
<file path=[Content_Types].xml><?xml version="1.0" encoding="utf-8"?>
<Types xmlns="http://schemas.openxmlformats.org/package/2006/content-types">
  <Default Extension="GIF" ContentType="image/gif"/>
  <Default Extension="jfif" ContentType="image/jpeg"/>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ppt/diagrams/data29.xml" ContentType="application/vnd.openxmlformats-officedocument.drawingml.diagramData+xml"/>
  <Override PartName="/ppt/diagrams/layout29.xml" ContentType="application/vnd.openxmlformats-officedocument.drawingml.diagramLayout+xml"/>
  <Override PartName="/ppt/diagrams/quickStyle29.xml" ContentType="application/vnd.openxmlformats-officedocument.drawingml.diagramStyle+xml"/>
  <Override PartName="/ppt/diagrams/colors29.xml" ContentType="application/vnd.openxmlformats-officedocument.drawingml.diagramColors+xml"/>
  <Override PartName="/ppt/diagrams/drawing29.xml" ContentType="application/vnd.ms-office.drawingml.diagramDrawing+xml"/>
  <Override PartName="/ppt/diagrams/data30.xml" ContentType="application/vnd.openxmlformats-officedocument.drawingml.diagramData+xml"/>
  <Override PartName="/ppt/diagrams/layout30.xml" ContentType="application/vnd.openxmlformats-officedocument.drawingml.diagramLayout+xml"/>
  <Override PartName="/ppt/diagrams/quickStyle30.xml" ContentType="application/vnd.openxmlformats-officedocument.drawingml.diagramStyle+xml"/>
  <Override PartName="/ppt/diagrams/colors30.xml" ContentType="application/vnd.openxmlformats-officedocument.drawingml.diagramColors+xml"/>
  <Override PartName="/ppt/diagrams/drawing30.xml" ContentType="application/vnd.ms-office.drawingml.diagramDrawing+xml"/>
  <Override PartName="/ppt/diagrams/data31.xml" ContentType="application/vnd.openxmlformats-officedocument.drawingml.diagramData+xml"/>
  <Override PartName="/ppt/diagrams/layout31.xml" ContentType="application/vnd.openxmlformats-officedocument.drawingml.diagramLayout+xml"/>
  <Override PartName="/ppt/diagrams/quickStyle31.xml" ContentType="application/vnd.openxmlformats-officedocument.drawingml.diagramStyle+xml"/>
  <Override PartName="/ppt/diagrams/colors31.xml" ContentType="application/vnd.openxmlformats-officedocument.drawingml.diagramColors+xml"/>
  <Override PartName="/ppt/diagrams/drawing31.xml" ContentType="application/vnd.ms-office.drawingml.diagramDrawing+xml"/>
  <Override PartName="/ppt/diagrams/data32.xml" ContentType="application/vnd.openxmlformats-officedocument.drawingml.diagramData+xml"/>
  <Override PartName="/ppt/diagrams/layout32.xml" ContentType="application/vnd.openxmlformats-officedocument.drawingml.diagramLayout+xml"/>
  <Override PartName="/ppt/diagrams/quickStyle32.xml" ContentType="application/vnd.openxmlformats-officedocument.drawingml.diagramStyle+xml"/>
  <Override PartName="/ppt/diagrams/colors32.xml" ContentType="application/vnd.openxmlformats-officedocument.drawingml.diagramColors+xml"/>
  <Override PartName="/ppt/diagrams/drawing32.xml" ContentType="application/vnd.ms-office.drawingml.diagramDrawing+xml"/>
  <Override PartName="/ppt/diagrams/data33.xml" ContentType="application/vnd.openxmlformats-officedocument.drawingml.diagramData+xml"/>
  <Override PartName="/ppt/diagrams/layout33.xml" ContentType="application/vnd.openxmlformats-officedocument.drawingml.diagramLayout+xml"/>
  <Override PartName="/ppt/diagrams/quickStyle33.xml" ContentType="application/vnd.openxmlformats-officedocument.drawingml.diagramStyle+xml"/>
  <Override PartName="/ppt/diagrams/colors33.xml" ContentType="application/vnd.openxmlformats-officedocument.drawingml.diagramColors+xml"/>
  <Override PartName="/ppt/diagrams/drawing33.xml" ContentType="application/vnd.ms-office.drawingml.diagramDrawing+xml"/>
  <Override PartName="/ppt/diagrams/data34.xml" ContentType="application/vnd.openxmlformats-officedocument.drawingml.diagramData+xml"/>
  <Override PartName="/ppt/diagrams/layout34.xml" ContentType="application/vnd.openxmlformats-officedocument.drawingml.diagramLayout+xml"/>
  <Override PartName="/ppt/diagrams/quickStyle34.xml" ContentType="application/vnd.openxmlformats-officedocument.drawingml.diagramStyle+xml"/>
  <Override PartName="/ppt/diagrams/colors34.xml" ContentType="application/vnd.openxmlformats-officedocument.drawingml.diagramColors+xml"/>
  <Override PartName="/ppt/diagrams/drawing34.xml" ContentType="application/vnd.ms-office.drawingml.diagramDrawing+xml"/>
  <Override PartName="/ppt/diagrams/data35.xml" ContentType="application/vnd.openxmlformats-officedocument.drawingml.diagramData+xml"/>
  <Override PartName="/ppt/diagrams/layout35.xml" ContentType="application/vnd.openxmlformats-officedocument.drawingml.diagramLayout+xml"/>
  <Override PartName="/ppt/diagrams/quickStyle35.xml" ContentType="application/vnd.openxmlformats-officedocument.drawingml.diagramStyle+xml"/>
  <Override PartName="/ppt/diagrams/colors35.xml" ContentType="application/vnd.openxmlformats-officedocument.drawingml.diagramColors+xml"/>
  <Override PartName="/ppt/diagrams/drawing35.xml" ContentType="application/vnd.ms-office.drawingml.diagramDrawing+xml"/>
  <Override PartName="/ppt/diagrams/data36.xml" ContentType="application/vnd.openxmlformats-officedocument.drawingml.diagramData+xml"/>
  <Override PartName="/ppt/diagrams/layout36.xml" ContentType="application/vnd.openxmlformats-officedocument.drawingml.diagramLayout+xml"/>
  <Override PartName="/ppt/diagrams/quickStyle36.xml" ContentType="application/vnd.openxmlformats-officedocument.drawingml.diagramStyle+xml"/>
  <Override PartName="/ppt/diagrams/colors36.xml" ContentType="application/vnd.openxmlformats-officedocument.drawingml.diagramColors+xml"/>
  <Override PartName="/ppt/diagrams/drawing36.xml" ContentType="application/vnd.ms-office.drawingml.diagramDrawing+xml"/>
  <Override PartName="/ppt/diagrams/data37.xml" ContentType="application/vnd.openxmlformats-officedocument.drawingml.diagramData+xml"/>
  <Override PartName="/ppt/diagrams/layout37.xml" ContentType="application/vnd.openxmlformats-officedocument.drawingml.diagramLayout+xml"/>
  <Override PartName="/ppt/diagrams/quickStyle37.xml" ContentType="application/vnd.openxmlformats-officedocument.drawingml.diagramStyle+xml"/>
  <Override PartName="/ppt/diagrams/colors37.xml" ContentType="application/vnd.openxmlformats-officedocument.drawingml.diagramColors+xml"/>
  <Override PartName="/ppt/diagrams/drawing37.xml" ContentType="application/vnd.ms-office.drawingml.diagramDrawing+xml"/>
  <Override PartName="/ppt/diagrams/data38.xml" ContentType="application/vnd.openxmlformats-officedocument.drawingml.diagramData+xml"/>
  <Override PartName="/ppt/diagrams/layout38.xml" ContentType="application/vnd.openxmlformats-officedocument.drawingml.diagramLayout+xml"/>
  <Override PartName="/ppt/diagrams/quickStyle38.xml" ContentType="application/vnd.openxmlformats-officedocument.drawingml.diagramStyle+xml"/>
  <Override PartName="/ppt/diagrams/colors38.xml" ContentType="application/vnd.openxmlformats-officedocument.drawingml.diagramColors+xml"/>
  <Override PartName="/ppt/diagrams/drawing38.xml" ContentType="application/vnd.ms-office.drawingml.diagramDrawing+xml"/>
  <Override PartName="/ppt/diagrams/data39.xml" ContentType="application/vnd.openxmlformats-officedocument.drawingml.diagramData+xml"/>
  <Override PartName="/ppt/diagrams/layout39.xml" ContentType="application/vnd.openxmlformats-officedocument.drawingml.diagramLayout+xml"/>
  <Override PartName="/ppt/diagrams/quickStyle39.xml" ContentType="application/vnd.openxmlformats-officedocument.drawingml.diagramStyle+xml"/>
  <Override PartName="/ppt/diagrams/colors39.xml" ContentType="application/vnd.openxmlformats-officedocument.drawingml.diagramColors+xml"/>
  <Override PartName="/ppt/diagrams/drawing39.xml" ContentType="application/vnd.ms-office.drawingml.diagramDrawing+xml"/>
  <Override PartName="/ppt/diagrams/data40.xml" ContentType="application/vnd.openxmlformats-officedocument.drawingml.diagramData+xml"/>
  <Override PartName="/ppt/diagrams/layout40.xml" ContentType="application/vnd.openxmlformats-officedocument.drawingml.diagramLayout+xml"/>
  <Override PartName="/ppt/diagrams/quickStyle40.xml" ContentType="application/vnd.openxmlformats-officedocument.drawingml.diagramStyle+xml"/>
  <Override PartName="/ppt/diagrams/colors40.xml" ContentType="application/vnd.openxmlformats-officedocument.drawingml.diagramColors+xml"/>
  <Override PartName="/ppt/diagrams/drawing40.xml" ContentType="application/vnd.ms-office.drawingml.diagramDrawing+xml"/>
  <Override PartName="/ppt/diagrams/data41.xml" ContentType="application/vnd.openxmlformats-officedocument.drawingml.diagramData+xml"/>
  <Override PartName="/ppt/diagrams/layout41.xml" ContentType="application/vnd.openxmlformats-officedocument.drawingml.diagramLayout+xml"/>
  <Override PartName="/ppt/diagrams/quickStyle41.xml" ContentType="application/vnd.openxmlformats-officedocument.drawingml.diagramStyle+xml"/>
  <Override PartName="/ppt/diagrams/colors41.xml" ContentType="application/vnd.openxmlformats-officedocument.drawingml.diagramColors+xml"/>
  <Override PartName="/ppt/diagrams/drawing41.xml" ContentType="application/vnd.ms-office.drawingml.diagramDrawing+xml"/>
  <Override PartName="/ppt/diagrams/data42.xml" ContentType="application/vnd.openxmlformats-officedocument.drawingml.diagramData+xml"/>
  <Override PartName="/ppt/diagrams/layout42.xml" ContentType="application/vnd.openxmlformats-officedocument.drawingml.diagramLayout+xml"/>
  <Override PartName="/ppt/diagrams/quickStyle42.xml" ContentType="application/vnd.openxmlformats-officedocument.drawingml.diagramStyle+xml"/>
  <Override PartName="/ppt/diagrams/colors42.xml" ContentType="application/vnd.openxmlformats-officedocument.drawingml.diagramColors+xml"/>
  <Override PartName="/ppt/diagrams/drawing42.xml" ContentType="application/vnd.ms-office.drawingml.diagramDrawing+xml"/>
  <Override PartName="/ppt/diagrams/data43.xml" ContentType="application/vnd.openxmlformats-officedocument.drawingml.diagramData+xml"/>
  <Override PartName="/ppt/diagrams/layout43.xml" ContentType="application/vnd.openxmlformats-officedocument.drawingml.diagramLayout+xml"/>
  <Override PartName="/ppt/diagrams/quickStyle43.xml" ContentType="application/vnd.openxmlformats-officedocument.drawingml.diagramStyle+xml"/>
  <Override PartName="/ppt/diagrams/colors43.xml" ContentType="application/vnd.openxmlformats-officedocument.drawingml.diagramColors+xml"/>
  <Override PartName="/ppt/diagrams/drawing43.xml" ContentType="application/vnd.ms-office.drawingml.diagramDrawing+xml"/>
  <Override PartName="/ppt/diagrams/data44.xml" ContentType="application/vnd.openxmlformats-officedocument.drawingml.diagramData+xml"/>
  <Override PartName="/ppt/diagrams/layout44.xml" ContentType="application/vnd.openxmlformats-officedocument.drawingml.diagramLayout+xml"/>
  <Override PartName="/ppt/diagrams/quickStyle44.xml" ContentType="application/vnd.openxmlformats-officedocument.drawingml.diagramStyle+xml"/>
  <Override PartName="/ppt/diagrams/colors44.xml" ContentType="application/vnd.openxmlformats-officedocument.drawingml.diagramColors+xml"/>
  <Override PartName="/ppt/diagrams/drawing44.xml" ContentType="application/vnd.ms-office.drawingml.diagramDrawing+xml"/>
  <Override PartName="/ppt/diagrams/data45.xml" ContentType="application/vnd.openxmlformats-officedocument.drawingml.diagramData+xml"/>
  <Override PartName="/ppt/diagrams/layout45.xml" ContentType="application/vnd.openxmlformats-officedocument.drawingml.diagramLayout+xml"/>
  <Override PartName="/ppt/diagrams/quickStyle45.xml" ContentType="application/vnd.openxmlformats-officedocument.drawingml.diagramStyle+xml"/>
  <Override PartName="/ppt/diagrams/colors45.xml" ContentType="application/vnd.openxmlformats-officedocument.drawingml.diagramColors+xml"/>
  <Override PartName="/ppt/diagrams/drawing45.xml" ContentType="application/vnd.ms-office.drawingml.diagramDrawing+xml"/>
  <Override PartName="/ppt/diagrams/data46.xml" ContentType="application/vnd.openxmlformats-officedocument.drawingml.diagramData+xml"/>
  <Override PartName="/ppt/diagrams/layout46.xml" ContentType="application/vnd.openxmlformats-officedocument.drawingml.diagramLayout+xml"/>
  <Override PartName="/ppt/diagrams/quickStyle46.xml" ContentType="application/vnd.openxmlformats-officedocument.drawingml.diagramStyle+xml"/>
  <Override PartName="/ppt/diagrams/colors46.xml" ContentType="application/vnd.openxmlformats-officedocument.drawingml.diagramColors+xml"/>
  <Override PartName="/ppt/diagrams/drawing46.xml" ContentType="application/vnd.ms-office.drawingml.diagramDrawing+xml"/>
  <Override PartName="/ppt/diagrams/data47.xml" ContentType="application/vnd.openxmlformats-officedocument.drawingml.diagramData+xml"/>
  <Override PartName="/ppt/diagrams/layout47.xml" ContentType="application/vnd.openxmlformats-officedocument.drawingml.diagramLayout+xml"/>
  <Override PartName="/ppt/diagrams/quickStyle47.xml" ContentType="application/vnd.openxmlformats-officedocument.drawingml.diagramStyle+xml"/>
  <Override PartName="/ppt/diagrams/colors47.xml" ContentType="application/vnd.openxmlformats-officedocument.drawingml.diagramColors+xml"/>
  <Override PartName="/ppt/diagrams/drawing47.xml" ContentType="application/vnd.ms-office.drawingml.diagramDrawing+xml"/>
  <Override PartName="/ppt/diagrams/data48.xml" ContentType="application/vnd.openxmlformats-officedocument.drawingml.diagramData+xml"/>
  <Override PartName="/ppt/diagrams/layout48.xml" ContentType="application/vnd.openxmlformats-officedocument.drawingml.diagramLayout+xml"/>
  <Override PartName="/ppt/diagrams/quickStyle48.xml" ContentType="application/vnd.openxmlformats-officedocument.drawingml.diagramStyle+xml"/>
  <Override PartName="/ppt/diagrams/colors48.xml" ContentType="application/vnd.openxmlformats-officedocument.drawingml.diagramColors+xml"/>
  <Override PartName="/ppt/diagrams/drawing48.xml" ContentType="application/vnd.ms-office.drawingml.diagramDrawing+xml"/>
  <Override PartName="/ppt/diagrams/data49.xml" ContentType="application/vnd.openxmlformats-officedocument.drawingml.diagramData+xml"/>
  <Override PartName="/ppt/diagrams/layout49.xml" ContentType="application/vnd.openxmlformats-officedocument.drawingml.diagramLayout+xml"/>
  <Override PartName="/ppt/diagrams/quickStyle49.xml" ContentType="application/vnd.openxmlformats-officedocument.drawingml.diagramStyle+xml"/>
  <Override PartName="/ppt/diagrams/colors49.xml" ContentType="application/vnd.openxmlformats-officedocument.drawingml.diagramColors+xml"/>
  <Override PartName="/ppt/diagrams/drawing49.xml" ContentType="application/vnd.ms-office.drawingml.diagramDrawing+xml"/>
  <Override PartName="/ppt/diagrams/data50.xml" ContentType="application/vnd.openxmlformats-officedocument.drawingml.diagramData+xml"/>
  <Override PartName="/ppt/diagrams/layout50.xml" ContentType="application/vnd.openxmlformats-officedocument.drawingml.diagramLayout+xml"/>
  <Override PartName="/ppt/diagrams/quickStyle50.xml" ContentType="application/vnd.openxmlformats-officedocument.drawingml.diagramStyle+xml"/>
  <Override PartName="/ppt/diagrams/colors50.xml" ContentType="application/vnd.openxmlformats-officedocument.drawingml.diagramColors+xml"/>
  <Override PartName="/ppt/diagrams/drawing50.xml" ContentType="application/vnd.ms-office.drawingml.diagramDrawing+xml"/>
  <Override PartName="/ppt/diagrams/data51.xml" ContentType="application/vnd.openxmlformats-officedocument.drawingml.diagramData+xml"/>
  <Override PartName="/ppt/diagrams/layout51.xml" ContentType="application/vnd.openxmlformats-officedocument.drawingml.diagramLayout+xml"/>
  <Override PartName="/ppt/diagrams/quickStyle51.xml" ContentType="application/vnd.openxmlformats-officedocument.drawingml.diagramStyle+xml"/>
  <Override PartName="/ppt/diagrams/colors51.xml" ContentType="application/vnd.openxmlformats-officedocument.drawingml.diagramColors+xml"/>
  <Override PartName="/ppt/diagrams/drawing51.xml" ContentType="application/vnd.ms-office.drawingml.diagramDrawing+xml"/>
  <Override PartName="/ppt/diagrams/data52.xml" ContentType="application/vnd.openxmlformats-officedocument.drawingml.diagramData+xml"/>
  <Override PartName="/ppt/diagrams/layout52.xml" ContentType="application/vnd.openxmlformats-officedocument.drawingml.diagramLayout+xml"/>
  <Override PartName="/ppt/diagrams/quickStyle52.xml" ContentType="application/vnd.openxmlformats-officedocument.drawingml.diagramStyle+xml"/>
  <Override PartName="/ppt/diagrams/colors52.xml" ContentType="application/vnd.openxmlformats-officedocument.drawingml.diagramColors+xml"/>
  <Override PartName="/ppt/diagrams/drawing5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4"/>
  </p:notesMasterIdLst>
  <p:sldIdLst>
    <p:sldId id="260" r:id="rId2"/>
    <p:sldId id="257" r:id="rId3"/>
    <p:sldId id="259" r:id="rId4"/>
    <p:sldId id="262" r:id="rId5"/>
    <p:sldId id="263" r:id="rId6"/>
    <p:sldId id="264" r:id="rId7"/>
    <p:sldId id="302" r:id="rId8"/>
    <p:sldId id="265" r:id="rId9"/>
    <p:sldId id="303" r:id="rId10"/>
    <p:sldId id="313" r:id="rId11"/>
    <p:sldId id="304" r:id="rId12"/>
    <p:sldId id="305" r:id="rId13"/>
    <p:sldId id="266" r:id="rId14"/>
    <p:sldId id="267" r:id="rId15"/>
    <p:sldId id="268" r:id="rId16"/>
    <p:sldId id="306" r:id="rId17"/>
    <p:sldId id="307" r:id="rId18"/>
    <p:sldId id="308" r:id="rId19"/>
    <p:sldId id="269" r:id="rId20"/>
    <p:sldId id="270" r:id="rId21"/>
    <p:sldId id="272" r:id="rId22"/>
    <p:sldId id="271" r:id="rId23"/>
    <p:sldId id="309" r:id="rId24"/>
    <p:sldId id="310" r:id="rId25"/>
    <p:sldId id="312" r:id="rId26"/>
    <p:sldId id="290" r:id="rId27"/>
    <p:sldId id="291" r:id="rId28"/>
    <p:sldId id="311" r:id="rId29"/>
    <p:sldId id="293" r:id="rId30"/>
    <p:sldId id="292" r:id="rId31"/>
    <p:sldId id="294" r:id="rId32"/>
    <p:sldId id="273" r:id="rId33"/>
    <p:sldId id="274" r:id="rId34"/>
    <p:sldId id="298" r:id="rId35"/>
    <p:sldId id="297" r:id="rId36"/>
    <p:sldId id="275" r:id="rId37"/>
    <p:sldId id="276" r:id="rId38"/>
    <p:sldId id="277" r:id="rId39"/>
    <p:sldId id="278" r:id="rId40"/>
    <p:sldId id="279" r:id="rId41"/>
    <p:sldId id="287" r:id="rId42"/>
    <p:sldId id="314" r:id="rId43"/>
    <p:sldId id="288" r:id="rId44"/>
    <p:sldId id="289" r:id="rId45"/>
    <p:sldId id="280" r:id="rId46"/>
    <p:sldId id="299" r:id="rId47"/>
    <p:sldId id="300" r:id="rId48"/>
    <p:sldId id="301" r:id="rId49"/>
    <p:sldId id="295" r:id="rId50"/>
    <p:sldId id="296" r:id="rId51"/>
    <p:sldId id="286" r:id="rId52"/>
    <p:sldId id="285" r:id="rId5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2B900"/>
    <a:srgbClr val="BE8B00"/>
    <a:srgbClr val="446BA4"/>
    <a:srgbClr val="CCECFF"/>
    <a:srgbClr val="021330"/>
    <a:srgbClr val="CCFFFF"/>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231" autoAdjust="0"/>
    <p:restoredTop sz="94660"/>
  </p:normalViewPr>
  <p:slideViewPr>
    <p:cSldViewPr snapToGrid="0">
      <p:cViewPr varScale="1">
        <p:scale>
          <a:sx n="67" d="100"/>
          <a:sy n="67" d="100"/>
        </p:scale>
        <p:origin x="1272" y="64"/>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2.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3.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4.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5.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6.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8.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9.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0.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2.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3.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4.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5.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6.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7.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8.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9.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0.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2.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8727A72-56F8-49D6-9614-B07713DBDF00}" type="doc">
      <dgm:prSet loTypeId="urn:microsoft.com/office/officeart/2005/8/layout/hChevron3" loCatId="process" qsTypeId="urn:microsoft.com/office/officeart/2005/8/quickstyle/simple1" qsCatId="simple" csTypeId="urn:microsoft.com/office/officeart/2005/8/colors/accent0_1" csCatId="mainScheme" phldr="1"/>
      <dgm:spPr/>
    </dgm:pt>
    <dgm:pt modelId="{DCB75D9B-1BC1-4F47-B443-336EFC899368}">
      <dgm:prSet phldrT="[Text]" custT="1">
        <dgm:style>
          <a:lnRef idx="1">
            <a:schemeClr val="dk1"/>
          </a:lnRef>
          <a:fillRef idx="3">
            <a:schemeClr val="dk1"/>
          </a:fillRef>
          <a:effectRef idx="2">
            <a:schemeClr val="dk1"/>
          </a:effectRef>
          <a:fontRef idx="minor">
            <a:schemeClr val="lt1"/>
          </a:fontRef>
        </dgm:style>
      </dgm:prSet>
      <dgm:spPr/>
      <dgm:t>
        <a:bodyPr/>
        <a:lstStyle/>
        <a:p>
          <a:r>
            <a:rPr lang="fa-IR" sz="1800" b="1" dirty="0">
              <a:solidFill>
                <a:srgbClr val="002060"/>
              </a:solidFill>
              <a:cs typeface="B Nazanin" panose="00000400000000000000" pitchFamily="2" charset="-78"/>
            </a:rPr>
            <a:t>مقدمه</a:t>
          </a:r>
          <a:endParaRPr lang="en-US" sz="1800" b="1" dirty="0">
            <a:solidFill>
              <a:srgbClr val="002060"/>
            </a:solidFill>
            <a:cs typeface="B Nazanin" panose="00000400000000000000" pitchFamily="2" charset="-78"/>
          </a:endParaRPr>
        </a:p>
      </dgm:t>
    </dgm:pt>
    <dgm:pt modelId="{1F8E0BCD-2899-49EE-87B0-AD140B823F0F}" type="parTrans" cxnId="{18F4680D-92C1-4D9F-A0B1-7E8FFB6AB70F}">
      <dgm:prSet/>
      <dgm:spPr/>
      <dgm:t>
        <a:bodyPr/>
        <a:lstStyle/>
        <a:p>
          <a:endParaRPr lang="en-US"/>
        </a:p>
      </dgm:t>
    </dgm:pt>
    <dgm:pt modelId="{5AF8477C-0DDD-4625-BF2D-A50F965D5188}" type="sibTrans" cxnId="{18F4680D-92C1-4D9F-A0B1-7E8FFB6AB70F}">
      <dgm:prSet/>
      <dgm:spPr/>
      <dgm:t>
        <a:bodyPr/>
        <a:lstStyle/>
        <a:p>
          <a:endParaRPr lang="en-US"/>
        </a:p>
      </dgm:t>
    </dgm:pt>
    <dgm:pt modelId="{DA037449-7C10-41DB-8EC1-7B8CDC65A455}">
      <dgm:prSet phldrT="[Text]" custT="1"/>
      <dgm:spPr>
        <a:solidFill>
          <a:schemeClr val="tx1">
            <a:lumMod val="40000"/>
            <a:lumOff val="60000"/>
          </a:schemeClr>
        </a:solidFill>
      </dgm:spPr>
      <dgm:t>
        <a:bodyPr/>
        <a:lstStyle/>
        <a:p>
          <a:r>
            <a:rPr lang="fa-IR" sz="1800" b="1" dirty="0">
              <a:solidFill>
                <a:srgbClr val="002060"/>
              </a:solidFill>
              <a:cs typeface="B Nazanin" panose="00000400000000000000" pitchFamily="2" charset="-78"/>
            </a:rPr>
            <a:t>خواص</a:t>
          </a:r>
          <a:endParaRPr lang="en-US" sz="1800" b="1" dirty="0">
            <a:solidFill>
              <a:srgbClr val="002060"/>
            </a:solidFill>
            <a:cs typeface="B Nazanin" panose="00000400000000000000" pitchFamily="2" charset="-78"/>
          </a:endParaRPr>
        </a:p>
      </dgm:t>
    </dgm:pt>
    <dgm:pt modelId="{76519712-CBAA-4B62-80D0-27B08A414BB1}" type="parTrans" cxnId="{03F178B2-A20C-45A9-9DEF-CC8BB3210178}">
      <dgm:prSet/>
      <dgm:spPr/>
      <dgm:t>
        <a:bodyPr/>
        <a:lstStyle/>
        <a:p>
          <a:endParaRPr lang="en-US"/>
        </a:p>
      </dgm:t>
    </dgm:pt>
    <dgm:pt modelId="{A9186DB7-E516-4469-A93C-EFCF0ED2C6AC}" type="sibTrans" cxnId="{03F178B2-A20C-45A9-9DEF-CC8BB3210178}">
      <dgm:prSet/>
      <dgm:spPr/>
      <dgm:t>
        <a:bodyPr/>
        <a:lstStyle/>
        <a:p>
          <a:endParaRPr lang="en-US"/>
        </a:p>
      </dgm:t>
    </dgm:pt>
    <dgm:pt modelId="{6833DEAF-3A60-41F7-89EC-3E2AF0668D6C}">
      <dgm:prSet phldrT="[Text]" custT="1"/>
      <dgm:spPr>
        <a:solidFill>
          <a:schemeClr val="tx1">
            <a:lumMod val="40000"/>
            <a:lumOff val="60000"/>
          </a:schemeClr>
        </a:solidFill>
      </dgm:spPr>
      <dgm:t>
        <a:bodyPr/>
        <a:lstStyle/>
        <a:p>
          <a:r>
            <a:rPr lang="fa-IR" sz="1800" b="1" dirty="0">
              <a:solidFill>
                <a:srgbClr val="002060"/>
              </a:solidFill>
              <a:cs typeface="B Nazanin" panose="00000400000000000000" pitchFamily="2" charset="-78"/>
            </a:rPr>
            <a:t>کاربرد</a:t>
          </a:r>
          <a:endParaRPr lang="en-US" sz="1800" b="1" dirty="0">
            <a:solidFill>
              <a:srgbClr val="002060"/>
            </a:solidFill>
            <a:cs typeface="B Nazanin" panose="00000400000000000000" pitchFamily="2" charset="-78"/>
          </a:endParaRPr>
        </a:p>
      </dgm:t>
    </dgm:pt>
    <dgm:pt modelId="{B54F9EE0-8CE9-4C54-B44F-98A5EB0A953B}" type="parTrans" cxnId="{E7323E7D-939D-47B8-AC2F-20457CA45EDB}">
      <dgm:prSet/>
      <dgm:spPr/>
      <dgm:t>
        <a:bodyPr/>
        <a:lstStyle/>
        <a:p>
          <a:endParaRPr lang="en-US"/>
        </a:p>
      </dgm:t>
    </dgm:pt>
    <dgm:pt modelId="{41045B56-76D5-484C-8C2D-89F8BB7A037F}" type="sibTrans" cxnId="{E7323E7D-939D-47B8-AC2F-20457CA45EDB}">
      <dgm:prSet/>
      <dgm:spPr/>
      <dgm:t>
        <a:bodyPr/>
        <a:lstStyle/>
        <a:p>
          <a:endParaRPr lang="en-US"/>
        </a:p>
      </dgm:t>
    </dgm:pt>
    <dgm:pt modelId="{42CB0ECC-3EAE-482A-B6A9-A63EBEEFE767}">
      <dgm:prSet phldrT="[Text]" custT="1"/>
      <dgm:spPr>
        <a:solidFill>
          <a:schemeClr val="tx1">
            <a:lumMod val="40000"/>
            <a:lumOff val="60000"/>
          </a:schemeClr>
        </a:solidFill>
      </dgm:spPr>
      <dgm:t>
        <a:bodyPr/>
        <a:lstStyle/>
        <a:p>
          <a:r>
            <a:rPr lang="fa-IR" sz="1800" b="1" dirty="0">
              <a:solidFill>
                <a:srgbClr val="002060"/>
              </a:solidFill>
              <a:cs typeface="B Nazanin" panose="00000400000000000000" pitchFamily="2" charset="-78"/>
            </a:rPr>
            <a:t>تاریخچه</a:t>
          </a:r>
          <a:endParaRPr lang="en-US" sz="1800" b="1" dirty="0">
            <a:solidFill>
              <a:srgbClr val="002060"/>
            </a:solidFill>
            <a:cs typeface="B Nazanin" panose="00000400000000000000" pitchFamily="2" charset="-78"/>
          </a:endParaRPr>
        </a:p>
      </dgm:t>
    </dgm:pt>
    <dgm:pt modelId="{DEC1DCE2-F534-4A41-8362-9D58B85EF288}" type="parTrans" cxnId="{B2C60FDB-4C0D-4944-B91E-597D9D20BBAF}">
      <dgm:prSet/>
      <dgm:spPr/>
      <dgm:t>
        <a:bodyPr/>
        <a:lstStyle/>
        <a:p>
          <a:endParaRPr lang="en-US"/>
        </a:p>
      </dgm:t>
    </dgm:pt>
    <dgm:pt modelId="{AB059917-B18B-424C-A3CB-048B63EFAB84}" type="sibTrans" cxnId="{B2C60FDB-4C0D-4944-B91E-597D9D20BBAF}">
      <dgm:prSet/>
      <dgm:spPr/>
      <dgm:t>
        <a:bodyPr/>
        <a:lstStyle/>
        <a:p>
          <a:endParaRPr lang="en-US"/>
        </a:p>
      </dgm:t>
    </dgm:pt>
    <dgm:pt modelId="{3E5F2591-6D50-43B1-BF9C-DFFD0F110F5C}">
      <dgm:prSet phldrT="[Text]" custT="1"/>
      <dgm:spPr>
        <a:solidFill>
          <a:schemeClr val="tx1">
            <a:lumMod val="40000"/>
            <a:lumOff val="60000"/>
          </a:schemeClr>
        </a:solidFill>
      </dgm:spPr>
      <dgm:t>
        <a:bodyPr/>
        <a:lstStyle/>
        <a:p>
          <a:r>
            <a:rPr lang="fa-IR" sz="1400" b="1" dirty="0">
              <a:solidFill>
                <a:srgbClr val="002060"/>
              </a:solidFill>
              <a:cs typeface="B Nazanin" panose="00000400000000000000" pitchFamily="2" charset="-78"/>
            </a:rPr>
            <a:t>روش های تولید</a:t>
          </a:r>
          <a:endParaRPr lang="en-US" sz="1400" b="1" dirty="0">
            <a:solidFill>
              <a:srgbClr val="002060"/>
            </a:solidFill>
            <a:cs typeface="B Nazanin" panose="00000400000000000000" pitchFamily="2" charset="-78"/>
          </a:endParaRPr>
        </a:p>
      </dgm:t>
    </dgm:pt>
    <dgm:pt modelId="{12916A1D-3B2B-4FD2-B5E6-6AE41069E53E}" type="parTrans" cxnId="{046350DF-2947-43BE-A243-A5D560617135}">
      <dgm:prSet/>
      <dgm:spPr/>
      <dgm:t>
        <a:bodyPr/>
        <a:lstStyle/>
        <a:p>
          <a:endParaRPr lang="en-US"/>
        </a:p>
      </dgm:t>
    </dgm:pt>
    <dgm:pt modelId="{DD131879-85F2-4E0C-ABB9-6F01EBBEE215}" type="sibTrans" cxnId="{046350DF-2947-43BE-A243-A5D560617135}">
      <dgm:prSet/>
      <dgm:spPr/>
      <dgm:t>
        <a:bodyPr/>
        <a:lstStyle/>
        <a:p>
          <a:endParaRPr lang="en-US"/>
        </a:p>
      </dgm:t>
    </dgm:pt>
    <dgm:pt modelId="{A46802C8-DA3B-495B-A90A-72DA553E8C56}">
      <dgm:prSet phldrT="[Text]" custT="1"/>
      <dgm:spPr>
        <a:solidFill>
          <a:schemeClr val="tx1">
            <a:lumMod val="40000"/>
            <a:lumOff val="60000"/>
          </a:schemeClr>
        </a:solidFill>
      </dgm:spPr>
      <dgm:t>
        <a:bodyPr/>
        <a:lstStyle/>
        <a:p>
          <a:r>
            <a:rPr lang="fa-IR" sz="1400" b="1" dirty="0">
              <a:solidFill>
                <a:srgbClr val="002060"/>
              </a:solidFill>
              <a:cs typeface="B Nazanin" panose="00000400000000000000" pitchFamily="2" charset="-78"/>
            </a:rPr>
            <a:t>بهترین روش تولید</a:t>
          </a:r>
          <a:endParaRPr lang="en-US" sz="1400" b="1" dirty="0">
            <a:solidFill>
              <a:srgbClr val="002060"/>
            </a:solidFill>
            <a:cs typeface="B Nazanin" panose="00000400000000000000" pitchFamily="2" charset="-78"/>
          </a:endParaRPr>
        </a:p>
      </dgm:t>
    </dgm:pt>
    <dgm:pt modelId="{B0A51965-5EC2-48DB-A0DA-4C2DE9E3CD4E}" type="parTrans" cxnId="{63573D47-D978-4B63-9685-F6943168C4B9}">
      <dgm:prSet/>
      <dgm:spPr/>
      <dgm:t>
        <a:bodyPr/>
        <a:lstStyle/>
        <a:p>
          <a:endParaRPr lang="en-US"/>
        </a:p>
      </dgm:t>
    </dgm:pt>
    <dgm:pt modelId="{E2D27B60-1307-4700-BA62-87E34DBBD40A}" type="sibTrans" cxnId="{63573D47-D978-4B63-9685-F6943168C4B9}">
      <dgm:prSet/>
      <dgm:spPr/>
      <dgm:t>
        <a:bodyPr/>
        <a:lstStyle/>
        <a:p>
          <a:endParaRPr lang="en-US"/>
        </a:p>
      </dgm:t>
    </dgm:pt>
    <dgm:pt modelId="{5B775452-2064-4930-8EAE-400E5EBA6550}">
      <dgm:prSet phldrT="[Text]" custT="1"/>
      <dgm:spPr>
        <a:solidFill>
          <a:schemeClr val="tx1">
            <a:lumMod val="40000"/>
            <a:lumOff val="60000"/>
          </a:schemeClr>
        </a:solidFill>
      </dgm:spPr>
      <dgm:t>
        <a:bodyPr/>
        <a:lstStyle/>
        <a:p>
          <a:r>
            <a:rPr lang="fa-IR" sz="1800" b="1" dirty="0">
              <a:solidFill>
                <a:srgbClr val="002060"/>
              </a:solidFill>
              <a:cs typeface="B Nazanin" panose="00000400000000000000" pitchFamily="2" charset="-78"/>
            </a:rPr>
            <a:t>بررسی بازار</a:t>
          </a:r>
          <a:endParaRPr lang="en-US" sz="1800" b="1" dirty="0">
            <a:solidFill>
              <a:srgbClr val="002060"/>
            </a:solidFill>
            <a:cs typeface="B Nazanin" panose="00000400000000000000" pitchFamily="2" charset="-78"/>
          </a:endParaRPr>
        </a:p>
      </dgm:t>
    </dgm:pt>
    <dgm:pt modelId="{F84D7F43-77FC-4C60-8ECE-E1BF429B51EF}" type="parTrans" cxnId="{CCD8AB45-4AE2-4E2A-94BB-9913818B9025}">
      <dgm:prSet/>
      <dgm:spPr/>
      <dgm:t>
        <a:bodyPr/>
        <a:lstStyle/>
        <a:p>
          <a:endParaRPr lang="en-US"/>
        </a:p>
      </dgm:t>
    </dgm:pt>
    <dgm:pt modelId="{3AB435F3-9F9E-4D2F-8B5D-F8CBF01D4CBE}" type="sibTrans" cxnId="{CCD8AB45-4AE2-4E2A-94BB-9913818B9025}">
      <dgm:prSet/>
      <dgm:spPr/>
      <dgm:t>
        <a:bodyPr/>
        <a:lstStyle/>
        <a:p>
          <a:endParaRPr lang="en-US"/>
        </a:p>
      </dgm:t>
    </dgm:pt>
    <dgm:pt modelId="{80702F78-A1AD-4532-8CC5-0D4C637EBBB1}">
      <dgm:prSet phldrT="[Text]" custT="1"/>
      <dgm:spPr>
        <a:solidFill>
          <a:schemeClr val="tx1">
            <a:lumMod val="40000"/>
            <a:lumOff val="60000"/>
          </a:schemeClr>
        </a:solidFill>
      </dgm:spPr>
      <dgm:t>
        <a:bodyPr/>
        <a:lstStyle/>
        <a:p>
          <a:r>
            <a:rPr lang="fa-IR" sz="1400" b="1" dirty="0">
              <a:solidFill>
                <a:srgbClr val="002060"/>
              </a:solidFill>
              <a:cs typeface="B Nazanin" panose="00000400000000000000" pitchFamily="2" charset="-78"/>
            </a:rPr>
            <a:t>محاسبات اقتصادی</a:t>
          </a:r>
          <a:endParaRPr lang="en-US" sz="1400" b="1" dirty="0">
            <a:solidFill>
              <a:srgbClr val="002060"/>
            </a:solidFill>
            <a:cs typeface="B Nazanin" panose="00000400000000000000" pitchFamily="2" charset="-78"/>
          </a:endParaRPr>
        </a:p>
      </dgm:t>
    </dgm:pt>
    <dgm:pt modelId="{75ADA028-127E-4D4C-9CFC-8E3C83EF273A}" type="parTrans" cxnId="{BC7EB09F-759D-42FC-B50E-D3BC12BB8C9C}">
      <dgm:prSet/>
      <dgm:spPr/>
      <dgm:t>
        <a:bodyPr/>
        <a:lstStyle/>
        <a:p>
          <a:endParaRPr lang="en-US"/>
        </a:p>
      </dgm:t>
    </dgm:pt>
    <dgm:pt modelId="{61BE312E-2E14-48F8-ACF4-04895BF119B8}" type="sibTrans" cxnId="{BC7EB09F-759D-42FC-B50E-D3BC12BB8C9C}">
      <dgm:prSet/>
      <dgm:spPr/>
      <dgm:t>
        <a:bodyPr/>
        <a:lstStyle/>
        <a:p>
          <a:endParaRPr lang="en-US"/>
        </a:p>
      </dgm:t>
    </dgm:pt>
    <dgm:pt modelId="{32F43189-30E4-4073-88BC-8BBF7248A9FE}" type="pres">
      <dgm:prSet presAssocID="{D8727A72-56F8-49D6-9614-B07713DBDF00}" presName="Name0" presStyleCnt="0">
        <dgm:presLayoutVars>
          <dgm:dir val="rev"/>
          <dgm:resizeHandles val="exact"/>
        </dgm:presLayoutVars>
      </dgm:prSet>
      <dgm:spPr/>
    </dgm:pt>
    <dgm:pt modelId="{A88829A7-CB7F-45AF-95E0-2E8F40FB30E8}" type="pres">
      <dgm:prSet presAssocID="{DCB75D9B-1BC1-4F47-B443-336EFC899368}" presName="parTxOnly" presStyleLbl="node1" presStyleIdx="0" presStyleCnt="8">
        <dgm:presLayoutVars>
          <dgm:bulletEnabled val="1"/>
        </dgm:presLayoutVars>
      </dgm:prSet>
      <dgm:spPr/>
    </dgm:pt>
    <dgm:pt modelId="{AE40EDBB-B031-473F-8E29-CC99FEADFE43}" type="pres">
      <dgm:prSet presAssocID="{5AF8477C-0DDD-4625-BF2D-A50F965D5188}" presName="parSpace" presStyleCnt="0"/>
      <dgm:spPr/>
    </dgm:pt>
    <dgm:pt modelId="{2D487051-B733-49A1-B084-6F3D48AD60D0}" type="pres">
      <dgm:prSet presAssocID="{DA037449-7C10-41DB-8EC1-7B8CDC65A455}" presName="parTxOnly" presStyleLbl="node1" presStyleIdx="1" presStyleCnt="8">
        <dgm:presLayoutVars>
          <dgm:bulletEnabled val="1"/>
        </dgm:presLayoutVars>
      </dgm:prSet>
      <dgm:spPr/>
    </dgm:pt>
    <dgm:pt modelId="{3F4EE380-D7DF-431A-9F87-81E90750F32A}" type="pres">
      <dgm:prSet presAssocID="{A9186DB7-E516-4469-A93C-EFCF0ED2C6AC}" presName="parSpace" presStyleCnt="0"/>
      <dgm:spPr/>
    </dgm:pt>
    <dgm:pt modelId="{0D531496-288A-4A6E-A63D-C15773A9763B}" type="pres">
      <dgm:prSet presAssocID="{42CB0ECC-3EAE-482A-B6A9-A63EBEEFE767}" presName="parTxOnly" presStyleLbl="node1" presStyleIdx="2" presStyleCnt="8">
        <dgm:presLayoutVars>
          <dgm:bulletEnabled val="1"/>
        </dgm:presLayoutVars>
      </dgm:prSet>
      <dgm:spPr/>
    </dgm:pt>
    <dgm:pt modelId="{E547741C-DE6C-4621-8AEF-BF4E9FBF1F8F}" type="pres">
      <dgm:prSet presAssocID="{AB059917-B18B-424C-A3CB-048B63EFAB84}" presName="parSpace" presStyleCnt="0"/>
      <dgm:spPr/>
    </dgm:pt>
    <dgm:pt modelId="{51EE115F-531D-43A9-9ABF-F7D4196C1C2B}" type="pres">
      <dgm:prSet presAssocID="{6833DEAF-3A60-41F7-89EC-3E2AF0668D6C}" presName="parTxOnly" presStyleLbl="node1" presStyleIdx="3" presStyleCnt="8">
        <dgm:presLayoutVars>
          <dgm:bulletEnabled val="1"/>
        </dgm:presLayoutVars>
      </dgm:prSet>
      <dgm:spPr/>
    </dgm:pt>
    <dgm:pt modelId="{31F89D1F-88A4-4557-85B6-4843462A286A}" type="pres">
      <dgm:prSet presAssocID="{41045B56-76D5-484C-8C2D-89F8BB7A037F}" presName="parSpace" presStyleCnt="0"/>
      <dgm:spPr/>
    </dgm:pt>
    <dgm:pt modelId="{04F108E5-E860-41BB-9B75-7EE70E2A5B7A}" type="pres">
      <dgm:prSet presAssocID="{3E5F2591-6D50-43B1-BF9C-DFFD0F110F5C}" presName="parTxOnly" presStyleLbl="node1" presStyleIdx="4" presStyleCnt="8">
        <dgm:presLayoutVars>
          <dgm:bulletEnabled val="1"/>
        </dgm:presLayoutVars>
      </dgm:prSet>
      <dgm:spPr/>
    </dgm:pt>
    <dgm:pt modelId="{9267B197-F506-455E-BD33-69CE86474208}" type="pres">
      <dgm:prSet presAssocID="{DD131879-85F2-4E0C-ABB9-6F01EBBEE215}" presName="parSpace" presStyleCnt="0"/>
      <dgm:spPr/>
    </dgm:pt>
    <dgm:pt modelId="{C746960E-B78D-445A-8641-351C6C526219}" type="pres">
      <dgm:prSet presAssocID="{A46802C8-DA3B-495B-A90A-72DA553E8C56}" presName="parTxOnly" presStyleLbl="node1" presStyleIdx="5" presStyleCnt="8">
        <dgm:presLayoutVars>
          <dgm:bulletEnabled val="1"/>
        </dgm:presLayoutVars>
      </dgm:prSet>
      <dgm:spPr/>
    </dgm:pt>
    <dgm:pt modelId="{7AAB78B2-374F-4520-BE60-9EC4F3C8B149}" type="pres">
      <dgm:prSet presAssocID="{E2D27B60-1307-4700-BA62-87E34DBBD40A}" presName="parSpace" presStyleCnt="0"/>
      <dgm:spPr/>
    </dgm:pt>
    <dgm:pt modelId="{182F0344-D6E8-4562-917A-83243013AB1D}" type="pres">
      <dgm:prSet presAssocID="{5B775452-2064-4930-8EAE-400E5EBA6550}" presName="parTxOnly" presStyleLbl="node1" presStyleIdx="6" presStyleCnt="8">
        <dgm:presLayoutVars>
          <dgm:bulletEnabled val="1"/>
        </dgm:presLayoutVars>
      </dgm:prSet>
      <dgm:spPr/>
    </dgm:pt>
    <dgm:pt modelId="{58BBEA01-4563-4D1E-A5E3-F0F49007D607}" type="pres">
      <dgm:prSet presAssocID="{3AB435F3-9F9E-4D2F-8B5D-F8CBF01D4CBE}" presName="parSpace" presStyleCnt="0"/>
      <dgm:spPr/>
    </dgm:pt>
    <dgm:pt modelId="{170D9D3D-373F-4445-9632-F74784FB7EF1}" type="pres">
      <dgm:prSet presAssocID="{80702F78-A1AD-4532-8CC5-0D4C637EBBB1}" presName="parTxOnly" presStyleLbl="node1" presStyleIdx="7" presStyleCnt="8" custLinFactNeighborX="-8407" custLinFactNeighborY="0">
        <dgm:presLayoutVars>
          <dgm:bulletEnabled val="1"/>
        </dgm:presLayoutVars>
      </dgm:prSet>
      <dgm:spPr/>
    </dgm:pt>
  </dgm:ptLst>
  <dgm:cxnLst>
    <dgm:cxn modelId="{18F4680D-92C1-4D9F-A0B1-7E8FFB6AB70F}" srcId="{D8727A72-56F8-49D6-9614-B07713DBDF00}" destId="{DCB75D9B-1BC1-4F47-B443-336EFC899368}" srcOrd="0" destOrd="0" parTransId="{1F8E0BCD-2899-49EE-87B0-AD140B823F0F}" sibTransId="{5AF8477C-0DDD-4625-BF2D-A50F965D5188}"/>
    <dgm:cxn modelId="{BDAEA11A-A7A0-47F4-8E73-B754BF4CDE0D}" type="presOf" srcId="{3E5F2591-6D50-43B1-BF9C-DFFD0F110F5C}" destId="{04F108E5-E860-41BB-9B75-7EE70E2A5B7A}" srcOrd="0" destOrd="0" presId="urn:microsoft.com/office/officeart/2005/8/layout/hChevron3"/>
    <dgm:cxn modelId="{7220623D-94DF-4FDE-B07E-BD155FB1BF63}" type="presOf" srcId="{D8727A72-56F8-49D6-9614-B07713DBDF00}" destId="{32F43189-30E4-4073-88BC-8BBF7248A9FE}" srcOrd="0" destOrd="0" presId="urn:microsoft.com/office/officeart/2005/8/layout/hChevron3"/>
    <dgm:cxn modelId="{CCD8AB45-4AE2-4E2A-94BB-9913818B9025}" srcId="{D8727A72-56F8-49D6-9614-B07713DBDF00}" destId="{5B775452-2064-4930-8EAE-400E5EBA6550}" srcOrd="6" destOrd="0" parTransId="{F84D7F43-77FC-4C60-8ECE-E1BF429B51EF}" sibTransId="{3AB435F3-9F9E-4D2F-8B5D-F8CBF01D4CBE}"/>
    <dgm:cxn modelId="{63573D47-D978-4B63-9685-F6943168C4B9}" srcId="{D8727A72-56F8-49D6-9614-B07713DBDF00}" destId="{A46802C8-DA3B-495B-A90A-72DA553E8C56}" srcOrd="5" destOrd="0" parTransId="{B0A51965-5EC2-48DB-A0DA-4C2DE9E3CD4E}" sibTransId="{E2D27B60-1307-4700-BA62-87E34DBBD40A}"/>
    <dgm:cxn modelId="{C4939C4B-8981-449C-9C29-D3E3CEFA7355}" type="presOf" srcId="{DA037449-7C10-41DB-8EC1-7B8CDC65A455}" destId="{2D487051-B733-49A1-B084-6F3D48AD60D0}" srcOrd="0" destOrd="0" presId="urn:microsoft.com/office/officeart/2005/8/layout/hChevron3"/>
    <dgm:cxn modelId="{59995C7B-4D5E-4243-B14C-06EC5FAA179F}" type="presOf" srcId="{6833DEAF-3A60-41F7-89EC-3E2AF0668D6C}" destId="{51EE115F-531D-43A9-9ABF-F7D4196C1C2B}" srcOrd="0" destOrd="0" presId="urn:microsoft.com/office/officeart/2005/8/layout/hChevron3"/>
    <dgm:cxn modelId="{E7323E7D-939D-47B8-AC2F-20457CA45EDB}" srcId="{D8727A72-56F8-49D6-9614-B07713DBDF00}" destId="{6833DEAF-3A60-41F7-89EC-3E2AF0668D6C}" srcOrd="3" destOrd="0" parTransId="{B54F9EE0-8CE9-4C54-B44F-98A5EB0A953B}" sibTransId="{41045B56-76D5-484C-8C2D-89F8BB7A037F}"/>
    <dgm:cxn modelId="{7DA53494-1A2B-4B0E-B585-A4F0901C3B0B}" type="presOf" srcId="{5B775452-2064-4930-8EAE-400E5EBA6550}" destId="{182F0344-D6E8-4562-917A-83243013AB1D}" srcOrd="0" destOrd="0" presId="urn:microsoft.com/office/officeart/2005/8/layout/hChevron3"/>
    <dgm:cxn modelId="{6350D699-BAB4-4469-8E96-5DD79E1608CD}" type="presOf" srcId="{A46802C8-DA3B-495B-A90A-72DA553E8C56}" destId="{C746960E-B78D-445A-8641-351C6C526219}" srcOrd="0" destOrd="0" presId="urn:microsoft.com/office/officeart/2005/8/layout/hChevron3"/>
    <dgm:cxn modelId="{FB8ED09C-17A3-4F90-B8DB-1060C453B0C9}" type="presOf" srcId="{42CB0ECC-3EAE-482A-B6A9-A63EBEEFE767}" destId="{0D531496-288A-4A6E-A63D-C15773A9763B}" srcOrd="0" destOrd="0" presId="urn:microsoft.com/office/officeart/2005/8/layout/hChevron3"/>
    <dgm:cxn modelId="{BC7EB09F-759D-42FC-B50E-D3BC12BB8C9C}" srcId="{D8727A72-56F8-49D6-9614-B07713DBDF00}" destId="{80702F78-A1AD-4532-8CC5-0D4C637EBBB1}" srcOrd="7" destOrd="0" parTransId="{75ADA028-127E-4D4C-9CFC-8E3C83EF273A}" sibTransId="{61BE312E-2E14-48F8-ACF4-04895BF119B8}"/>
    <dgm:cxn modelId="{03F178B2-A20C-45A9-9DEF-CC8BB3210178}" srcId="{D8727A72-56F8-49D6-9614-B07713DBDF00}" destId="{DA037449-7C10-41DB-8EC1-7B8CDC65A455}" srcOrd="1" destOrd="0" parTransId="{76519712-CBAA-4B62-80D0-27B08A414BB1}" sibTransId="{A9186DB7-E516-4469-A93C-EFCF0ED2C6AC}"/>
    <dgm:cxn modelId="{B2C60FDB-4C0D-4944-B91E-597D9D20BBAF}" srcId="{D8727A72-56F8-49D6-9614-B07713DBDF00}" destId="{42CB0ECC-3EAE-482A-B6A9-A63EBEEFE767}" srcOrd="2" destOrd="0" parTransId="{DEC1DCE2-F534-4A41-8362-9D58B85EF288}" sibTransId="{AB059917-B18B-424C-A3CB-048B63EFAB84}"/>
    <dgm:cxn modelId="{046350DF-2947-43BE-A243-A5D560617135}" srcId="{D8727A72-56F8-49D6-9614-B07713DBDF00}" destId="{3E5F2591-6D50-43B1-BF9C-DFFD0F110F5C}" srcOrd="4" destOrd="0" parTransId="{12916A1D-3B2B-4FD2-B5E6-6AE41069E53E}" sibTransId="{DD131879-85F2-4E0C-ABB9-6F01EBBEE215}"/>
    <dgm:cxn modelId="{A82FFDED-DDF4-40A9-9765-8F49F85E7A6F}" type="presOf" srcId="{80702F78-A1AD-4532-8CC5-0D4C637EBBB1}" destId="{170D9D3D-373F-4445-9632-F74784FB7EF1}" srcOrd="0" destOrd="0" presId="urn:microsoft.com/office/officeart/2005/8/layout/hChevron3"/>
    <dgm:cxn modelId="{5C3178FC-73D9-49DB-9716-0616DDF1A75C}" type="presOf" srcId="{DCB75D9B-1BC1-4F47-B443-336EFC899368}" destId="{A88829A7-CB7F-45AF-95E0-2E8F40FB30E8}" srcOrd="0" destOrd="0" presId="urn:microsoft.com/office/officeart/2005/8/layout/hChevron3"/>
    <dgm:cxn modelId="{3FE12CEF-949D-4373-AA1B-C35A16CA7300}" type="presParOf" srcId="{32F43189-30E4-4073-88BC-8BBF7248A9FE}" destId="{A88829A7-CB7F-45AF-95E0-2E8F40FB30E8}" srcOrd="0" destOrd="0" presId="urn:microsoft.com/office/officeart/2005/8/layout/hChevron3"/>
    <dgm:cxn modelId="{4A5F2721-8234-46C1-9626-CF2204442B21}" type="presParOf" srcId="{32F43189-30E4-4073-88BC-8BBF7248A9FE}" destId="{AE40EDBB-B031-473F-8E29-CC99FEADFE43}" srcOrd="1" destOrd="0" presId="urn:microsoft.com/office/officeart/2005/8/layout/hChevron3"/>
    <dgm:cxn modelId="{B7B9CF16-8FB5-48FC-B8F9-D7F42CD93632}" type="presParOf" srcId="{32F43189-30E4-4073-88BC-8BBF7248A9FE}" destId="{2D487051-B733-49A1-B084-6F3D48AD60D0}" srcOrd="2" destOrd="0" presId="urn:microsoft.com/office/officeart/2005/8/layout/hChevron3"/>
    <dgm:cxn modelId="{DD1BB19E-2A6B-4CE5-AA80-482C165CD770}" type="presParOf" srcId="{32F43189-30E4-4073-88BC-8BBF7248A9FE}" destId="{3F4EE380-D7DF-431A-9F87-81E90750F32A}" srcOrd="3" destOrd="0" presId="urn:microsoft.com/office/officeart/2005/8/layout/hChevron3"/>
    <dgm:cxn modelId="{F99B1F14-4B48-47B2-9D80-4F0D0CBED08F}" type="presParOf" srcId="{32F43189-30E4-4073-88BC-8BBF7248A9FE}" destId="{0D531496-288A-4A6E-A63D-C15773A9763B}" srcOrd="4" destOrd="0" presId="urn:microsoft.com/office/officeart/2005/8/layout/hChevron3"/>
    <dgm:cxn modelId="{A184CAF2-E8C6-40E9-B73F-AC6471832742}" type="presParOf" srcId="{32F43189-30E4-4073-88BC-8BBF7248A9FE}" destId="{E547741C-DE6C-4621-8AEF-BF4E9FBF1F8F}" srcOrd="5" destOrd="0" presId="urn:microsoft.com/office/officeart/2005/8/layout/hChevron3"/>
    <dgm:cxn modelId="{1E0E4848-F306-4651-BDD3-EC919D68F143}" type="presParOf" srcId="{32F43189-30E4-4073-88BC-8BBF7248A9FE}" destId="{51EE115F-531D-43A9-9ABF-F7D4196C1C2B}" srcOrd="6" destOrd="0" presId="urn:microsoft.com/office/officeart/2005/8/layout/hChevron3"/>
    <dgm:cxn modelId="{F0BB3DEB-EDC6-4BAA-A286-F267AAE2B762}" type="presParOf" srcId="{32F43189-30E4-4073-88BC-8BBF7248A9FE}" destId="{31F89D1F-88A4-4557-85B6-4843462A286A}" srcOrd="7" destOrd="0" presId="urn:microsoft.com/office/officeart/2005/8/layout/hChevron3"/>
    <dgm:cxn modelId="{B62D0613-346A-406A-A308-2B7BC82A382E}" type="presParOf" srcId="{32F43189-30E4-4073-88BC-8BBF7248A9FE}" destId="{04F108E5-E860-41BB-9B75-7EE70E2A5B7A}" srcOrd="8" destOrd="0" presId="urn:microsoft.com/office/officeart/2005/8/layout/hChevron3"/>
    <dgm:cxn modelId="{A80D506B-5670-4359-BC6A-AF7711F0F34D}" type="presParOf" srcId="{32F43189-30E4-4073-88BC-8BBF7248A9FE}" destId="{9267B197-F506-455E-BD33-69CE86474208}" srcOrd="9" destOrd="0" presId="urn:microsoft.com/office/officeart/2005/8/layout/hChevron3"/>
    <dgm:cxn modelId="{CFDCE37D-7A82-490A-BF34-11082E02F224}" type="presParOf" srcId="{32F43189-30E4-4073-88BC-8BBF7248A9FE}" destId="{C746960E-B78D-445A-8641-351C6C526219}" srcOrd="10" destOrd="0" presId="urn:microsoft.com/office/officeart/2005/8/layout/hChevron3"/>
    <dgm:cxn modelId="{24AA7787-F358-4A96-ACE1-1215606A4DE7}" type="presParOf" srcId="{32F43189-30E4-4073-88BC-8BBF7248A9FE}" destId="{7AAB78B2-374F-4520-BE60-9EC4F3C8B149}" srcOrd="11" destOrd="0" presId="urn:microsoft.com/office/officeart/2005/8/layout/hChevron3"/>
    <dgm:cxn modelId="{A7F73810-98F1-41FF-9BEF-C159418815F9}" type="presParOf" srcId="{32F43189-30E4-4073-88BC-8BBF7248A9FE}" destId="{182F0344-D6E8-4562-917A-83243013AB1D}" srcOrd="12" destOrd="0" presId="urn:microsoft.com/office/officeart/2005/8/layout/hChevron3"/>
    <dgm:cxn modelId="{061FEFE1-4909-4F38-8B89-4C6B1C3BEB5D}" type="presParOf" srcId="{32F43189-30E4-4073-88BC-8BBF7248A9FE}" destId="{58BBEA01-4563-4D1E-A5E3-F0F49007D607}" srcOrd="13" destOrd="0" presId="urn:microsoft.com/office/officeart/2005/8/layout/hChevron3"/>
    <dgm:cxn modelId="{1D5E5377-738F-4355-B5B8-B38FE23D9722}" type="presParOf" srcId="{32F43189-30E4-4073-88BC-8BBF7248A9FE}" destId="{170D9D3D-373F-4445-9632-F74784FB7EF1}" srcOrd="14"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3CA8F33A-18DE-4ED6-B599-37C46912BA68}" type="doc">
      <dgm:prSet loTypeId="urn:microsoft.com/office/officeart/2008/layout/HorizontalMultiLevelHierarchy" loCatId="hierarchy" qsTypeId="urn:microsoft.com/office/officeart/2005/8/quickstyle/simple1" qsCatId="simple" csTypeId="urn:microsoft.com/office/officeart/2005/8/colors/accent1_2" csCatId="accent1" phldr="1"/>
      <dgm:spPr/>
      <dgm:t>
        <a:bodyPr/>
        <a:lstStyle/>
        <a:p>
          <a:endParaRPr lang="en-US"/>
        </a:p>
      </dgm:t>
    </dgm:pt>
    <dgm:pt modelId="{B5622F47-F8D4-4D8D-9C3B-804F56EFA44F}">
      <dgm:prSet phldrT="[Text]" custT="1"/>
      <dgm:spPr>
        <a:solidFill>
          <a:schemeClr val="tx1">
            <a:lumMod val="40000"/>
            <a:lumOff val="60000"/>
          </a:schemeClr>
        </a:solidFill>
      </dgm:spPr>
      <dgm:t>
        <a:bodyPr/>
        <a:lstStyle/>
        <a:p>
          <a:r>
            <a:rPr lang="fa-IR" sz="3600" b="1" dirty="0">
              <a:solidFill>
                <a:srgbClr val="002060"/>
              </a:solidFill>
              <a:cs typeface="B Nazanin" panose="00000400000000000000" pitchFamily="2" charset="-78"/>
            </a:rPr>
            <a:t>فرآیندآلیل کلرید</a:t>
          </a:r>
          <a:endParaRPr lang="en-US" sz="3600" b="1" dirty="0">
            <a:solidFill>
              <a:srgbClr val="002060"/>
            </a:solidFill>
            <a:cs typeface="B Nazanin" panose="00000400000000000000" pitchFamily="2" charset="-78"/>
          </a:endParaRPr>
        </a:p>
      </dgm:t>
    </dgm:pt>
    <dgm:pt modelId="{B534B734-6CDF-4762-AAC4-CEA2758915FF}" type="parTrans" cxnId="{E05142DD-9369-444D-9D47-A5A625404354}">
      <dgm:prSet/>
      <dgm:spPr/>
      <dgm:t>
        <a:bodyPr/>
        <a:lstStyle/>
        <a:p>
          <a:endParaRPr lang="en-US"/>
        </a:p>
      </dgm:t>
    </dgm:pt>
    <dgm:pt modelId="{1BB67AFC-C541-4A48-9805-56F9B217D561}" type="sibTrans" cxnId="{E05142DD-9369-444D-9D47-A5A625404354}">
      <dgm:prSet/>
      <dgm:spPr/>
      <dgm:t>
        <a:bodyPr/>
        <a:lstStyle/>
        <a:p>
          <a:endParaRPr lang="en-US"/>
        </a:p>
      </dgm:t>
    </dgm:pt>
    <dgm:pt modelId="{F61AF8C0-458C-4E79-B680-193B3AA47BD2}">
      <dgm:prSet phldrT="[Text]" custT="1"/>
      <dgm:spPr>
        <a:solidFill>
          <a:schemeClr val="tx1">
            <a:lumMod val="40000"/>
            <a:lumOff val="60000"/>
          </a:schemeClr>
        </a:solidFill>
      </dgm:spPr>
      <dgm:t>
        <a:bodyPr/>
        <a:lstStyle/>
        <a:p>
          <a:r>
            <a:rPr lang="fa-IR" sz="1600" dirty="0">
              <a:solidFill>
                <a:srgbClr val="002060"/>
              </a:solidFill>
              <a:cs typeface="B Nazanin" panose="00000400000000000000" pitchFamily="2" charset="-78"/>
            </a:rPr>
            <a:t>غلظت گلیسرول در جریان محصول اصلی که از هیدرولیز خارج میشود بسیار کم است</a:t>
          </a:r>
          <a:endParaRPr lang="en-US" sz="1600" dirty="0">
            <a:solidFill>
              <a:srgbClr val="002060"/>
            </a:solidFill>
            <a:cs typeface="B Nazanin" panose="00000400000000000000" pitchFamily="2" charset="-78"/>
          </a:endParaRPr>
        </a:p>
      </dgm:t>
    </dgm:pt>
    <dgm:pt modelId="{528ECE86-C555-4B46-A7E8-DF5A2253E86A}" type="parTrans" cxnId="{A8A64B7C-30BF-43DF-89CB-E8C6EE697D49}">
      <dgm:prSet/>
      <dgm:spPr/>
      <dgm:t>
        <a:bodyPr/>
        <a:lstStyle/>
        <a:p>
          <a:endParaRPr lang="en-US"/>
        </a:p>
      </dgm:t>
    </dgm:pt>
    <dgm:pt modelId="{53CDA425-A9CD-493E-887B-AABB9B12D659}" type="sibTrans" cxnId="{A8A64B7C-30BF-43DF-89CB-E8C6EE697D49}">
      <dgm:prSet/>
      <dgm:spPr/>
      <dgm:t>
        <a:bodyPr/>
        <a:lstStyle/>
        <a:p>
          <a:endParaRPr lang="en-US"/>
        </a:p>
      </dgm:t>
    </dgm:pt>
    <dgm:pt modelId="{36243445-1CDF-4939-95BA-60AD17A9DCAB}">
      <dgm:prSet phldrT="[Text]" custT="1"/>
      <dgm:spPr>
        <a:solidFill>
          <a:schemeClr val="tx1">
            <a:lumMod val="40000"/>
            <a:lumOff val="60000"/>
          </a:schemeClr>
        </a:solidFill>
      </dgm:spPr>
      <dgm:t>
        <a:bodyPr/>
        <a:lstStyle/>
        <a:p>
          <a:r>
            <a:rPr lang="fa-IR" sz="2000" dirty="0">
              <a:solidFill>
                <a:srgbClr val="002060"/>
              </a:solidFill>
              <a:cs typeface="B Nazanin" panose="00000400000000000000" pitchFamily="2" charset="-78"/>
            </a:rPr>
            <a:t>34/6 </a:t>
          </a:r>
          <a:r>
            <a:rPr lang="en-US" sz="2000" dirty="0">
              <a:solidFill>
                <a:srgbClr val="002060"/>
              </a:solidFill>
              <a:cs typeface="B Nazanin" panose="00000400000000000000" pitchFamily="2" charset="-78"/>
            </a:rPr>
            <a:t>MJ</a:t>
          </a:r>
          <a:r>
            <a:rPr lang="fa-IR" sz="2000" dirty="0">
              <a:solidFill>
                <a:srgbClr val="002060"/>
              </a:solidFill>
              <a:cs typeface="B Nazanin" panose="00000400000000000000" pitchFamily="2" charset="-78"/>
            </a:rPr>
            <a:t> مصرف انرژی </a:t>
          </a:r>
          <a:endParaRPr lang="en-US" sz="2000" dirty="0">
            <a:solidFill>
              <a:srgbClr val="002060"/>
            </a:solidFill>
            <a:cs typeface="B Nazanin" panose="00000400000000000000" pitchFamily="2" charset="-78"/>
          </a:endParaRPr>
        </a:p>
      </dgm:t>
    </dgm:pt>
    <dgm:pt modelId="{C6AE50C2-2B93-4DB8-9977-0EC35B55AFE7}" type="parTrans" cxnId="{D4C988B1-6322-4D76-B728-C9AB4540C40A}">
      <dgm:prSet/>
      <dgm:spPr/>
      <dgm:t>
        <a:bodyPr/>
        <a:lstStyle/>
        <a:p>
          <a:endParaRPr lang="en-US"/>
        </a:p>
      </dgm:t>
    </dgm:pt>
    <dgm:pt modelId="{113B1D0E-AA05-4262-A94E-7FE534B23111}" type="sibTrans" cxnId="{D4C988B1-6322-4D76-B728-C9AB4540C40A}">
      <dgm:prSet/>
      <dgm:spPr/>
      <dgm:t>
        <a:bodyPr/>
        <a:lstStyle/>
        <a:p>
          <a:endParaRPr lang="en-US"/>
        </a:p>
      </dgm:t>
    </dgm:pt>
    <dgm:pt modelId="{511AF9AE-E364-4CE6-B4DD-5B20AC23EBD2}">
      <dgm:prSet phldrT="[Text]" custT="1"/>
      <dgm:spPr>
        <a:solidFill>
          <a:schemeClr val="tx1">
            <a:lumMod val="40000"/>
            <a:lumOff val="60000"/>
          </a:schemeClr>
        </a:solidFill>
      </dgm:spPr>
      <dgm:t>
        <a:bodyPr/>
        <a:lstStyle/>
        <a:p>
          <a:r>
            <a:rPr lang="fa-IR" sz="1600" dirty="0">
              <a:solidFill>
                <a:srgbClr val="002060"/>
              </a:solidFill>
              <a:cs typeface="B Nazanin" panose="00000400000000000000" pitchFamily="2" charset="-78"/>
            </a:rPr>
            <a:t>از نظر مصرف انرژی در فرآیند تقطیر در بین 50 فرآیند برمصرف شیمیایی و پتروشیمی تبدیل میکند</a:t>
          </a:r>
          <a:endParaRPr lang="en-US" sz="1600" dirty="0">
            <a:solidFill>
              <a:srgbClr val="002060"/>
            </a:solidFill>
            <a:cs typeface="B Nazanin" panose="00000400000000000000" pitchFamily="2" charset="-78"/>
          </a:endParaRPr>
        </a:p>
      </dgm:t>
    </dgm:pt>
    <dgm:pt modelId="{9BD2FA88-C882-4BB2-9FD3-08DE1721F601}" type="parTrans" cxnId="{8E5177BF-4DDC-49A7-BF79-33404D3D2BC2}">
      <dgm:prSet/>
      <dgm:spPr/>
      <dgm:t>
        <a:bodyPr/>
        <a:lstStyle/>
        <a:p>
          <a:endParaRPr lang="en-US"/>
        </a:p>
      </dgm:t>
    </dgm:pt>
    <dgm:pt modelId="{6282D0CE-7406-4A8F-AEDD-B982273319DC}" type="sibTrans" cxnId="{8E5177BF-4DDC-49A7-BF79-33404D3D2BC2}">
      <dgm:prSet/>
      <dgm:spPr/>
      <dgm:t>
        <a:bodyPr/>
        <a:lstStyle/>
        <a:p>
          <a:endParaRPr lang="en-US"/>
        </a:p>
      </dgm:t>
    </dgm:pt>
    <dgm:pt modelId="{37DE99FE-677C-4996-93BD-220BAAD20ACF}" type="pres">
      <dgm:prSet presAssocID="{3CA8F33A-18DE-4ED6-B599-37C46912BA68}" presName="Name0" presStyleCnt="0">
        <dgm:presLayoutVars>
          <dgm:chPref val="1"/>
          <dgm:dir val="rev"/>
          <dgm:animOne val="branch"/>
          <dgm:animLvl val="lvl"/>
          <dgm:resizeHandles val="exact"/>
        </dgm:presLayoutVars>
      </dgm:prSet>
      <dgm:spPr/>
    </dgm:pt>
    <dgm:pt modelId="{4A9B60EC-9C8C-42B7-809A-3B4D45671BB1}" type="pres">
      <dgm:prSet presAssocID="{B5622F47-F8D4-4D8D-9C3B-804F56EFA44F}" presName="root1" presStyleCnt="0"/>
      <dgm:spPr/>
    </dgm:pt>
    <dgm:pt modelId="{DF663CDD-A9CF-4A17-BAEC-8EC85607FEB8}" type="pres">
      <dgm:prSet presAssocID="{B5622F47-F8D4-4D8D-9C3B-804F56EFA44F}" presName="LevelOneTextNode" presStyleLbl="node0" presStyleIdx="0" presStyleCnt="1">
        <dgm:presLayoutVars>
          <dgm:chPref val="3"/>
        </dgm:presLayoutVars>
      </dgm:prSet>
      <dgm:spPr/>
    </dgm:pt>
    <dgm:pt modelId="{75C8305D-2113-4412-8B5D-DB854E622BEE}" type="pres">
      <dgm:prSet presAssocID="{B5622F47-F8D4-4D8D-9C3B-804F56EFA44F}" presName="level2hierChild" presStyleCnt="0"/>
      <dgm:spPr/>
    </dgm:pt>
    <dgm:pt modelId="{8BE81E0B-1FEB-435A-B749-30DB55FA6F81}" type="pres">
      <dgm:prSet presAssocID="{528ECE86-C555-4B46-A7E8-DF5A2253E86A}" presName="conn2-1" presStyleLbl="parChTrans1D2" presStyleIdx="0" presStyleCnt="3"/>
      <dgm:spPr/>
    </dgm:pt>
    <dgm:pt modelId="{CB9002F8-6F8E-47E3-A660-E5D2A9A51E5B}" type="pres">
      <dgm:prSet presAssocID="{528ECE86-C555-4B46-A7E8-DF5A2253E86A}" presName="connTx" presStyleLbl="parChTrans1D2" presStyleIdx="0" presStyleCnt="3"/>
      <dgm:spPr/>
    </dgm:pt>
    <dgm:pt modelId="{660C8074-7857-4923-A7F2-524ECE90E342}" type="pres">
      <dgm:prSet presAssocID="{F61AF8C0-458C-4E79-B680-193B3AA47BD2}" presName="root2" presStyleCnt="0"/>
      <dgm:spPr/>
    </dgm:pt>
    <dgm:pt modelId="{8ECE106D-4AA2-4CE2-B36C-0C682EED4FA8}" type="pres">
      <dgm:prSet presAssocID="{F61AF8C0-458C-4E79-B680-193B3AA47BD2}" presName="LevelTwoTextNode" presStyleLbl="node2" presStyleIdx="0" presStyleCnt="3" custScaleY="176871">
        <dgm:presLayoutVars>
          <dgm:chPref val="3"/>
        </dgm:presLayoutVars>
      </dgm:prSet>
      <dgm:spPr/>
    </dgm:pt>
    <dgm:pt modelId="{A137CB33-EEAC-453F-A9E6-F7B9802CF34C}" type="pres">
      <dgm:prSet presAssocID="{F61AF8C0-458C-4E79-B680-193B3AA47BD2}" presName="level3hierChild" presStyleCnt="0"/>
      <dgm:spPr/>
    </dgm:pt>
    <dgm:pt modelId="{194FFC7F-6BD3-4710-9415-BDDCA2F33CC8}" type="pres">
      <dgm:prSet presAssocID="{C6AE50C2-2B93-4DB8-9977-0EC35B55AFE7}" presName="conn2-1" presStyleLbl="parChTrans1D2" presStyleIdx="1" presStyleCnt="3"/>
      <dgm:spPr/>
    </dgm:pt>
    <dgm:pt modelId="{9351D5C4-099C-4400-A7E4-FF568CE7FB82}" type="pres">
      <dgm:prSet presAssocID="{C6AE50C2-2B93-4DB8-9977-0EC35B55AFE7}" presName="connTx" presStyleLbl="parChTrans1D2" presStyleIdx="1" presStyleCnt="3"/>
      <dgm:spPr/>
    </dgm:pt>
    <dgm:pt modelId="{1EF0A6B3-1525-41CF-BD06-147F48DFB704}" type="pres">
      <dgm:prSet presAssocID="{36243445-1CDF-4939-95BA-60AD17A9DCAB}" presName="root2" presStyleCnt="0"/>
      <dgm:spPr/>
    </dgm:pt>
    <dgm:pt modelId="{E18E6247-F354-4BEA-BABE-30E043AFFC2D}" type="pres">
      <dgm:prSet presAssocID="{36243445-1CDF-4939-95BA-60AD17A9DCAB}" presName="LevelTwoTextNode" presStyleLbl="node2" presStyleIdx="1" presStyleCnt="3">
        <dgm:presLayoutVars>
          <dgm:chPref val="3"/>
        </dgm:presLayoutVars>
      </dgm:prSet>
      <dgm:spPr/>
    </dgm:pt>
    <dgm:pt modelId="{234601B5-0355-4CBD-962D-9F486374C22F}" type="pres">
      <dgm:prSet presAssocID="{36243445-1CDF-4939-95BA-60AD17A9DCAB}" presName="level3hierChild" presStyleCnt="0"/>
      <dgm:spPr/>
    </dgm:pt>
    <dgm:pt modelId="{DB6C24D0-D794-4B1D-BF41-7A2F5AF4414B}" type="pres">
      <dgm:prSet presAssocID="{9BD2FA88-C882-4BB2-9FD3-08DE1721F601}" presName="conn2-1" presStyleLbl="parChTrans1D2" presStyleIdx="2" presStyleCnt="3"/>
      <dgm:spPr/>
    </dgm:pt>
    <dgm:pt modelId="{C4AB200F-2F9A-4906-B3FE-29ACD0917EED}" type="pres">
      <dgm:prSet presAssocID="{9BD2FA88-C882-4BB2-9FD3-08DE1721F601}" presName="connTx" presStyleLbl="parChTrans1D2" presStyleIdx="2" presStyleCnt="3"/>
      <dgm:spPr/>
    </dgm:pt>
    <dgm:pt modelId="{CC752CB8-F228-44ED-9F8D-0500E18CF3B2}" type="pres">
      <dgm:prSet presAssocID="{511AF9AE-E364-4CE6-B4DD-5B20AC23EBD2}" presName="root2" presStyleCnt="0"/>
      <dgm:spPr/>
    </dgm:pt>
    <dgm:pt modelId="{E1A0446D-39DC-4265-A0AC-876E051B3A75}" type="pres">
      <dgm:prSet presAssocID="{511AF9AE-E364-4CE6-B4DD-5B20AC23EBD2}" presName="LevelTwoTextNode" presStyleLbl="node2" presStyleIdx="2" presStyleCnt="3" custScaleY="189867">
        <dgm:presLayoutVars>
          <dgm:chPref val="3"/>
        </dgm:presLayoutVars>
      </dgm:prSet>
      <dgm:spPr/>
    </dgm:pt>
    <dgm:pt modelId="{2AFA97E6-2188-4673-9B86-D2A036792096}" type="pres">
      <dgm:prSet presAssocID="{511AF9AE-E364-4CE6-B4DD-5B20AC23EBD2}" presName="level3hierChild" presStyleCnt="0"/>
      <dgm:spPr/>
    </dgm:pt>
  </dgm:ptLst>
  <dgm:cxnLst>
    <dgm:cxn modelId="{97202012-E5C1-4253-8C2E-8B4839CDD1D7}" type="presOf" srcId="{F61AF8C0-458C-4E79-B680-193B3AA47BD2}" destId="{8ECE106D-4AA2-4CE2-B36C-0C682EED4FA8}" srcOrd="0" destOrd="0" presId="urn:microsoft.com/office/officeart/2008/layout/HorizontalMultiLevelHierarchy"/>
    <dgm:cxn modelId="{9C5C9B20-B0CF-4E4E-A8EE-9CD5A875BB51}" type="presOf" srcId="{9BD2FA88-C882-4BB2-9FD3-08DE1721F601}" destId="{DB6C24D0-D794-4B1D-BF41-7A2F5AF4414B}" srcOrd="0" destOrd="0" presId="urn:microsoft.com/office/officeart/2008/layout/HorizontalMultiLevelHierarchy"/>
    <dgm:cxn modelId="{B3A7CB34-16D4-482F-8E28-E3DF244F03C6}" type="presOf" srcId="{528ECE86-C555-4B46-A7E8-DF5A2253E86A}" destId="{8BE81E0B-1FEB-435A-B749-30DB55FA6F81}" srcOrd="0" destOrd="0" presId="urn:microsoft.com/office/officeart/2008/layout/HorizontalMultiLevelHierarchy"/>
    <dgm:cxn modelId="{2AEA714E-16B8-4EB4-AEBC-1CFCA08B80B5}" type="presOf" srcId="{36243445-1CDF-4939-95BA-60AD17A9DCAB}" destId="{E18E6247-F354-4BEA-BABE-30E043AFFC2D}" srcOrd="0" destOrd="0" presId="urn:microsoft.com/office/officeart/2008/layout/HorizontalMultiLevelHierarchy"/>
    <dgm:cxn modelId="{A8A64B7C-30BF-43DF-89CB-E8C6EE697D49}" srcId="{B5622F47-F8D4-4D8D-9C3B-804F56EFA44F}" destId="{F61AF8C0-458C-4E79-B680-193B3AA47BD2}" srcOrd="0" destOrd="0" parTransId="{528ECE86-C555-4B46-A7E8-DF5A2253E86A}" sibTransId="{53CDA425-A9CD-493E-887B-AABB9B12D659}"/>
    <dgm:cxn modelId="{E359F984-1337-4965-A133-4C5CDAFDD3CC}" type="presOf" srcId="{C6AE50C2-2B93-4DB8-9977-0EC35B55AFE7}" destId="{194FFC7F-6BD3-4710-9415-BDDCA2F33CC8}" srcOrd="0" destOrd="0" presId="urn:microsoft.com/office/officeart/2008/layout/HorizontalMultiLevelHierarchy"/>
    <dgm:cxn modelId="{D8D657A8-1C34-47CE-8DBB-F3CEA303ACEF}" type="presOf" srcId="{9BD2FA88-C882-4BB2-9FD3-08DE1721F601}" destId="{C4AB200F-2F9A-4906-B3FE-29ACD0917EED}" srcOrd="1" destOrd="0" presId="urn:microsoft.com/office/officeart/2008/layout/HorizontalMultiLevelHierarchy"/>
    <dgm:cxn modelId="{D4C988B1-6322-4D76-B728-C9AB4540C40A}" srcId="{B5622F47-F8D4-4D8D-9C3B-804F56EFA44F}" destId="{36243445-1CDF-4939-95BA-60AD17A9DCAB}" srcOrd="1" destOrd="0" parTransId="{C6AE50C2-2B93-4DB8-9977-0EC35B55AFE7}" sibTransId="{113B1D0E-AA05-4262-A94E-7FE534B23111}"/>
    <dgm:cxn modelId="{71A0D8B6-CCF2-42D4-89F9-1793412946EB}" type="presOf" srcId="{C6AE50C2-2B93-4DB8-9977-0EC35B55AFE7}" destId="{9351D5C4-099C-4400-A7E4-FF568CE7FB82}" srcOrd="1" destOrd="0" presId="urn:microsoft.com/office/officeart/2008/layout/HorizontalMultiLevelHierarchy"/>
    <dgm:cxn modelId="{8E5177BF-4DDC-49A7-BF79-33404D3D2BC2}" srcId="{B5622F47-F8D4-4D8D-9C3B-804F56EFA44F}" destId="{511AF9AE-E364-4CE6-B4DD-5B20AC23EBD2}" srcOrd="2" destOrd="0" parTransId="{9BD2FA88-C882-4BB2-9FD3-08DE1721F601}" sibTransId="{6282D0CE-7406-4A8F-AEDD-B982273319DC}"/>
    <dgm:cxn modelId="{290052C9-C6A7-4390-9307-0939229EC56F}" type="presOf" srcId="{3CA8F33A-18DE-4ED6-B599-37C46912BA68}" destId="{37DE99FE-677C-4996-93BD-220BAAD20ACF}" srcOrd="0" destOrd="0" presId="urn:microsoft.com/office/officeart/2008/layout/HorizontalMultiLevelHierarchy"/>
    <dgm:cxn modelId="{7B72C1D7-CF83-4640-A759-86B8C6759B2E}" type="presOf" srcId="{511AF9AE-E364-4CE6-B4DD-5B20AC23EBD2}" destId="{E1A0446D-39DC-4265-A0AC-876E051B3A75}" srcOrd="0" destOrd="0" presId="urn:microsoft.com/office/officeart/2008/layout/HorizontalMultiLevelHierarchy"/>
    <dgm:cxn modelId="{E05142DD-9369-444D-9D47-A5A625404354}" srcId="{3CA8F33A-18DE-4ED6-B599-37C46912BA68}" destId="{B5622F47-F8D4-4D8D-9C3B-804F56EFA44F}" srcOrd="0" destOrd="0" parTransId="{B534B734-6CDF-4762-AAC4-CEA2758915FF}" sibTransId="{1BB67AFC-C541-4A48-9805-56F9B217D561}"/>
    <dgm:cxn modelId="{9D49E5E4-98DB-454C-BD48-39E48A0D3EE8}" type="presOf" srcId="{528ECE86-C555-4B46-A7E8-DF5A2253E86A}" destId="{CB9002F8-6F8E-47E3-A660-E5D2A9A51E5B}" srcOrd="1" destOrd="0" presId="urn:microsoft.com/office/officeart/2008/layout/HorizontalMultiLevelHierarchy"/>
    <dgm:cxn modelId="{D015E2E5-E73D-4ED4-A7FD-AFA9F2122EDA}" type="presOf" srcId="{B5622F47-F8D4-4D8D-9C3B-804F56EFA44F}" destId="{DF663CDD-A9CF-4A17-BAEC-8EC85607FEB8}" srcOrd="0" destOrd="0" presId="urn:microsoft.com/office/officeart/2008/layout/HorizontalMultiLevelHierarchy"/>
    <dgm:cxn modelId="{90883C9F-DD5A-4BA6-8E02-022B645E9A16}" type="presParOf" srcId="{37DE99FE-677C-4996-93BD-220BAAD20ACF}" destId="{4A9B60EC-9C8C-42B7-809A-3B4D45671BB1}" srcOrd="0" destOrd="0" presId="urn:microsoft.com/office/officeart/2008/layout/HorizontalMultiLevelHierarchy"/>
    <dgm:cxn modelId="{07A3A853-67BA-41EC-9F20-AA0819571FB3}" type="presParOf" srcId="{4A9B60EC-9C8C-42B7-809A-3B4D45671BB1}" destId="{DF663CDD-A9CF-4A17-BAEC-8EC85607FEB8}" srcOrd="0" destOrd="0" presId="urn:microsoft.com/office/officeart/2008/layout/HorizontalMultiLevelHierarchy"/>
    <dgm:cxn modelId="{C9038E2A-387A-41F2-BCAC-95BB840B1BE3}" type="presParOf" srcId="{4A9B60EC-9C8C-42B7-809A-3B4D45671BB1}" destId="{75C8305D-2113-4412-8B5D-DB854E622BEE}" srcOrd="1" destOrd="0" presId="urn:microsoft.com/office/officeart/2008/layout/HorizontalMultiLevelHierarchy"/>
    <dgm:cxn modelId="{00B70B85-8DAD-47EB-8DA1-70F11317E6B2}" type="presParOf" srcId="{75C8305D-2113-4412-8B5D-DB854E622BEE}" destId="{8BE81E0B-1FEB-435A-B749-30DB55FA6F81}" srcOrd="0" destOrd="0" presId="urn:microsoft.com/office/officeart/2008/layout/HorizontalMultiLevelHierarchy"/>
    <dgm:cxn modelId="{C761DE63-3417-4142-B51B-4A6C70F9F126}" type="presParOf" srcId="{8BE81E0B-1FEB-435A-B749-30DB55FA6F81}" destId="{CB9002F8-6F8E-47E3-A660-E5D2A9A51E5B}" srcOrd="0" destOrd="0" presId="urn:microsoft.com/office/officeart/2008/layout/HorizontalMultiLevelHierarchy"/>
    <dgm:cxn modelId="{A1D6DE26-80C4-4B85-B817-C9D2F223484E}" type="presParOf" srcId="{75C8305D-2113-4412-8B5D-DB854E622BEE}" destId="{660C8074-7857-4923-A7F2-524ECE90E342}" srcOrd="1" destOrd="0" presId="urn:microsoft.com/office/officeart/2008/layout/HorizontalMultiLevelHierarchy"/>
    <dgm:cxn modelId="{3393EB66-273A-4D78-8569-81703757327C}" type="presParOf" srcId="{660C8074-7857-4923-A7F2-524ECE90E342}" destId="{8ECE106D-4AA2-4CE2-B36C-0C682EED4FA8}" srcOrd="0" destOrd="0" presId="urn:microsoft.com/office/officeart/2008/layout/HorizontalMultiLevelHierarchy"/>
    <dgm:cxn modelId="{593A80ED-BB60-4E56-845A-7E72785B1F2B}" type="presParOf" srcId="{660C8074-7857-4923-A7F2-524ECE90E342}" destId="{A137CB33-EEAC-453F-A9E6-F7B9802CF34C}" srcOrd="1" destOrd="0" presId="urn:microsoft.com/office/officeart/2008/layout/HorizontalMultiLevelHierarchy"/>
    <dgm:cxn modelId="{A3C47C0A-68A7-4709-8DC6-62F3A7DA0BB4}" type="presParOf" srcId="{75C8305D-2113-4412-8B5D-DB854E622BEE}" destId="{194FFC7F-6BD3-4710-9415-BDDCA2F33CC8}" srcOrd="2" destOrd="0" presId="urn:microsoft.com/office/officeart/2008/layout/HorizontalMultiLevelHierarchy"/>
    <dgm:cxn modelId="{C88E96F6-5A67-45E2-82B1-B2773D85D4CA}" type="presParOf" srcId="{194FFC7F-6BD3-4710-9415-BDDCA2F33CC8}" destId="{9351D5C4-099C-4400-A7E4-FF568CE7FB82}" srcOrd="0" destOrd="0" presId="urn:microsoft.com/office/officeart/2008/layout/HorizontalMultiLevelHierarchy"/>
    <dgm:cxn modelId="{E3A1DD3D-509A-4BE9-AA35-D6BB51D7ABFE}" type="presParOf" srcId="{75C8305D-2113-4412-8B5D-DB854E622BEE}" destId="{1EF0A6B3-1525-41CF-BD06-147F48DFB704}" srcOrd="3" destOrd="0" presId="urn:microsoft.com/office/officeart/2008/layout/HorizontalMultiLevelHierarchy"/>
    <dgm:cxn modelId="{180C1300-C80E-41DF-BED0-64E1ADBED598}" type="presParOf" srcId="{1EF0A6B3-1525-41CF-BD06-147F48DFB704}" destId="{E18E6247-F354-4BEA-BABE-30E043AFFC2D}" srcOrd="0" destOrd="0" presId="urn:microsoft.com/office/officeart/2008/layout/HorizontalMultiLevelHierarchy"/>
    <dgm:cxn modelId="{E150EB3C-6EA7-4A4D-A562-5E9AF22687FB}" type="presParOf" srcId="{1EF0A6B3-1525-41CF-BD06-147F48DFB704}" destId="{234601B5-0355-4CBD-962D-9F486374C22F}" srcOrd="1" destOrd="0" presId="urn:microsoft.com/office/officeart/2008/layout/HorizontalMultiLevelHierarchy"/>
    <dgm:cxn modelId="{8411834B-9516-461C-B325-415F1F745ECF}" type="presParOf" srcId="{75C8305D-2113-4412-8B5D-DB854E622BEE}" destId="{DB6C24D0-D794-4B1D-BF41-7A2F5AF4414B}" srcOrd="4" destOrd="0" presId="urn:microsoft.com/office/officeart/2008/layout/HorizontalMultiLevelHierarchy"/>
    <dgm:cxn modelId="{0DF99087-02FF-443E-BB59-7F977C431126}" type="presParOf" srcId="{DB6C24D0-D794-4B1D-BF41-7A2F5AF4414B}" destId="{C4AB200F-2F9A-4906-B3FE-29ACD0917EED}" srcOrd="0" destOrd="0" presId="urn:microsoft.com/office/officeart/2008/layout/HorizontalMultiLevelHierarchy"/>
    <dgm:cxn modelId="{F78E9617-7652-48C4-AAA2-FBD9DCCE3758}" type="presParOf" srcId="{75C8305D-2113-4412-8B5D-DB854E622BEE}" destId="{CC752CB8-F228-44ED-9F8D-0500E18CF3B2}" srcOrd="5" destOrd="0" presId="urn:microsoft.com/office/officeart/2008/layout/HorizontalMultiLevelHierarchy"/>
    <dgm:cxn modelId="{381EC95F-EF68-4589-9F1D-614E30ADE963}" type="presParOf" srcId="{CC752CB8-F228-44ED-9F8D-0500E18CF3B2}" destId="{E1A0446D-39DC-4265-A0AC-876E051B3A75}" srcOrd="0" destOrd="0" presId="urn:microsoft.com/office/officeart/2008/layout/HorizontalMultiLevelHierarchy"/>
    <dgm:cxn modelId="{CF5FF0AF-B370-487C-872C-6BADACED9019}" type="presParOf" srcId="{CC752CB8-F228-44ED-9F8D-0500E18CF3B2}" destId="{2AFA97E6-2188-4673-9B86-D2A036792096}" srcOrd="1" destOrd="0" presId="urn:microsoft.com/office/officeart/2008/layout/HorizontalMultiLevelHierarchy"/>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D8727A72-56F8-49D6-9614-B07713DBDF00}" type="doc">
      <dgm:prSet loTypeId="urn:microsoft.com/office/officeart/2005/8/layout/hChevron3" loCatId="process" qsTypeId="urn:microsoft.com/office/officeart/2005/8/quickstyle/simple1" qsCatId="simple" csTypeId="urn:microsoft.com/office/officeart/2005/8/colors/accent0_1" csCatId="mainScheme" phldr="1"/>
      <dgm:spPr/>
    </dgm:pt>
    <dgm:pt modelId="{DCB75D9B-1BC1-4F47-B443-336EFC899368}">
      <dgm:prSet phldrT="[Text]" custT="1"/>
      <dgm:spPr>
        <a:solidFill>
          <a:schemeClr val="tx1">
            <a:lumMod val="40000"/>
            <a:lumOff val="60000"/>
          </a:schemeClr>
        </a:solidFill>
      </dgm:spPr>
      <dgm:t>
        <a:bodyPr/>
        <a:lstStyle/>
        <a:p>
          <a:r>
            <a:rPr lang="fa-IR" sz="1400" b="1" dirty="0">
              <a:solidFill>
                <a:srgbClr val="002060"/>
              </a:solidFill>
              <a:cs typeface="B Nazanin" panose="00000400000000000000" pitchFamily="2" charset="-78"/>
            </a:rPr>
            <a:t>مقدمه</a:t>
          </a:r>
          <a:endParaRPr lang="en-US" sz="1400" b="1" dirty="0">
            <a:solidFill>
              <a:srgbClr val="002060"/>
            </a:solidFill>
            <a:cs typeface="B Nazanin" panose="00000400000000000000" pitchFamily="2" charset="-78"/>
          </a:endParaRPr>
        </a:p>
      </dgm:t>
    </dgm:pt>
    <dgm:pt modelId="{1F8E0BCD-2899-49EE-87B0-AD140B823F0F}" type="parTrans" cxnId="{18F4680D-92C1-4D9F-A0B1-7E8FFB6AB70F}">
      <dgm:prSet/>
      <dgm:spPr/>
      <dgm:t>
        <a:bodyPr/>
        <a:lstStyle/>
        <a:p>
          <a:endParaRPr lang="en-US"/>
        </a:p>
      </dgm:t>
    </dgm:pt>
    <dgm:pt modelId="{5AF8477C-0DDD-4625-BF2D-A50F965D5188}" type="sibTrans" cxnId="{18F4680D-92C1-4D9F-A0B1-7E8FFB6AB70F}">
      <dgm:prSet/>
      <dgm:spPr/>
      <dgm:t>
        <a:bodyPr/>
        <a:lstStyle/>
        <a:p>
          <a:endParaRPr lang="en-US"/>
        </a:p>
      </dgm:t>
    </dgm:pt>
    <dgm:pt modelId="{DA037449-7C10-41DB-8EC1-7B8CDC65A455}">
      <dgm:prSet phldrT="[Text]" custT="1"/>
      <dgm:spPr>
        <a:solidFill>
          <a:schemeClr val="tx1">
            <a:lumMod val="40000"/>
            <a:lumOff val="60000"/>
          </a:schemeClr>
        </a:solidFill>
      </dgm:spPr>
      <dgm:t>
        <a:bodyPr/>
        <a:lstStyle/>
        <a:p>
          <a:r>
            <a:rPr lang="fa-IR" sz="1400" b="1" dirty="0">
              <a:solidFill>
                <a:srgbClr val="002060"/>
              </a:solidFill>
              <a:cs typeface="B Nazanin" panose="00000400000000000000" pitchFamily="2" charset="-78"/>
            </a:rPr>
            <a:t>خواص</a:t>
          </a:r>
          <a:endParaRPr lang="en-US" sz="1400" b="1" dirty="0">
            <a:solidFill>
              <a:srgbClr val="002060"/>
            </a:solidFill>
            <a:cs typeface="B Nazanin" panose="00000400000000000000" pitchFamily="2" charset="-78"/>
          </a:endParaRPr>
        </a:p>
      </dgm:t>
    </dgm:pt>
    <dgm:pt modelId="{76519712-CBAA-4B62-80D0-27B08A414BB1}" type="parTrans" cxnId="{03F178B2-A20C-45A9-9DEF-CC8BB3210178}">
      <dgm:prSet/>
      <dgm:spPr/>
      <dgm:t>
        <a:bodyPr/>
        <a:lstStyle/>
        <a:p>
          <a:endParaRPr lang="en-US"/>
        </a:p>
      </dgm:t>
    </dgm:pt>
    <dgm:pt modelId="{A9186DB7-E516-4469-A93C-EFCF0ED2C6AC}" type="sibTrans" cxnId="{03F178B2-A20C-45A9-9DEF-CC8BB3210178}">
      <dgm:prSet/>
      <dgm:spPr/>
      <dgm:t>
        <a:bodyPr/>
        <a:lstStyle/>
        <a:p>
          <a:endParaRPr lang="en-US"/>
        </a:p>
      </dgm:t>
    </dgm:pt>
    <dgm:pt modelId="{6833DEAF-3A60-41F7-89EC-3E2AF0668D6C}">
      <dgm:prSet phldrT="[Text]" custT="1"/>
      <dgm:spPr>
        <a:solidFill>
          <a:schemeClr val="tx1">
            <a:lumMod val="40000"/>
            <a:lumOff val="60000"/>
          </a:schemeClr>
        </a:solidFill>
      </dgm:spPr>
      <dgm:t>
        <a:bodyPr/>
        <a:lstStyle/>
        <a:p>
          <a:r>
            <a:rPr lang="fa-IR" sz="1400" b="1" dirty="0">
              <a:solidFill>
                <a:srgbClr val="002060"/>
              </a:solidFill>
              <a:cs typeface="B Nazanin" panose="00000400000000000000" pitchFamily="2" charset="-78"/>
            </a:rPr>
            <a:t>کاربرد</a:t>
          </a:r>
          <a:endParaRPr lang="en-US" sz="1400" b="1" dirty="0">
            <a:solidFill>
              <a:srgbClr val="002060"/>
            </a:solidFill>
            <a:cs typeface="B Nazanin" panose="00000400000000000000" pitchFamily="2" charset="-78"/>
          </a:endParaRPr>
        </a:p>
      </dgm:t>
    </dgm:pt>
    <dgm:pt modelId="{B54F9EE0-8CE9-4C54-B44F-98A5EB0A953B}" type="parTrans" cxnId="{E7323E7D-939D-47B8-AC2F-20457CA45EDB}">
      <dgm:prSet/>
      <dgm:spPr/>
      <dgm:t>
        <a:bodyPr/>
        <a:lstStyle/>
        <a:p>
          <a:endParaRPr lang="en-US"/>
        </a:p>
      </dgm:t>
    </dgm:pt>
    <dgm:pt modelId="{41045B56-76D5-484C-8C2D-89F8BB7A037F}" type="sibTrans" cxnId="{E7323E7D-939D-47B8-AC2F-20457CA45EDB}">
      <dgm:prSet/>
      <dgm:spPr/>
      <dgm:t>
        <a:bodyPr/>
        <a:lstStyle/>
        <a:p>
          <a:endParaRPr lang="en-US"/>
        </a:p>
      </dgm:t>
    </dgm:pt>
    <dgm:pt modelId="{42CB0ECC-3EAE-482A-B6A9-A63EBEEFE767}">
      <dgm:prSet phldrT="[Text]" custT="1"/>
      <dgm:spPr>
        <a:solidFill>
          <a:schemeClr val="tx1">
            <a:lumMod val="40000"/>
            <a:lumOff val="60000"/>
          </a:schemeClr>
        </a:solidFill>
      </dgm:spPr>
      <dgm:t>
        <a:bodyPr/>
        <a:lstStyle/>
        <a:p>
          <a:r>
            <a:rPr lang="fa-IR" sz="1400" b="1" dirty="0">
              <a:solidFill>
                <a:srgbClr val="002060"/>
              </a:solidFill>
              <a:cs typeface="B Nazanin" panose="00000400000000000000" pitchFamily="2" charset="-78"/>
            </a:rPr>
            <a:t>تاریخچه</a:t>
          </a:r>
          <a:endParaRPr lang="en-US" sz="1400" b="1" dirty="0">
            <a:solidFill>
              <a:srgbClr val="002060"/>
            </a:solidFill>
            <a:cs typeface="B Nazanin" panose="00000400000000000000" pitchFamily="2" charset="-78"/>
          </a:endParaRPr>
        </a:p>
      </dgm:t>
    </dgm:pt>
    <dgm:pt modelId="{DEC1DCE2-F534-4A41-8362-9D58B85EF288}" type="parTrans" cxnId="{B2C60FDB-4C0D-4944-B91E-597D9D20BBAF}">
      <dgm:prSet/>
      <dgm:spPr/>
      <dgm:t>
        <a:bodyPr/>
        <a:lstStyle/>
        <a:p>
          <a:endParaRPr lang="en-US"/>
        </a:p>
      </dgm:t>
    </dgm:pt>
    <dgm:pt modelId="{AB059917-B18B-424C-A3CB-048B63EFAB84}" type="sibTrans" cxnId="{B2C60FDB-4C0D-4944-B91E-597D9D20BBAF}">
      <dgm:prSet/>
      <dgm:spPr/>
      <dgm:t>
        <a:bodyPr/>
        <a:lstStyle/>
        <a:p>
          <a:endParaRPr lang="en-US"/>
        </a:p>
      </dgm:t>
    </dgm:pt>
    <dgm:pt modelId="{3E5F2591-6D50-43B1-BF9C-DFFD0F110F5C}">
      <dgm:prSet phldrT="[Text]" custT="1">
        <dgm:style>
          <a:lnRef idx="1">
            <a:schemeClr val="dk1"/>
          </a:lnRef>
          <a:fillRef idx="3">
            <a:schemeClr val="dk1"/>
          </a:fillRef>
          <a:effectRef idx="2">
            <a:schemeClr val="dk1"/>
          </a:effectRef>
          <a:fontRef idx="minor">
            <a:schemeClr val="lt1"/>
          </a:fontRef>
        </dgm:style>
      </dgm:prSet>
      <dgm:spPr/>
      <dgm:t>
        <a:bodyPr/>
        <a:lstStyle/>
        <a:p>
          <a:r>
            <a:rPr lang="fa-IR" sz="1400" b="1" dirty="0">
              <a:solidFill>
                <a:srgbClr val="002060"/>
              </a:solidFill>
              <a:cs typeface="B Nazanin" panose="00000400000000000000" pitchFamily="2" charset="-78"/>
            </a:rPr>
            <a:t>روش های تولید</a:t>
          </a:r>
          <a:endParaRPr lang="en-US" sz="1400" b="1" dirty="0">
            <a:solidFill>
              <a:srgbClr val="002060"/>
            </a:solidFill>
            <a:cs typeface="B Nazanin" panose="00000400000000000000" pitchFamily="2" charset="-78"/>
          </a:endParaRPr>
        </a:p>
      </dgm:t>
    </dgm:pt>
    <dgm:pt modelId="{12916A1D-3B2B-4FD2-B5E6-6AE41069E53E}" type="parTrans" cxnId="{046350DF-2947-43BE-A243-A5D560617135}">
      <dgm:prSet/>
      <dgm:spPr/>
      <dgm:t>
        <a:bodyPr/>
        <a:lstStyle/>
        <a:p>
          <a:endParaRPr lang="en-US"/>
        </a:p>
      </dgm:t>
    </dgm:pt>
    <dgm:pt modelId="{DD131879-85F2-4E0C-ABB9-6F01EBBEE215}" type="sibTrans" cxnId="{046350DF-2947-43BE-A243-A5D560617135}">
      <dgm:prSet/>
      <dgm:spPr/>
      <dgm:t>
        <a:bodyPr/>
        <a:lstStyle/>
        <a:p>
          <a:endParaRPr lang="en-US"/>
        </a:p>
      </dgm:t>
    </dgm:pt>
    <dgm:pt modelId="{A46802C8-DA3B-495B-A90A-72DA553E8C56}">
      <dgm:prSet phldrT="[Text]" custT="1"/>
      <dgm:spPr>
        <a:solidFill>
          <a:schemeClr val="tx1">
            <a:lumMod val="40000"/>
            <a:lumOff val="60000"/>
          </a:schemeClr>
        </a:solidFill>
      </dgm:spPr>
      <dgm:t>
        <a:bodyPr/>
        <a:lstStyle/>
        <a:p>
          <a:r>
            <a:rPr lang="fa-IR" sz="1400" b="1" dirty="0">
              <a:solidFill>
                <a:srgbClr val="002060"/>
              </a:solidFill>
              <a:cs typeface="B Nazanin" panose="00000400000000000000" pitchFamily="2" charset="-78"/>
            </a:rPr>
            <a:t>بهترین روش تولید</a:t>
          </a:r>
          <a:endParaRPr lang="en-US" sz="1400" b="1" dirty="0">
            <a:solidFill>
              <a:srgbClr val="002060"/>
            </a:solidFill>
            <a:cs typeface="B Nazanin" panose="00000400000000000000" pitchFamily="2" charset="-78"/>
          </a:endParaRPr>
        </a:p>
      </dgm:t>
    </dgm:pt>
    <dgm:pt modelId="{B0A51965-5EC2-48DB-A0DA-4C2DE9E3CD4E}" type="parTrans" cxnId="{63573D47-D978-4B63-9685-F6943168C4B9}">
      <dgm:prSet/>
      <dgm:spPr/>
      <dgm:t>
        <a:bodyPr/>
        <a:lstStyle/>
        <a:p>
          <a:endParaRPr lang="en-US"/>
        </a:p>
      </dgm:t>
    </dgm:pt>
    <dgm:pt modelId="{E2D27B60-1307-4700-BA62-87E34DBBD40A}" type="sibTrans" cxnId="{63573D47-D978-4B63-9685-F6943168C4B9}">
      <dgm:prSet/>
      <dgm:spPr/>
      <dgm:t>
        <a:bodyPr/>
        <a:lstStyle/>
        <a:p>
          <a:endParaRPr lang="en-US"/>
        </a:p>
      </dgm:t>
    </dgm:pt>
    <dgm:pt modelId="{5B775452-2064-4930-8EAE-400E5EBA6550}">
      <dgm:prSet phldrT="[Text]" custT="1"/>
      <dgm:spPr>
        <a:solidFill>
          <a:schemeClr val="tx1">
            <a:lumMod val="40000"/>
            <a:lumOff val="60000"/>
          </a:schemeClr>
        </a:solidFill>
      </dgm:spPr>
      <dgm:t>
        <a:bodyPr/>
        <a:lstStyle/>
        <a:p>
          <a:r>
            <a:rPr lang="fa-IR" sz="1400" b="1" dirty="0">
              <a:solidFill>
                <a:srgbClr val="002060"/>
              </a:solidFill>
              <a:cs typeface="B Nazanin" panose="00000400000000000000" pitchFamily="2" charset="-78"/>
            </a:rPr>
            <a:t>بررسی بازار</a:t>
          </a:r>
          <a:endParaRPr lang="en-US" sz="1400" b="1" dirty="0">
            <a:solidFill>
              <a:srgbClr val="002060"/>
            </a:solidFill>
            <a:cs typeface="B Nazanin" panose="00000400000000000000" pitchFamily="2" charset="-78"/>
          </a:endParaRPr>
        </a:p>
      </dgm:t>
    </dgm:pt>
    <dgm:pt modelId="{F84D7F43-77FC-4C60-8ECE-E1BF429B51EF}" type="parTrans" cxnId="{CCD8AB45-4AE2-4E2A-94BB-9913818B9025}">
      <dgm:prSet/>
      <dgm:spPr/>
      <dgm:t>
        <a:bodyPr/>
        <a:lstStyle/>
        <a:p>
          <a:endParaRPr lang="en-US"/>
        </a:p>
      </dgm:t>
    </dgm:pt>
    <dgm:pt modelId="{3AB435F3-9F9E-4D2F-8B5D-F8CBF01D4CBE}" type="sibTrans" cxnId="{CCD8AB45-4AE2-4E2A-94BB-9913818B9025}">
      <dgm:prSet/>
      <dgm:spPr/>
      <dgm:t>
        <a:bodyPr/>
        <a:lstStyle/>
        <a:p>
          <a:endParaRPr lang="en-US"/>
        </a:p>
      </dgm:t>
    </dgm:pt>
    <dgm:pt modelId="{80702F78-A1AD-4532-8CC5-0D4C637EBBB1}">
      <dgm:prSet phldrT="[Text]" custT="1"/>
      <dgm:spPr>
        <a:solidFill>
          <a:schemeClr val="tx1">
            <a:lumMod val="40000"/>
            <a:lumOff val="60000"/>
          </a:schemeClr>
        </a:solidFill>
      </dgm:spPr>
      <dgm:t>
        <a:bodyPr/>
        <a:lstStyle/>
        <a:p>
          <a:r>
            <a:rPr lang="fa-IR" sz="1400" b="1" dirty="0">
              <a:solidFill>
                <a:srgbClr val="002060"/>
              </a:solidFill>
              <a:cs typeface="B Nazanin" panose="00000400000000000000" pitchFamily="2" charset="-78"/>
            </a:rPr>
            <a:t>محاسبات اقتصادی</a:t>
          </a:r>
          <a:endParaRPr lang="en-US" sz="1400" b="1" dirty="0">
            <a:solidFill>
              <a:srgbClr val="002060"/>
            </a:solidFill>
            <a:cs typeface="B Nazanin" panose="00000400000000000000" pitchFamily="2" charset="-78"/>
          </a:endParaRPr>
        </a:p>
      </dgm:t>
    </dgm:pt>
    <dgm:pt modelId="{75ADA028-127E-4D4C-9CFC-8E3C83EF273A}" type="parTrans" cxnId="{BC7EB09F-759D-42FC-B50E-D3BC12BB8C9C}">
      <dgm:prSet/>
      <dgm:spPr/>
      <dgm:t>
        <a:bodyPr/>
        <a:lstStyle/>
        <a:p>
          <a:endParaRPr lang="en-US"/>
        </a:p>
      </dgm:t>
    </dgm:pt>
    <dgm:pt modelId="{61BE312E-2E14-48F8-ACF4-04895BF119B8}" type="sibTrans" cxnId="{BC7EB09F-759D-42FC-B50E-D3BC12BB8C9C}">
      <dgm:prSet/>
      <dgm:spPr/>
      <dgm:t>
        <a:bodyPr/>
        <a:lstStyle/>
        <a:p>
          <a:endParaRPr lang="en-US"/>
        </a:p>
      </dgm:t>
    </dgm:pt>
    <dgm:pt modelId="{32F43189-30E4-4073-88BC-8BBF7248A9FE}" type="pres">
      <dgm:prSet presAssocID="{D8727A72-56F8-49D6-9614-B07713DBDF00}" presName="Name0" presStyleCnt="0">
        <dgm:presLayoutVars>
          <dgm:dir val="rev"/>
          <dgm:resizeHandles val="exact"/>
        </dgm:presLayoutVars>
      </dgm:prSet>
      <dgm:spPr/>
    </dgm:pt>
    <dgm:pt modelId="{A88829A7-CB7F-45AF-95E0-2E8F40FB30E8}" type="pres">
      <dgm:prSet presAssocID="{DCB75D9B-1BC1-4F47-B443-336EFC899368}" presName="parTxOnly" presStyleLbl="node1" presStyleIdx="0" presStyleCnt="8">
        <dgm:presLayoutVars>
          <dgm:bulletEnabled val="1"/>
        </dgm:presLayoutVars>
      </dgm:prSet>
      <dgm:spPr/>
    </dgm:pt>
    <dgm:pt modelId="{AE40EDBB-B031-473F-8E29-CC99FEADFE43}" type="pres">
      <dgm:prSet presAssocID="{5AF8477C-0DDD-4625-BF2D-A50F965D5188}" presName="parSpace" presStyleCnt="0"/>
      <dgm:spPr/>
    </dgm:pt>
    <dgm:pt modelId="{2D487051-B733-49A1-B084-6F3D48AD60D0}" type="pres">
      <dgm:prSet presAssocID="{DA037449-7C10-41DB-8EC1-7B8CDC65A455}" presName="parTxOnly" presStyleLbl="node1" presStyleIdx="1" presStyleCnt="8">
        <dgm:presLayoutVars>
          <dgm:bulletEnabled val="1"/>
        </dgm:presLayoutVars>
      </dgm:prSet>
      <dgm:spPr/>
    </dgm:pt>
    <dgm:pt modelId="{3F4EE380-D7DF-431A-9F87-81E90750F32A}" type="pres">
      <dgm:prSet presAssocID="{A9186DB7-E516-4469-A93C-EFCF0ED2C6AC}" presName="parSpace" presStyleCnt="0"/>
      <dgm:spPr/>
    </dgm:pt>
    <dgm:pt modelId="{0D531496-288A-4A6E-A63D-C15773A9763B}" type="pres">
      <dgm:prSet presAssocID="{42CB0ECC-3EAE-482A-B6A9-A63EBEEFE767}" presName="parTxOnly" presStyleLbl="node1" presStyleIdx="2" presStyleCnt="8">
        <dgm:presLayoutVars>
          <dgm:bulletEnabled val="1"/>
        </dgm:presLayoutVars>
      </dgm:prSet>
      <dgm:spPr/>
    </dgm:pt>
    <dgm:pt modelId="{E547741C-DE6C-4621-8AEF-BF4E9FBF1F8F}" type="pres">
      <dgm:prSet presAssocID="{AB059917-B18B-424C-A3CB-048B63EFAB84}" presName="parSpace" presStyleCnt="0"/>
      <dgm:spPr/>
    </dgm:pt>
    <dgm:pt modelId="{51EE115F-531D-43A9-9ABF-F7D4196C1C2B}" type="pres">
      <dgm:prSet presAssocID="{6833DEAF-3A60-41F7-89EC-3E2AF0668D6C}" presName="parTxOnly" presStyleLbl="node1" presStyleIdx="3" presStyleCnt="8">
        <dgm:presLayoutVars>
          <dgm:bulletEnabled val="1"/>
        </dgm:presLayoutVars>
      </dgm:prSet>
      <dgm:spPr/>
    </dgm:pt>
    <dgm:pt modelId="{31F89D1F-88A4-4557-85B6-4843462A286A}" type="pres">
      <dgm:prSet presAssocID="{41045B56-76D5-484C-8C2D-89F8BB7A037F}" presName="parSpace" presStyleCnt="0"/>
      <dgm:spPr/>
    </dgm:pt>
    <dgm:pt modelId="{04F108E5-E860-41BB-9B75-7EE70E2A5B7A}" type="pres">
      <dgm:prSet presAssocID="{3E5F2591-6D50-43B1-BF9C-DFFD0F110F5C}" presName="parTxOnly" presStyleLbl="node1" presStyleIdx="4" presStyleCnt="8">
        <dgm:presLayoutVars>
          <dgm:bulletEnabled val="1"/>
        </dgm:presLayoutVars>
      </dgm:prSet>
      <dgm:spPr/>
    </dgm:pt>
    <dgm:pt modelId="{9267B197-F506-455E-BD33-69CE86474208}" type="pres">
      <dgm:prSet presAssocID="{DD131879-85F2-4E0C-ABB9-6F01EBBEE215}" presName="parSpace" presStyleCnt="0"/>
      <dgm:spPr/>
    </dgm:pt>
    <dgm:pt modelId="{C746960E-B78D-445A-8641-351C6C526219}" type="pres">
      <dgm:prSet presAssocID="{A46802C8-DA3B-495B-A90A-72DA553E8C56}" presName="parTxOnly" presStyleLbl="node1" presStyleIdx="5" presStyleCnt="8">
        <dgm:presLayoutVars>
          <dgm:bulletEnabled val="1"/>
        </dgm:presLayoutVars>
      </dgm:prSet>
      <dgm:spPr/>
    </dgm:pt>
    <dgm:pt modelId="{7AAB78B2-374F-4520-BE60-9EC4F3C8B149}" type="pres">
      <dgm:prSet presAssocID="{E2D27B60-1307-4700-BA62-87E34DBBD40A}" presName="parSpace" presStyleCnt="0"/>
      <dgm:spPr/>
    </dgm:pt>
    <dgm:pt modelId="{182F0344-D6E8-4562-917A-83243013AB1D}" type="pres">
      <dgm:prSet presAssocID="{5B775452-2064-4930-8EAE-400E5EBA6550}" presName="parTxOnly" presStyleLbl="node1" presStyleIdx="6" presStyleCnt="8">
        <dgm:presLayoutVars>
          <dgm:bulletEnabled val="1"/>
        </dgm:presLayoutVars>
      </dgm:prSet>
      <dgm:spPr/>
    </dgm:pt>
    <dgm:pt modelId="{58BBEA01-4563-4D1E-A5E3-F0F49007D607}" type="pres">
      <dgm:prSet presAssocID="{3AB435F3-9F9E-4D2F-8B5D-F8CBF01D4CBE}" presName="parSpace" presStyleCnt="0"/>
      <dgm:spPr/>
    </dgm:pt>
    <dgm:pt modelId="{170D9D3D-373F-4445-9632-F74784FB7EF1}" type="pres">
      <dgm:prSet presAssocID="{80702F78-A1AD-4532-8CC5-0D4C637EBBB1}" presName="parTxOnly" presStyleLbl="node1" presStyleIdx="7" presStyleCnt="8">
        <dgm:presLayoutVars>
          <dgm:bulletEnabled val="1"/>
        </dgm:presLayoutVars>
      </dgm:prSet>
      <dgm:spPr/>
    </dgm:pt>
  </dgm:ptLst>
  <dgm:cxnLst>
    <dgm:cxn modelId="{18F4680D-92C1-4D9F-A0B1-7E8FFB6AB70F}" srcId="{D8727A72-56F8-49D6-9614-B07713DBDF00}" destId="{DCB75D9B-1BC1-4F47-B443-336EFC899368}" srcOrd="0" destOrd="0" parTransId="{1F8E0BCD-2899-49EE-87B0-AD140B823F0F}" sibTransId="{5AF8477C-0DDD-4625-BF2D-A50F965D5188}"/>
    <dgm:cxn modelId="{BDAEA11A-A7A0-47F4-8E73-B754BF4CDE0D}" type="presOf" srcId="{3E5F2591-6D50-43B1-BF9C-DFFD0F110F5C}" destId="{04F108E5-E860-41BB-9B75-7EE70E2A5B7A}" srcOrd="0" destOrd="0" presId="urn:microsoft.com/office/officeart/2005/8/layout/hChevron3"/>
    <dgm:cxn modelId="{7220623D-94DF-4FDE-B07E-BD155FB1BF63}" type="presOf" srcId="{D8727A72-56F8-49D6-9614-B07713DBDF00}" destId="{32F43189-30E4-4073-88BC-8BBF7248A9FE}" srcOrd="0" destOrd="0" presId="urn:microsoft.com/office/officeart/2005/8/layout/hChevron3"/>
    <dgm:cxn modelId="{CCD8AB45-4AE2-4E2A-94BB-9913818B9025}" srcId="{D8727A72-56F8-49D6-9614-B07713DBDF00}" destId="{5B775452-2064-4930-8EAE-400E5EBA6550}" srcOrd="6" destOrd="0" parTransId="{F84D7F43-77FC-4C60-8ECE-E1BF429B51EF}" sibTransId="{3AB435F3-9F9E-4D2F-8B5D-F8CBF01D4CBE}"/>
    <dgm:cxn modelId="{63573D47-D978-4B63-9685-F6943168C4B9}" srcId="{D8727A72-56F8-49D6-9614-B07713DBDF00}" destId="{A46802C8-DA3B-495B-A90A-72DA553E8C56}" srcOrd="5" destOrd="0" parTransId="{B0A51965-5EC2-48DB-A0DA-4C2DE9E3CD4E}" sibTransId="{E2D27B60-1307-4700-BA62-87E34DBBD40A}"/>
    <dgm:cxn modelId="{C4939C4B-8981-449C-9C29-D3E3CEFA7355}" type="presOf" srcId="{DA037449-7C10-41DB-8EC1-7B8CDC65A455}" destId="{2D487051-B733-49A1-B084-6F3D48AD60D0}" srcOrd="0" destOrd="0" presId="urn:microsoft.com/office/officeart/2005/8/layout/hChevron3"/>
    <dgm:cxn modelId="{59995C7B-4D5E-4243-B14C-06EC5FAA179F}" type="presOf" srcId="{6833DEAF-3A60-41F7-89EC-3E2AF0668D6C}" destId="{51EE115F-531D-43A9-9ABF-F7D4196C1C2B}" srcOrd="0" destOrd="0" presId="urn:microsoft.com/office/officeart/2005/8/layout/hChevron3"/>
    <dgm:cxn modelId="{E7323E7D-939D-47B8-AC2F-20457CA45EDB}" srcId="{D8727A72-56F8-49D6-9614-B07713DBDF00}" destId="{6833DEAF-3A60-41F7-89EC-3E2AF0668D6C}" srcOrd="3" destOrd="0" parTransId="{B54F9EE0-8CE9-4C54-B44F-98A5EB0A953B}" sibTransId="{41045B56-76D5-484C-8C2D-89F8BB7A037F}"/>
    <dgm:cxn modelId="{7DA53494-1A2B-4B0E-B585-A4F0901C3B0B}" type="presOf" srcId="{5B775452-2064-4930-8EAE-400E5EBA6550}" destId="{182F0344-D6E8-4562-917A-83243013AB1D}" srcOrd="0" destOrd="0" presId="urn:microsoft.com/office/officeart/2005/8/layout/hChevron3"/>
    <dgm:cxn modelId="{6350D699-BAB4-4469-8E96-5DD79E1608CD}" type="presOf" srcId="{A46802C8-DA3B-495B-A90A-72DA553E8C56}" destId="{C746960E-B78D-445A-8641-351C6C526219}" srcOrd="0" destOrd="0" presId="urn:microsoft.com/office/officeart/2005/8/layout/hChevron3"/>
    <dgm:cxn modelId="{FB8ED09C-17A3-4F90-B8DB-1060C453B0C9}" type="presOf" srcId="{42CB0ECC-3EAE-482A-B6A9-A63EBEEFE767}" destId="{0D531496-288A-4A6E-A63D-C15773A9763B}" srcOrd="0" destOrd="0" presId="urn:microsoft.com/office/officeart/2005/8/layout/hChevron3"/>
    <dgm:cxn modelId="{BC7EB09F-759D-42FC-B50E-D3BC12BB8C9C}" srcId="{D8727A72-56F8-49D6-9614-B07713DBDF00}" destId="{80702F78-A1AD-4532-8CC5-0D4C637EBBB1}" srcOrd="7" destOrd="0" parTransId="{75ADA028-127E-4D4C-9CFC-8E3C83EF273A}" sibTransId="{61BE312E-2E14-48F8-ACF4-04895BF119B8}"/>
    <dgm:cxn modelId="{03F178B2-A20C-45A9-9DEF-CC8BB3210178}" srcId="{D8727A72-56F8-49D6-9614-B07713DBDF00}" destId="{DA037449-7C10-41DB-8EC1-7B8CDC65A455}" srcOrd="1" destOrd="0" parTransId="{76519712-CBAA-4B62-80D0-27B08A414BB1}" sibTransId="{A9186DB7-E516-4469-A93C-EFCF0ED2C6AC}"/>
    <dgm:cxn modelId="{B2C60FDB-4C0D-4944-B91E-597D9D20BBAF}" srcId="{D8727A72-56F8-49D6-9614-B07713DBDF00}" destId="{42CB0ECC-3EAE-482A-B6A9-A63EBEEFE767}" srcOrd="2" destOrd="0" parTransId="{DEC1DCE2-F534-4A41-8362-9D58B85EF288}" sibTransId="{AB059917-B18B-424C-A3CB-048B63EFAB84}"/>
    <dgm:cxn modelId="{046350DF-2947-43BE-A243-A5D560617135}" srcId="{D8727A72-56F8-49D6-9614-B07713DBDF00}" destId="{3E5F2591-6D50-43B1-BF9C-DFFD0F110F5C}" srcOrd="4" destOrd="0" parTransId="{12916A1D-3B2B-4FD2-B5E6-6AE41069E53E}" sibTransId="{DD131879-85F2-4E0C-ABB9-6F01EBBEE215}"/>
    <dgm:cxn modelId="{A82FFDED-DDF4-40A9-9765-8F49F85E7A6F}" type="presOf" srcId="{80702F78-A1AD-4532-8CC5-0D4C637EBBB1}" destId="{170D9D3D-373F-4445-9632-F74784FB7EF1}" srcOrd="0" destOrd="0" presId="urn:microsoft.com/office/officeart/2005/8/layout/hChevron3"/>
    <dgm:cxn modelId="{5C3178FC-73D9-49DB-9716-0616DDF1A75C}" type="presOf" srcId="{DCB75D9B-1BC1-4F47-B443-336EFC899368}" destId="{A88829A7-CB7F-45AF-95E0-2E8F40FB30E8}" srcOrd="0" destOrd="0" presId="urn:microsoft.com/office/officeart/2005/8/layout/hChevron3"/>
    <dgm:cxn modelId="{3FE12CEF-949D-4373-AA1B-C35A16CA7300}" type="presParOf" srcId="{32F43189-30E4-4073-88BC-8BBF7248A9FE}" destId="{A88829A7-CB7F-45AF-95E0-2E8F40FB30E8}" srcOrd="0" destOrd="0" presId="urn:microsoft.com/office/officeart/2005/8/layout/hChevron3"/>
    <dgm:cxn modelId="{4A5F2721-8234-46C1-9626-CF2204442B21}" type="presParOf" srcId="{32F43189-30E4-4073-88BC-8BBF7248A9FE}" destId="{AE40EDBB-B031-473F-8E29-CC99FEADFE43}" srcOrd="1" destOrd="0" presId="urn:microsoft.com/office/officeart/2005/8/layout/hChevron3"/>
    <dgm:cxn modelId="{B7B9CF16-8FB5-48FC-B8F9-D7F42CD93632}" type="presParOf" srcId="{32F43189-30E4-4073-88BC-8BBF7248A9FE}" destId="{2D487051-B733-49A1-B084-6F3D48AD60D0}" srcOrd="2" destOrd="0" presId="urn:microsoft.com/office/officeart/2005/8/layout/hChevron3"/>
    <dgm:cxn modelId="{DD1BB19E-2A6B-4CE5-AA80-482C165CD770}" type="presParOf" srcId="{32F43189-30E4-4073-88BC-8BBF7248A9FE}" destId="{3F4EE380-D7DF-431A-9F87-81E90750F32A}" srcOrd="3" destOrd="0" presId="urn:microsoft.com/office/officeart/2005/8/layout/hChevron3"/>
    <dgm:cxn modelId="{F99B1F14-4B48-47B2-9D80-4F0D0CBED08F}" type="presParOf" srcId="{32F43189-30E4-4073-88BC-8BBF7248A9FE}" destId="{0D531496-288A-4A6E-A63D-C15773A9763B}" srcOrd="4" destOrd="0" presId="urn:microsoft.com/office/officeart/2005/8/layout/hChevron3"/>
    <dgm:cxn modelId="{A184CAF2-E8C6-40E9-B73F-AC6471832742}" type="presParOf" srcId="{32F43189-30E4-4073-88BC-8BBF7248A9FE}" destId="{E547741C-DE6C-4621-8AEF-BF4E9FBF1F8F}" srcOrd="5" destOrd="0" presId="urn:microsoft.com/office/officeart/2005/8/layout/hChevron3"/>
    <dgm:cxn modelId="{1E0E4848-F306-4651-BDD3-EC919D68F143}" type="presParOf" srcId="{32F43189-30E4-4073-88BC-8BBF7248A9FE}" destId="{51EE115F-531D-43A9-9ABF-F7D4196C1C2B}" srcOrd="6" destOrd="0" presId="urn:microsoft.com/office/officeart/2005/8/layout/hChevron3"/>
    <dgm:cxn modelId="{F0BB3DEB-EDC6-4BAA-A286-F267AAE2B762}" type="presParOf" srcId="{32F43189-30E4-4073-88BC-8BBF7248A9FE}" destId="{31F89D1F-88A4-4557-85B6-4843462A286A}" srcOrd="7" destOrd="0" presId="urn:microsoft.com/office/officeart/2005/8/layout/hChevron3"/>
    <dgm:cxn modelId="{B62D0613-346A-406A-A308-2B7BC82A382E}" type="presParOf" srcId="{32F43189-30E4-4073-88BC-8BBF7248A9FE}" destId="{04F108E5-E860-41BB-9B75-7EE70E2A5B7A}" srcOrd="8" destOrd="0" presId="urn:microsoft.com/office/officeart/2005/8/layout/hChevron3"/>
    <dgm:cxn modelId="{A80D506B-5670-4359-BC6A-AF7711F0F34D}" type="presParOf" srcId="{32F43189-30E4-4073-88BC-8BBF7248A9FE}" destId="{9267B197-F506-455E-BD33-69CE86474208}" srcOrd="9" destOrd="0" presId="urn:microsoft.com/office/officeart/2005/8/layout/hChevron3"/>
    <dgm:cxn modelId="{CFDCE37D-7A82-490A-BF34-11082E02F224}" type="presParOf" srcId="{32F43189-30E4-4073-88BC-8BBF7248A9FE}" destId="{C746960E-B78D-445A-8641-351C6C526219}" srcOrd="10" destOrd="0" presId="urn:microsoft.com/office/officeart/2005/8/layout/hChevron3"/>
    <dgm:cxn modelId="{24AA7787-F358-4A96-ACE1-1215606A4DE7}" type="presParOf" srcId="{32F43189-30E4-4073-88BC-8BBF7248A9FE}" destId="{7AAB78B2-374F-4520-BE60-9EC4F3C8B149}" srcOrd="11" destOrd="0" presId="urn:microsoft.com/office/officeart/2005/8/layout/hChevron3"/>
    <dgm:cxn modelId="{A7F73810-98F1-41FF-9BEF-C159418815F9}" type="presParOf" srcId="{32F43189-30E4-4073-88BC-8BBF7248A9FE}" destId="{182F0344-D6E8-4562-917A-83243013AB1D}" srcOrd="12" destOrd="0" presId="urn:microsoft.com/office/officeart/2005/8/layout/hChevron3"/>
    <dgm:cxn modelId="{061FEFE1-4909-4F38-8B89-4C6B1C3BEB5D}" type="presParOf" srcId="{32F43189-30E4-4073-88BC-8BBF7248A9FE}" destId="{58BBEA01-4563-4D1E-A5E3-F0F49007D607}" srcOrd="13" destOrd="0" presId="urn:microsoft.com/office/officeart/2005/8/layout/hChevron3"/>
    <dgm:cxn modelId="{1D5E5377-738F-4355-B5B8-B38FE23D9722}" type="presParOf" srcId="{32F43189-30E4-4073-88BC-8BBF7248A9FE}" destId="{170D9D3D-373F-4445-9632-F74784FB7EF1}" srcOrd="14"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D8727A72-56F8-49D6-9614-B07713DBDF00}" type="doc">
      <dgm:prSet loTypeId="urn:microsoft.com/office/officeart/2005/8/layout/hChevron3" loCatId="process" qsTypeId="urn:microsoft.com/office/officeart/2005/8/quickstyle/simple1" qsCatId="simple" csTypeId="urn:microsoft.com/office/officeart/2005/8/colors/accent0_1" csCatId="mainScheme" phldr="1"/>
      <dgm:spPr/>
    </dgm:pt>
    <dgm:pt modelId="{DCB75D9B-1BC1-4F47-B443-336EFC899368}">
      <dgm:prSet phldrT="[Text]" custT="1"/>
      <dgm:spPr>
        <a:solidFill>
          <a:schemeClr val="tx1">
            <a:lumMod val="40000"/>
            <a:lumOff val="60000"/>
          </a:schemeClr>
        </a:solidFill>
      </dgm:spPr>
      <dgm:t>
        <a:bodyPr/>
        <a:lstStyle/>
        <a:p>
          <a:r>
            <a:rPr lang="fa-IR" sz="1400" b="1" dirty="0">
              <a:solidFill>
                <a:srgbClr val="002060"/>
              </a:solidFill>
              <a:cs typeface="B Nazanin" panose="00000400000000000000" pitchFamily="2" charset="-78"/>
            </a:rPr>
            <a:t>مقدمه</a:t>
          </a:r>
          <a:endParaRPr lang="en-US" sz="1400" b="1" dirty="0">
            <a:solidFill>
              <a:srgbClr val="002060"/>
            </a:solidFill>
            <a:cs typeface="B Nazanin" panose="00000400000000000000" pitchFamily="2" charset="-78"/>
          </a:endParaRPr>
        </a:p>
      </dgm:t>
    </dgm:pt>
    <dgm:pt modelId="{1F8E0BCD-2899-49EE-87B0-AD140B823F0F}" type="parTrans" cxnId="{18F4680D-92C1-4D9F-A0B1-7E8FFB6AB70F}">
      <dgm:prSet/>
      <dgm:spPr/>
      <dgm:t>
        <a:bodyPr/>
        <a:lstStyle/>
        <a:p>
          <a:endParaRPr lang="en-US"/>
        </a:p>
      </dgm:t>
    </dgm:pt>
    <dgm:pt modelId="{5AF8477C-0DDD-4625-BF2D-A50F965D5188}" type="sibTrans" cxnId="{18F4680D-92C1-4D9F-A0B1-7E8FFB6AB70F}">
      <dgm:prSet/>
      <dgm:spPr/>
      <dgm:t>
        <a:bodyPr/>
        <a:lstStyle/>
        <a:p>
          <a:endParaRPr lang="en-US"/>
        </a:p>
      </dgm:t>
    </dgm:pt>
    <dgm:pt modelId="{DA037449-7C10-41DB-8EC1-7B8CDC65A455}">
      <dgm:prSet phldrT="[Text]" custT="1"/>
      <dgm:spPr>
        <a:solidFill>
          <a:schemeClr val="tx1">
            <a:lumMod val="40000"/>
            <a:lumOff val="60000"/>
          </a:schemeClr>
        </a:solidFill>
      </dgm:spPr>
      <dgm:t>
        <a:bodyPr/>
        <a:lstStyle/>
        <a:p>
          <a:r>
            <a:rPr lang="fa-IR" sz="1400" b="1" dirty="0">
              <a:solidFill>
                <a:srgbClr val="002060"/>
              </a:solidFill>
              <a:cs typeface="B Nazanin" panose="00000400000000000000" pitchFamily="2" charset="-78"/>
            </a:rPr>
            <a:t>خواص</a:t>
          </a:r>
          <a:endParaRPr lang="en-US" sz="1400" b="1" dirty="0">
            <a:solidFill>
              <a:srgbClr val="002060"/>
            </a:solidFill>
            <a:cs typeface="B Nazanin" panose="00000400000000000000" pitchFamily="2" charset="-78"/>
          </a:endParaRPr>
        </a:p>
      </dgm:t>
    </dgm:pt>
    <dgm:pt modelId="{76519712-CBAA-4B62-80D0-27B08A414BB1}" type="parTrans" cxnId="{03F178B2-A20C-45A9-9DEF-CC8BB3210178}">
      <dgm:prSet/>
      <dgm:spPr/>
      <dgm:t>
        <a:bodyPr/>
        <a:lstStyle/>
        <a:p>
          <a:endParaRPr lang="en-US"/>
        </a:p>
      </dgm:t>
    </dgm:pt>
    <dgm:pt modelId="{A9186DB7-E516-4469-A93C-EFCF0ED2C6AC}" type="sibTrans" cxnId="{03F178B2-A20C-45A9-9DEF-CC8BB3210178}">
      <dgm:prSet/>
      <dgm:spPr/>
      <dgm:t>
        <a:bodyPr/>
        <a:lstStyle/>
        <a:p>
          <a:endParaRPr lang="en-US"/>
        </a:p>
      </dgm:t>
    </dgm:pt>
    <dgm:pt modelId="{6833DEAF-3A60-41F7-89EC-3E2AF0668D6C}">
      <dgm:prSet phldrT="[Text]" custT="1"/>
      <dgm:spPr>
        <a:solidFill>
          <a:schemeClr val="tx1">
            <a:lumMod val="40000"/>
            <a:lumOff val="60000"/>
          </a:schemeClr>
        </a:solidFill>
      </dgm:spPr>
      <dgm:t>
        <a:bodyPr/>
        <a:lstStyle/>
        <a:p>
          <a:r>
            <a:rPr lang="fa-IR" sz="1400" b="1" dirty="0">
              <a:solidFill>
                <a:srgbClr val="002060"/>
              </a:solidFill>
              <a:cs typeface="B Nazanin" panose="00000400000000000000" pitchFamily="2" charset="-78"/>
            </a:rPr>
            <a:t>کاربرد</a:t>
          </a:r>
          <a:endParaRPr lang="en-US" sz="1400" b="1" dirty="0">
            <a:solidFill>
              <a:srgbClr val="002060"/>
            </a:solidFill>
            <a:cs typeface="B Nazanin" panose="00000400000000000000" pitchFamily="2" charset="-78"/>
          </a:endParaRPr>
        </a:p>
      </dgm:t>
    </dgm:pt>
    <dgm:pt modelId="{B54F9EE0-8CE9-4C54-B44F-98A5EB0A953B}" type="parTrans" cxnId="{E7323E7D-939D-47B8-AC2F-20457CA45EDB}">
      <dgm:prSet/>
      <dgm:spPr/>
      <dgm:t>
        <a:bodyPr/>
        <a:lstStyle/>
        <a:p>
          <a:endParaRPr lang="en-US"/>
        </a:p>
      </dgm:t>
    </dgm:pt>
    <dgm:pt modelId="{41045B56-76D5-484C-8C2D-89F8BB7A037F}" type="sibTrans" cxnId="{E7323E7D-939D-47B8-AC2F-20457CA45EDB}">
      <dgm:prSet/>
      <dgm:spPr/>
      <dgm:t>
        <a:bodyPr/>
        <a:lstStyle/>
        <a:p>
          <a:endParaRPr lang="en-US"/>
        </a:p>
      </dgm:t>
    </dgm:pt>
    <dgm:pt modelId="{42CB0ECC-3EAE-482A-B6A9-A63EBEEFE767}">
      <dgm:prSet phldrT="[Text]" custT="1"/>
      <dgm:spPr>
        <a:solidFill>
          <a:schemeClr val="tx1">
            <a:lumMod val="40000"/>
            <a:lumOff val="60000"/>
          </a:schemeClr>
        </a:solidFill>
      </dgm:spPr>
      <dgm:t>
        <a:bodyPr/>
        <a:lstStyle/>
        <a:p>
          <a:r>
            <a:rPr lang="fa-IR" sz="1400" b="1" dirty="0">
              <a:solidFill>
                <a:srgbClr val="002060"/>
              </a:solidFill>
              <a:cs typeface="B Nazanin" panose="00000400000000000000" pitchFamily="2" charset="-78"/>
            </a:rPr>
            <a:t>تاریخچه</a:t>
          </a:r>
          <a:endParaRPr lang="en-US" sz="1400" b="1" dirty="0">
            <a:solidFill>
              <a:srgbClr val="002060"/>
            </a:solidFill>
            <a:cs typeface="B Nazanin" panose="00000400000000000000" pitchFamily="2" charset="-78"/>
          </a:endParaRPr>
        </a:p>
      </dgm:t>
    </dgm:pt>
    <dgm:pt modelId="{DEC1DCE2-F534-4A41-8362-9D58B85EF288}" type="parTrans" cxnId="{B2C60FDB-4C0D-4944-B91E-597D9D20BBAF}">
      <dgm:prSet/>
      <dgm:spPr/>
      <dgm:t>
        <a:bodyPr/>
        <a:lstStyle/>
        <a:p>
          <a:endParaRPr lang="en-US"/>
        </a:p>
      </dgm:t>
    </dgm:pt>
    <dgm:pt modelId="{AB059917-B18B-424C-A3CB-048B63EFAB84}" type="sibTrans" cxnId="{B2C60FDB-4C0D-4944-B91E-597D9D20BBAF}">
      <dgm:prSet/>
      <dgm:spPr/>
      <dgm:t>
        <a:bodyPr/>
        <a:lstStyle/>
        <a:p>
          <a:endParaRPr lang="en-US"/>
        </a:p>
      </dgm:t>
    </dgm:pt>
    <dgm:pt modelId="{3E5F2591-6D50-43B1-BF9C-DFFD0F110F5C}">
      <dgm:prSet phldrT="[Text]" custT="1">
        <dgm:style>
          <a:lnRef idx="1">
            <a:schemeClr val="dk1"/>
          </a:lnRef>
          <a:fillRef idx="3">
            <a:schemeClr val="dk1"/>
          </a:fillRef>
          <a:effectRef idx="2">
            <a:schemeClr val="dk1"/>
          </a:effectRef>
          <a:fontRef idx="minor">
            <a:schemeClr val="lt1"/>
          </a:fontRef>
        </dgm:style>
      </dgm:prSet>
      <dgm:spPr/>
      <dgm:t>
        <a:bodyPr/>
        <a:lstStyle/>
        <a:p>
          <a:r>
            <a:rPr lang="fa-IR" sz="1400" b="1" dirty="0">
              <a:solidFill>
                <a:srgbClr val="002060"/>
              </a:solidFill>
              <a:cs typeface="B Nazanin" panose="00000400000000000000" pitchFamily="2" charset="-78"/>
            </a:rPr>
            <a:t>روش های تولید</a:t>
          </a:r>
          <a:endParaRPr lang="en-US" sz="1400" b="1" dirty="0">
            <a:solidFill>
              <a:srgbClr val="002060"/>
            </a:solidFill>
            <a:cs typeface="B Nazanin" panose="00000400000000000000" pitchFamily="2" charset="-78"/>
          </a:endParaRPr>
        </a:p>
      </dgm:t>
    </dgm:pt>
    <dgm:pt modelId="{12916A1D-3B2B-4FD2-B5E6-6AE41069E53E}" type="parTrans" cxnId="{046350DF-2947-43BE-A243-A5D560617135}">
      <dgm:prSet/>
      <dgm:spPr/>
      <dgm:t>
        <a:bodyPr/>
        <a:lstStyle/>
        <a:p>
          <a:endParaRPr lang="en-US"/>
        </a:p>
      </dgm:t>
    </dgm:pt>
    <dgm:pt modelId="{DD131879-85F2-4E0C-ABB9-6F01EBBEE215}" type="sibTrans" cxnId="{046350DF-2947-43BE-A243-A5D560617135}">
      <dgm:prSet/>
      <dgm:spPr/>
      <dgm:t>
        <a:bodyPr/>
        <a:lstStyle/>
        <a:p>
          <a:endParaRPr lang="en-US"/>
        </a:p>
      </dgm:t>
    </dgm:pt>
    <dgm:pt modelId="{A46802C8-DA3B-495B-A90A-72DA553E8C56}">
      <dgm:prSet phldrT="[Text]" custT="1"/>
      <dgm:spPr>
        <a:solidFill>
          <a:schemeClr val="tx1">
            <a:lumMod val="40000"/>
            <a:lumOff val="60000"/>
          </a:schemeClr>
        </a:solidFill>
      </dgm:spPr>
      <dgm:t>
        <a:bodyPr/>
        <a:lstStyle/>
        <a:p>
          <a:r>
            <a:rPr lang="fa-IR" sz="1400" b="1" dirty="0">
              <a:solidFill>
                <a:srgbClr val="002060"/>
              </a:solidFill>
              <a:cs typeface="B Nazanin" panose="00000400000000000000" pitchFamily="2" charset="-78"/>
            </a:rPr>
            <a:t>بهترین روش تولید</a:t>
          </a:r>
          <a:endParaRPr lang="en-US" sz="1400" b="1" dirty="0">
            <a:solidFill>
              <a:srgbClr val="002060"/>
            </a:solidFill>
            <a:cs typeface="B Nazanin" panose="00000400000000000000" pitchFamily="2" charset="-78"/>
          </a:endParaRPr>
        </a:p>
      </dgm:t>
    </dgm:pt>
    <dgm:pt modelId="{B0A51965-5EC2-48DB-A0DA-4C2DE9E3CD4E}" type="parTrans" cxnId="{63573D47-D978-4B63-9685-F6943168C4B9}">
      <dgm:prSet/>
      <dgm:spPr/>
      <dgm:t>
        <a:bodyPr/>
        <a:lstStyle/>
        <a:p>
          <a:endParaRPr lang="en-US"/>
        </a:p>
      </dgm:t>
    </dgm:pt>
    <dgm:pt modelId="{E2D27B60-1307-4700-BA62-87E34DBBD40A}" type="sibTrans" cxnId="{63573D47-D978-4B63-9685-F6943168C4B9}">
      <dgm:prSet/>
      <dgm:spPr/>
      <dgm:t>
        <a:bodyPr/>
        <a:lstStyle/>
        <a:p>
          <a:endParaRPr lang="en-US"/>
        </a:p>
      </dgm:t>
    </dgm:pt>
    <dgm:pt modelId="{5B775452-2064-4930-8EAE-400E5EBA6550}">
      <dgm:prSet phldrT="[Text]" custT="1"/>
      <dgm:spPr>
        <a:solidFill>
          <a:schemeClr val="tx1">
            <a:lumMod val="40000"/>
            <a:lumOff val="60000"/>
          </a:schemeClr>
        </a:solidFill>
      </dgm:spPr>
      <dgm:t>
        <a:bodyPr/>
        <a:lstStyle/>
        <a:p>
          <a:r>
            <a:rPr lang="fa-IR" sz="1400" b="1" dirty="0">
              <a:solidFill>
                <a:srgbClr val="002060"/>
              </a:solidFill>
              <a:cs typeface="B Nazanin" panose="00000400000000000000" pitchFamily="2" charset="-78"/>
            </a:rPr>
            <a:t>بررسی بازار</a:t>
          </a:r>
          <a:endParaRPr lang="en-US" sz="1400" b="1" dirty="0">
            <a:solidFill>
              <a:srgbClr val="002060"/>
            </a:solidFill>
            <a:cs typeface="B Nazanin" panose="00000400000000000000" pitchFamily="2" charset="-78"/>
          </a:endParaRPr>
        </a:p>
      </dgm:t>
    </dgm:pt>
    <dgm:pt modelId="{F84D7F43-77FC-4C60-8ECE-E1BF429B51EF}" type="parTrans" cxnId="{CCD8AB45-4AE2-4E2A-94BB-9913818B9025}">
      <dgm:prSet/>
      <dgm:spPr/>
      <dgm:t>
        <a:bodyPr/>
        <a:lstStyle/>
        <a:p>
          <a:endParaRPr lang="en-US"/>
        </a:p>
      </dgm:t>
    </dgm:pt>
    <dgm:pt modelId="{3AB435F3-9F9E-4D2F-8B5D-F8CBF01D4CBE}" type="sibTrans" cxnId="{CCD8AB45-4AE2-4E2A-94BB-9913818B9025}">
      <dgm:prSet/>
      <dgm:spPr/>
      <dgm:t>
        <a:bodyPr/>
        <a:lstStyle/>
        <a:p>
          <a:endParaRPr lang="en-US"/>
        </a:p>
      </dgm:t>
    </dgm:pt>
    <dgm:pt modelId="{80702F78-A1AD-4532-8CC5-0D4C637EBBB1}">
      <dgm:prSet phldrT="[Text]" custT="1"/>
      <dgm:spPr>
        <a:solidFill>
          <a:schemeClr val="tx1">
            <a:lumMod val="40000"/>
            <a:lumOff val="60000"/>
          </a:schemeClr>
        </a:solidFill>
      </dgm:spPr>
      <dgm:t>
        <a:bodyPr/>
        <a:lstStyle/>
        <a:p>
          <a:r>
            <a:rPr lang="fa-IR" sz="1400" b="1" dirty="0">
              <a:solidFill>
                <a:srgbClr val="002060"/>
              </a:solidFill>
              <a:cs typeface="B Nazanin" panose="00000400000000000000" pitchFamily="2" charset="-78"/>
            </a:rPr>
            <a:t>محاسبات اقتصادی</a:t>
          </a:r>
          <a:endParaRPr lang="en-US" sz="1400" b="1" dirty="0">
            <a:solidFill>
              <a:srgbClr val="002060"/>
            </a:solidFill>
            <a:cs typeface="B Nazanin" panose="00000400000000000000" pitchFamily="2" charset="-78"/>
          </a:endParaRPr>
        </a:p>
      </dgm:t>
    </dgm:pt>
    <dgm:pt modelId="{75ADA028-127E-4D4C-9CFC-8E3C83EF273A}" type="parTrans" cxnId="{BC7EB09F-759D-42FC-B50E-D3BC12BB8C9C}">
      <dgm:prSet/>
      <dgm:spPr/>
      <dgm:t>
        <a:bodyPr/>
        <a:lstStyle/>
        <a:p>
          <a:endParaRPr lang="en-US"/>
        </a:p>
      </dgm:t>
    </dgm:pt>
    <dgm:pt modelId="{61BE312E-2E14-48F8-ACF4-04895BF119B8}" type="sibTrans" cxnId="{BC7EB09F-759D-42FC-B50E-D3BC12BB8C9C}">
      <dgm:prSet/>
      <dgm:spPr/>
      <dgm:t>
        <a:bodyPr/>
        <a:lstStyle/>
        <a:p>
          <a:endParaRPr lang="en-US"/>
        </a:p>
      </dgm:t>
    </dgm:pt>
    <dgm:pt modelId="{32F43189-30E4-4073-88BC-8BBF7248A9FE}" type="pres">
      <dgm:prSet presAssocID="{D8727A72-56F8-49D6-9614-B07713DBDF00}" presName="Name0" presStyleCnt="0">
        <dgm:presLayoutVars>
          <dgm:dir val="rev"/>
          <dgm:resizeHandles val="exact"/>
        </dgm:presLayoutVars>
      </dgm:prSet>
      <dgm:spPr/>
    </dgm:pt>
    <dgm:pt modelId="{A88829A7-CB7F-45AF-95E0-2E8F40FB30E8}" type="pres">
      <dgm:prSet presAssocID="{DCB75D9B-1BC1-4F47-B443-336EFC899368}" presName="parTxOnly" presStyleLbl="node1" presStyleIdx="0" presStyleCnt="8">
        <dgm:presLayoutVars>
          <dgm:bulletEnabled val="1"/>
        </dgm:presLayoutVars>
      </dgm:prSet>
      <dgm:spPr/>
    </dgm:pt>
    <dgm:pt modelId="{AE40EDBB-B031-473F-8E29-CC99FEADFE43}" type="pres">
      <dgm:prSet presAssocID="{5AF8477C-0DDD-4625-BF2D-A50F965D5188}" presName="parSpace" presStyleCnt="0"/>
      <dgm:spPr/>
    </dgm:pt>
    <dgm:pt modelId="{2D487051-B733-49A1-B084-6F3D48AD60D0}" type="pres">
      <dgm:prSet presAssocID="{DA037449-7C10-41DB-8EC1-7B8CDC65A455}" presName="parTxOnly" presStyleLbl="node1" presStyleIdx="1" presStyleCnt="8">
        <dgm:presLayoutVars>
          <dgm:bulletEnabled val="1"/>
        </dgm:presLayoutVars>
      </dgm:prSet>
      <dgm:spPr/>
    </dgm:pt>
    <dgm:pt modelId="{3F4EE380-D7DF-431A-9F87-81E90750F32A}" type="pres">
      <dgm:prSet presAssocID="{A9186DB7-E516-4469-A93C-EFCF0ED2C6AC}" presName="parSpace" presStyleCnt="0"/>
      <dgm:spPr/>
    </dgm:pt>
    <dgm:pt modelId="{0D531496-288A-4A6E-A63D-C15773A9763B}" type="pres">
      <dgm:prSet presAssocID="{42CB0ECC-3EAE-482A-B6A9-A63EBEEFE767}" presName="parTxOnly" presStyleLbl="node1" presStyleIdx="2" presStyleCnt="8">
        <dgm:presLayoutVars>
          <dgm:bulletEnabled val="1"/>
        </dgm:presLayoutVars>
      </dgm:prSet>
      <dgm:spPr/>
    </dgm:pt>
    <dgm:pt modelId="{E547741C-DE6C-4621-8AEF-BF4E9FBF1F8F}" type="pres">
      <dgm:prSet presAssocID="{AB059917-B18B-424C-A3CB-048B63EFAB84}" presName="parSpace" presStyleCnt="0"/>
      <dgm:spPr/>
    </dgm:pt>
    <dgm:pt modelId="{51EE115F-531D-43A9-9ABF-F7D4196C1C2B}" type="pres">
      <dgm:prSet presAssocID="{6833DEAF-3A60-41F7-89EC-3E2AF0668D6C}" presName="parTxOnly" presStyleLbl="node1" presStyleIdx="3" presStyleCnt="8">
        <dgm:presLayoutVars>
          <dgm:bulletEnabled val="1"/>
        </dgm:presLayoutVars>
      </dgm:prSet>
      <dgm:spPr/>
    </dgm:pt>
    <dgm:pt modelId="{31F89D1F-88A4-4557-85B6-4843462A286A}" type="pres">
      <dgm:prSet presAssocID="{41045B56-76D5-484C-8C2D-89F8BB7A037F}" presName="parSpace" presStyleCnt="0"/>
      <dgm:spPr/>
    </dgm:pt>
    <dgm:pt modelId="{04F108E5-E860-41BB-9B75-7EE70E2A5B7A}" type="pres">
      <dgm:prSet presAssocID="{3E5F2591-6D50-43B1-BF9C-DFFD0F110F5C}" presName="parTxOnly" presStyleLbl="node1" presStyleIdx="4" presStyleCnt="8">
        <dgm:presLayoutVars>
          <dgm:bulletEnabled val="1"/>
        </dgm:presLayoutVars>
      </dgm:prSet>
      <dgm:spPr/>
    </dgm:pt>
    <dgm:pt modelId="{9267B197-F506-455E-BD33-69CE86474208}" type="pres">
      <dgm:prSet presAssocID="{DD131879-85F2-4E0C-ABB9-6F01EBBEE215}" presName="parSpace" presStyleCnt="0"/>
      <dgm:spPr/>
    </dgm:pt>
    <dgm:pt modelId="{C746960E-B78D-445A-8641-351C6C526219}" type="pres">
      <dgm:prSet presAssocID="{A46802C8-DA3B-495B-A90A-72DA553E8C56}" presName="parTxOnly" presStyleLbl="node1" presStyleIdx="5" presStyleCnt="8">
        <dgm:presLayoutVars>
          <dgm:bulletEnabled val="1"/>
        </dgm:presLayoutVars>
      </dgm:prSet>
      <dgm:spPr/>
    </dgm:pt>
    <dgm:pt modelId="{7AAB78B2-374F-4520-BE60-9EC4F3C8B149}" type="pres">
      <dgm:prSet presAssocID="{E2D27B60-1307-4700-BA62-87E34DBBD40A}" presName="parSpace" presStyleCnt="0"/>
      <dgm:spPr/>
    </dgm:pt>
    <dgm:pt modelId="{182F0344-D6E8-4562-917A-83243013AB1D}" type="pres">
      <dgm:prSet presAssocID="{5B775452-2064-4930-8EAE-400E5EBA6550}" presName="parTxOnly" presStyleLbl="node1" presStyleIdx="6" presStyleCnt="8">
        <dgm:presLayoutVars>
          <dgm:bulletEnabled val="1"/>
        </dgm:presLayoutVars>
      </dgm:prSet>
      <dgm:spPr/>
    </dgm:pt>
    <dgm:pt modelId="{58BBEA01-4563-4D1E-A5E3-F0F49007D607}" type="pres">
      <dgm:prSet presAssocID="{3AB435F3-9F9E-4D2F-8B5D-F8CBF01D4CBE}" presName="parSpace" presStyleCnt="0"/>
      <dgm:spPr/>
    </dgm:pt>
    <dgm:pt modelId="{170D9D3D-373F-4445-9632-F74784FB7EF1}" type="pres">
      <dgm:prSet presAssocID="{80702F78-A1AD-4532-8CC5-0D4C637EBBB1}" presName="parTxOnly" presStyleLbl="node1" presStyleIdx="7" presStyleCnt="8">
        <dgm:presLayoutVars>
          <dgm:bulletEnabled val="1"/>
        </dgm:presLayoutVars>
      </dgm:prSet>
      <dgm:spPr/>
    </dgm:pt>
  </dgm:ptLst>
  <dgm:cxnLst>
    <dgm:cxn modelId="{18F4680D-92C1-4D9F-A0B1-7E8FFB6AB70F}" srcId="{D8727A72-56F8-49D6-9614-B07713DBDF00}" destId="{DCB75D9B-1BC1-4F47-B443-336EFC899368}" srcOrd="0" destOrd="0" parTransId="{1F8E0BCD-2899-49EE-87B0-AD140B823F0F}" sibTransId="{5AF8477C-0DDD-4625-BF2D-A50F965D5188}"/>
    <dgm:cxn modelId="{BDAEA11A-A7A0-47F4-8E73-B754BF4CDE0D}" type="presOf" srcId="{3E5F2591-6D50-43B1-BF9C-DFFD0F110F5C}" destId="{04F108E5-E860-41BB-9B75-7EE70E2A5B7A}" srcOrd="0" destOrd="0" presId="urn:microsoft.com/office/officeart/2005/8/layout/hChevron3"/>
    <dgm:cxn modelId="{7220623D-94DF-4FDE-B07E-BD155FB1BF63}" type="presOf" srcId="{D8727A72-56F8-49D6-9614-B07713DBDF00}" destId="{32F43189-30E4-4073-88BC-8BBF7248A9FE}" srcOrd="0" destOrd="0" presId="urn:microsoft.com/office/officeart/2005/8/layout/hChevron3"/>
    <dgm:cxn modelId="{CCD8AB45-4AE2-4E2A-94BB-9913818B9025}" srcId="{D8727A72-56F8-49D6-9614-B07713DBDF00}" destId="{5B775452-2064-4930-8EAE-400E5EBA6550}" srcOrd="6" destOrd="0" parTransId="{F84D7F43-77FC-4C60-8ECE-E1BF429B51EF}" sibTransId="{3AB435F3-9F9E-4D2F-8B5D-F8CBF01D4CBE}"/>
    <dgm:cxn modelId="{63573D47-D978-4B63-9685-F6943168C4B9}" srcId="{D8727A72-56F8-49D6-9614-B07713DBDF00}" destId="{A46802C8-DA3B-495B-A90A-72DA553E8C56}" srcOrd="5" destOrd="0" parTransId="{B0A51965-5EC2-48DB-A0DA-4C2DE9E3CD4E}" sibTransId="{E2D27B60-1307-4700-BA62-87E34DBBD40A}"/>
    <dgm:cxn modelId="{C4939C4B-8981-449C-9C29-D3E3CEFA7355}" type="presOf" srcId="{DA037449-7C10-41DB-8EC1-7B8CDC65A455}" destId="{2D487051-B733-49A1-B084-6F3D48AD60D0}" srcOrd="0" destOrd="0" presId="urn:microsoft.com/office/officeart/2005/8/layout/hChevron3"/>
    <dgm:cxn modelId="{59995C7B-4D5E-4243-B14C-06EC5FAA179F}" type="presOf" srcId="{6833DEAF-3A60-41F7-89EC-3E2AF0668D6C}" destId="{51EE115F-531D-43A9-9ABF-F7D4196C1C2B}" srcOrd="0" destOrd="0" presId="urn:microsoft.com/office/officeart/2005/8/layout/hChevron3"/>
    <dgm:cxn modelId="{E7323E7D-939D-47B8-AC2F-20457CA45EDB}" srcId="{D8727A72-56F8-49D6-9614-B07713DBDF00}" destId="{6833DEAF-3A60-41F7-89EC-3E2AF0668D6C}" srcOrd="3" destOrd="0" parTransId="{B54F9EE0-8CE9-4C54-B44F-98A5EB0A953B}" sibTransId="{41045B56-76D5-484C-8C2D-89F8BB7A037F}"/>
    <dgm:cxn modelId="{7DA53494-1A2B-4B0E-B585-A4F0901C3B0B}" type="presOf" srcId="{5B775452-2064-4930-8EAE-400E5EBA6550}" destId="{182F0344-D6E8-4562-917A-83243013AB1D}" srcOrd="0" destOrd="0" presId="urn:microsoft.com/office/officeart/2005/8/layout/hChevron3"/>
    <dgm:cxn modelId="{6350D699-BAB4-4469-8E96-5DD79E1608CD}" type="presOf" srcId="{A46802C8-DA3B-495B-A90A-72DA553E8C56}" destId="{C746960E-B78D-445A-8641-351C6C526219}" srcOrd="0" destOrd="0" presId="urn:microsoft.com/office/officeart/2005/8/layout/hChevron3"/>
    <dgm:cxn modelId="{FB8ED09C-17A3-4F90-B8DB-1060C453B0C9}" type="presOf" srcId="{42CB0ECC-3EAE-482A-B6A9-A63EBEEFE767}" destId="{0D531496-288A-4A6E-A63D-C15773A9763B}" srcOrd="0" destOrd="0" presId="urn:microsoft.com/office/officeart/2005/8/layout/hChevron3"/>
    <dgm:cxn modelId="{BC7EB09F-759D-42FC-B50E-D3BC12BB8C9C}" srcId="{D8727A72-56F8-49D6-9614-B07713DBDF00}" destId="{80702F78-A1AD-4532-8CC5-0D4C637EBBB1}" srcOrd="7" destOrd="0" parTransId="{75ADA028-127E-4D4C-9CFC-8E3C83EF273A}" sibTransId="{61BE312E-2E14-48F8-ACF4-04895BF119B8}"/>
    <dgm:cxn modelId="{03F178B2-A20C-45A9-9DEF-CC8BB3210178}" srcId="{D8727A72-56F8-49D6-9614-B07713DBDF00}" destId="{DA037449-7C10-41DB-8EC1-7B8CDC65A455}" srcOrd="1" destOrd="0" parTransId="{76519712-CBAA-4B62-80D0-27B08A414BB1}" sibTransId="{A9186DB7-E516-4469-A93C-EFCF0ED2C6AC}"/>
    <dgm:cxn modelId="{B2C60FDB-4C0D-4944-B91E-597D9D20BBAF}" srcId="{D8727A72-56F8-49D6-9614-B07713DBDF00}" destId="{42CB0ECC-3EAE-482A-B6A9-A63EBEEFE767}" srcOrd="2" destOrd="0" parTransId="{DEC1DCE2-F534-4A41-8362-9D58B85EF288}" sibTransId="{AB059917-B18B-424C-A3CB-048B63EFAB84}"/>
    <dgm:cxn modelId="{046350DF-2947-43BE-A243-A5D560617135}" srcId="{D8727A72-56F8-49D6-9614-B07713DBDF00}" destId="{3E5F2591-6D50-43B1-BF9C-DFFD0F110F5C}" srcOrd="4" destOrd="0" parTransId="{12916A1D-3B2B-4FD2-B5E6-6AE41069E53E}" sibTransId="{DD131879-85F2-4E0C-ABB9-6F01EBBEE215}"/>
    <dgm:cxn modelId="{A82FFDED-DDF4-40A9-9765-8F49F85E7A6F}" type="presOf" srcId="{80702F78-A1AD-4532-8CC5-0D4C637EBBB1}" destId="{170D9D3D-373F-4445-9632-F74784FB7EF1}" srcOrd="0" destOrd="0" presId="urn:microsoft.com/office/officeart/2005/8/layout/hChevron3"/>
    <dgm:cxn modelId="{5C3178FC-73D9-49DB-9716-0616DDF1A75C}" type="presOf" srcId="{DCB75D9B-1BC1-4F47-B443-336EFC899368}" destId="{A88829A7-CB7F-45AF-95E0-2E8F40FB30E8}" srcOrd="0" destOrd="0" presId="urn:microsoft.com/office/officeart/2005/8/layout/hChevron3"/>
    <dgm:cxn modelId="{3FE12CEF-949D-4373-AA1B-C35A16CA7300}" type="presParOf" srcId="{32F43189-30E4-4073-88BC-8BBF7248A9FE}" destId="{A88829A7-CB7F-45AF-95E0-2E8F40FB30E8}" srcOrd="0" destOrd="0" presId="urn:microsoft.com/office/officeart/2005/8/layout/hChevron3"/>
    <dgm:cxn modelId="{4A5F2721-8234-46C1-9626-CF2204442B21}" type="presParOf" srcId="{32F43189-30E4-4073-88BC-8BBF7248A9FE}" destId="{AE40EDBB-B031-473F-8E29-CC99FEADFE43}" srcOrd="1" destOrd="0" presId="urn:microsoft.com/office/officeart/2005/8/layout/hChevron3"/>
    <dgm:cxn modelId="{B7B9CF16-8FB5-48FC-B8F9-D7F42CD93632}" type="presParOf" srcId="{32F43189-30E4-4073-88BC-8BBF7248A9FE}" destId="{2D487051-B733-49A1-B084-6F3D48AD60D0}" srcOrd="2" destOrd="0" presId="urn:microsoft.com/office/officeart/2005/8/layout/hChevron3"/>
    <dgm:cxn modelId="{DD1BB19E-2A6B-4CE5-AA80-482C165CD770}" type="presParOf" srcId="{32F43189-30E4-4073-88BC-8BBF7248A9FE}" destId="{3F4EE380-D7DF-431A-9F87-81E90750F32A}" srcOrd="3" destOrd="0" presId="urn:microsoft.com/office/officeart/2005/8/layout/hChevron3"/>
    <dgm:cxn modelId="{F99B1F14-4B48-47B2-9D80-4F0D0CBED08F}" type="presParOf" srcId="{32F43189-30E4-4073-88BC-8BBF7248A9FE}" destId="{0D531496-288A-4A6E-A63D-C15773A9763B}" srcOrd="4" destOrd="0" presId="urn:microsoft.com/office/officeart/2005/8/layout/hChevron3"/>
    <dgm:cxn modelId="{A184CAF2-E8C6-40E9-B73F-AC6471832742}" type="presParOf" srcId="{32F43189-30E4-4073-88BC-8BBF7248A9FE}" destId="{E547741C-DE6C-4621-8AEF-BF4E9FBF1F8F}" srcOrd="5" destOrd="0" presId="urn:microsoft.com/office/officeart/2005/8/layout/hChevron3"/>
    <dgm:cxn modelId="{1E0E4848-F306-4651-BDD3-EC919D68F143}" type="presParOf" srcId="{32F43189-30E4-4073-88BC-8BBF7248A9FE}" destId="{51EE115F-531D-43A9-9ABF-F7D4196C1C2B}" srcOrd="6" destOrd="0" presId="urn:microsoft.com/office/officeart/2005/8/layout/hChevron3"/>
    <dgm:cxn modelId="{F0BB3DEB-EDC6-4BAA-A286-F267AAE2B762}" type="presParOf" srcId="{32F43189-30E4-4073-88BC-8BBF7248A9FE}" destId="{31F89D1F-88A4-4557-85B6-4843462A286A}" srcOrd="7" destOrd="0" presId="urn:microsoft.com/office/officeart/2005/8/layout/hChevron3"/>
    <dgm:cxn modelId="{B62D0613-346A-406A-A308-2B7BC82A382E}" type="presParOf" srcId="{32F43189-30E4-4073-88BC-8BBF7248A9FE}" destId="{04F108E5-E860-41BB-9B75-7EE70E2A5B7A}" srcOrd="8" destOrd="0" presId="urn:microsoft.com/office/officeart/2005/8/layout/hChevron3"/>
    <dgm:cxn modelId="{A80D506B-5670-4359-BC6A-AF7711F0F34D}" type="presParOf" srcId="{32F43189-30E4-4073-88BC-8BBF7248A9FE}" destId="{9267B197-F506-455E-BD33-69CE86474208}" srcOrd="9" destOrd="0" presId="urn:microsoft.com/office/officeart/2005/8/layout/hChevron3"/>
    <dgm:cxn modelId="{CFDCE37D-7A82-490A-BF34-11082E02F224}" type="presParOf" srcId="{32F43189-30E4-4073-88BC-8BBF7248A9FE}" destId="{C746960E-B78D-445A-8641-351C6C526219}" srcOrd="10" destOrd="0" presId="urn:microsoft.com/office/officeart/2005/8/layout/hChevron3"/>
    <dgm:cxn modelId="{24AA7787-F358-4A96-ACE1-1215606A4DE7}" type="presParOf" srcId="{32F43189-30E4-4073-88BC-8BBF7248A9FE}" destId="{7AAB78B2-374F-4520-BE60-9EC4F3C8B149}" srcOrd="11" destOrd="0" presId="urn:microsoft.com/office/officeart/2005/8/layout/hChevron3"/>
    <dgm:cxn modelId="{A7F73810-98F1-41FF-9BEF-C159418815F9}" type="presParOf" srcId="{32F43189-30E4-4073-88BC-8BBF7248A9FE}" destId="{182F0344-D6E8-4562-917A-83243013AB1D}" srcOrd="12" destOrd="0" presId="urn:microsoft.com/office/officeart/2005/8/layout/hChevron3"/>
    <dgm:cxn modelId="{061FEFE1-4909-4F38-8B89-4C6B1C3BEB5D}" type="presParOf" srcId="{32F43189-30E4-4073-88BC-8BBF7248A9FE}" destId="{58BBEA01-4563-4D1E-A5E3-F0F49007D607}" srcOrd="13" destOrd="0" presId="urn:microsoft.com/office/officeart/2005/8/layout/hChevron3"/>
    <dgm:cxn modelId="{1D5E5377-738F-4355-B5B8-B38FE23D9722}" type="presParOf" srcId="{32F43189-30E4-4073-88BC-8BBF7248A9FE}" destId="{170D9D3D-373F-4445-9632-F74784FB7EF1}" srcOrd="14"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D8727A72-56F8-49D6-9614-B07713DBDF00}" type="doc">
      <dgm:prSet loTypeId="urn:microsoft.com/office/officeart/2005/8/layout/hChevron3" loCatId="process" qsTypeId="urn:microsoft.com/office/officeart/2005/8/quickstyle/simple1" qsCatId="simple" csTypeId="urn:microsoft.com/office/officeart/2005/8/colors/accent0_1" csCatId="mainScheme" phldr="1"/>
      <dgm:spPr/>
    </dgm:pt>
    <dgm:pt modelId="{DCB75D9B-1BC1-4F47-B443-336EFC899368}">
      <dgm:prSet phldrT="[Text]" custT="1"/>
      <dgm:spPr>
        <a:solidFill>
          <a:schemeClr val="tx1">
            <a:lumMod val="40000"/>
            <a:lumOff val="60000"/>
          </a:schemeClr>
        </a:solidFill>
      </dgm:spPr>
      <dgm:t>
        <a:bodyPr/>
        <a:lstStyle/>
        <a:p>
          <a:r>
            <a:rPr lang="fa-IR" sz="1400" b="1" dirty="0">
              <a:solidFill>
                <a:srgbClr val="002060"/>
              </a:solidFill>
              <a:cs typeface="B Nazanin" panose="00000400000000000000" pitchFamily="2" charset="-78"/>
            </a:rPr>
            <a:t>مقدمه</a:t>
          </a:r>
          <a:endParaRPr lang="en-US" sz="1400" b="1" dirty="0">
            <a:solidFill>
              <a:srgbClr val="002060"/>
            </a:solidFill>
            <a:cs typeface="B Nazanin" panose="00000400000000000000" pitchFamily="2" charset="-78"/>
          </a:endParaRPr>
        </a:p>
      </dgm:t>
    </dgm:pt>
    <dgm:pt modelId="{1F8E0BCD-2899-49EE-87B0-AD140B823F0F}" type="parTrans" cxnId="{18F4680D-92C1-4D9F-A0B1-7E8FFB6AB70F}">
      <dgm:prSet/>
      <dgm:spPr/>
      <dgm:t>
        <a:bodyPr/>
        <a:lstStyle/>
        <a:p>
          <a:endParaRPr lang="en-US"/>
        </a:p>
      </dgm:t>
    </dgm:pt>
    <dgm:pt modelId="{5AF8477C-0DDD-4625-BF2D-A50F965D5188}" type="sibTrans" cxnId="{18F4680D-92C1-4D9F-A0B1-7E8FFB6AB70F}">
      <dgm:prSet/>
      <dgm:spPr/>
      <dgm:t>
        <a:bodyPr/>
        <a:lstStyle/>
        <a:p>
          <a:endParaRPr lang="en-US"/>
        </a:p>
      </dgm:t>
    </dgm:pt>
    <dgm:pt modelId="{DA037449-7C10-41DB-8EC1-7B8CDC65A455}">
      <dgm:prSet phldrT="[Text]" custT="1"/>
      <dgm:spPr>
        <a:solidFill>
          <a:schemeClr val="tx1">
            <a:lumMod val="40000"/>
            <a:lumOff val="60000"/>
          </a:schemeClr>
        </a:solidFill>
      </dgm:spPr>
      <dgm:t>
        <a:bodyPr/>
        <a:lstStyle/>
        <a:p>
          <a:r>
            <a:rPr lang="fa-IR" sz="1400" b="1" dirty="0">
              <a:solidFill>
                <a:srgbClr val="002060"/>
              </a:solidFill>
              <a:cs typeface="B Nazanin" panose="00000400000000000000" pitchFamily="2" charset="-78"/>
            </a:rPr>
            <a:t>خواص</a:t>
          </a:r>
          <a:endParaRPr lang="en-US" sz="1400" b="1" dirty="0">
            <a:solidFill>
              <a:srgbClr val="002060"/>
            </a:solidFill>
            <a:cs typeface="B Nazanin" panose="00000400000000000000" pitchFamily="2" charset="-78"/>
          </a:endParaRPr>
        </a:p>
      </dgm:t>
    </dgm:pt>
    <dgm:pt modelId="{76519712-CBAA-4B62-80D0-27B08A414BB1}" type="parTrans" cxnId="{03F178B2-A20C-45A9-9DEF-CC8BB3210178}">
      <dgm:prSet/>
      <dgm:spPr/>
      <dgm:t>
        <a:bodyPr/>
        <a:lstStyle/>
        <a:p>
          <a:endParaRPr lang="en-US"/>
        </a:p>
      </dgm:t>
    </dgm:pt>
    <dgm:pt modelId="{A9186DB7-E516-4469-A93C-EFCF0ED2C6AC}" type="sibTrans" cxnId="{03F178B2-A20C-45A9-9DEF-CC8BB3210178}">
      <dgm:prSet/>
      <dgm:spPr/>
      <dgm:t>
        <a:bodyPr/>
        <a:lstStyle/>
        <a:p>
          <a:endParaRPr lang="en-US"/>
        </a:p>
      </dgm:t>
    </dgm:pt>
    <dgm:pt modelId="{6833DEAF-3A60-41F7-89EC-3E2AF0668D6C}">
      <dgm:prSet phldrT="[Text]" custT="1"/>
      <dgm:spPr>
        <a:solidFill>
          <a:schemeClr val="tx1">
            <a:lumMod val="40000"/>
            <a:lumOff val="60000"/>
          </a:schemeClr>
        </a:solidFill>
      </dgm:spPr>
      <dgm:t>
        <a:bodyPr/>
        <a:lstStyle/>
        <a:p>
          <a:r>
            <a:rPr lang="fa-IR" sz="1400" b="1" dirty="0">
              <a:solidFill>
                <a:srgbClr val="002060"/>
              </a:solidFill>
              <a:cs typeface="B Nazanin" panose="00000400000000000000" pitchFamily="2" charset="-78"/>
            </a:rPr>
            <a:t>کاربرد</a:t>
          </a:r>
          <a:endParaRPr lang="en-US" sz="1400" b="1" dirty="0">
            <a:solidFill>
              <a:srgbClr val="002060"/>
            </a:solidFill>
            <a:cs typeface="B Nazanin" panose="00000400000000000000" pitchFamily="2" charset="-78"/>
          </a:endParaRPr>
        </a:p>
      </dgm:t>
    </dgm:pt>
    <dgm:pt modelId="{B54F9EE0-8CE9-4C54-B44F-98A5EB0A953B}" type="parTrans" cxnId="{E7323E7D-939D-47B8-AC2F-20457CA45EDB}">
      <dgm:prSet/>
      <dgm:spPr/>
      <dgm:t>
        <a:bodyPr/>
        <a:lstStyle/>
        <a:p>
          <a:endParaRPr lang="en-US"/>
        </a:p>
      </dgm:t>
    </dgm:pt>
    <dgm:pt modelId="{41045B56-76D5-484C-8C2D-89F8BB7A037F}" type="sibTrans" cxnId="{E7323E7D-939D-47B8-AC2F-20457CA45EDB}">
      <dgm:prSet/>
      <dgm:spPr/>
      <dgm:t>
        <a:bodyPr/>
        <a:lstStyle/>
        <a:p>
          <a:endParaRPr lang="en-US"/>
        </a:p>
      </dgm:t>
    </dgm:pt>
    <dgm:pt modelId="{42CB0ECC-3EAE-482A-B6A9-A63EBEEFE767}">
      <dgm:prSet phldrT="[Text]" custT="1"/>
      <dgm:spPr>
        <a:solidFill>
          <a:schemeClr val="tx1">
            <a:lumMod val="40000"/>
            <a:lumOff val="60000"/>
          </a:schemeClr>
        </a:solidFill>
      </dgm:spPr>
      <dgm:t>
        <a:bodyPr/>
        <a:lstStyle/>
        <a:p>
          <a:r>
            <a:rPr lang="fa-IR" sz="1400" b="1" dirty="0">
              <a:solidFill>
                <a:srgbClr val="002060"/>
              </a:solidFill>
              <a:cs typeface="B Nazanin" panose="00000400000000000000" pitchFamily="2" charset="-78"/>
            </a:rPr>
            <a:t>تاریخچه</a:t>
          </a:r>
          <a:endParaRPr lang="en-US" sz="1400" b="1" dirty="0">
            <a:solidFill>
              <a:srgbClr val="002060"/>
            </a:solidFill>
            <a:cs typeface="B Nazanin" panose="00000400000000000000" pitchFamily="2" charset="-78"/>
          </a:endParaRPr>
        </a:p>
      </dgm:t>
    </dgm:pt>
    <dgm:pt modelId="{DEC1DCE2-F534-4A41-8362-9D58B85EF288}" type="parTrans" cxnId="{B2C60FDB-4C0D-4944-B91E-597D9D20BBAF}">
      <dgm:prSet/>
      <dgm:spPr/>
      <dgm:t>
        <a:bodyPr/>
        <a:lstStyle/>
        <a:p>
          <a:endParaRPr lang="en-US"/>
        </a:p>
      </dgm:t>
    </dgm:pt>
    <dgm:pt modelId="{AB059917-B18B-424C-A3CB-048B63EFAB84}" type="sibTrans" cxnId="{B2C60FDB-4C0D-4944-B91E-597D9D20BBAF}">
      <dgm:prSet/>
      <dgm:spPr/>
      <dgm:t>
        <a:bodyPr/>
        <a:lstStyle/>
        <a:p>
          <a:endParaRPr lang="en-US"/>
        </a:p>
      </dgm:t>
    </dgm:pt>
    <dgm:pt modelId="{3E5F2591-6D50-43B1-BF9C-DFFD0F110F5C}">
      <dgm:prSet phldrT="[Text]" custT="1">
        <dgm:style>
          <a:lnRef idx="1">
            <a:schemeClr val="dk1"/>
          </a:lnRef>
          <a:fillRef idx="3">
            <a:schemeClr val="dk1"/>
          </a:fillRef>
          <a:effectRef idx="2">
            <a:schemeClr val="dk1"/>
          </a:effectRef>
          <a:fontRef idx="minor">
            <a:schemeClr val="lt1"/>
          </a:fontRef>
        </dgm:style>
      </dgm:prSet>
      <dgm:spPr/>
      <dgm:t>
        <a:bodyPr/>
        <a:lstStyle/>
        <a:p>
          <a:r>
            <a:rPr lang="fa-IR" sz="1400" b="1" dirty="0">
              <a:solidFill>
                <a:srgbClr val="002060"/>
              </a:solidFill>
              <a:cs typeface="B Nazanin" panose="00000400000000000000" pitchFamily="2" charset="-78"/>
            </a:rPr>
            <a:t>روش های تولید</a:t>
          </a:r>
          <a:endParaRPr lang="en-US" sz="1400" b="1" dirty="0">
            <a:solidFill>
              <a:srgbClr val="002060"/>
            </a:solidFill>
            <a:cs typeface="B Nazanin" panose="00000400000000000000" pitchFamily="2" charset="-78"/>
          </a:endParaRPr>
        </a:p>
      </dgm:t>
    </dgm:pt>
    <dgm:pt modelId="{12916A1D-3B2B-4FD2-B5E6-6AE41069E53E}" type="parTrans" cxnId="{046350DF-2947-43BE-A243-A5D560617135}">
      <dgm:prSet/>
      <dgm:spPr/>
      <dgm:t>
        <a:bodyPr/>
        <a:lstStyle/>
        <a:p>
          <a:endParaRPr lang="en-US"/>
        </a:p>
      </dgm:t>
    </dgm:pt>
    <dgm:pt modelId="{DD131879-85F2-4E0C-ABB9-6F01EBBEE215}" type="sibTrans" cxnId="{046350DF-2947-43BE-A243-A5D560617135}">
      <dgm:prSet/>
      <dgm:spPr/>
      <dgm:t>
        <a:bodyPr/>
        <a:lstStyle/>
        <a:p>
          <a:endParaRPr lang="en-US"/>
        </a:p>
      </dgm:t>
    </dgm:pt>
    <dgm:pt modelId="{A46802C8-DA3B-495B-A90A-72DA553E8C56}">
      <dgm:prSet phldrT="[Text]" custT="1"/>
      <dgm:spPr>
        <a:solidFill>
          <a:schemeClr val="tx1">
            <a:lumMod val="40000"/>
            <a:lumOff val="60000"/>
          </a:schemeClr>
        </a:solidFill>
      </dgm:spPr>
      <dgm:t>
        <a:bodyPr/>
        <a:lstStyle/>
        <a:p>
          <a:r>
            <a:rPr lang="fa-IR" sz="1400" b="1" dirty="0">
              <a:solidFill>
                <a:srgbClr val="002060"/>
              </a:solidFill>
              <a:cs typeface="B Nazanin" panose="00000400000000000000" pitchFamily="2" charset="-78"/>
            </a:rPr>
            <a:t>بهترین روش تولید</a:t>
          </a:r>
          <a:endParaRPr lang="en-US" sz="1400" b="1" dirty="0">
            <a:solidFill>
              <a:srgbClr val="002060"/>
            </a:solidFill>
            <a:cs typeface="B Nazanin" panose="00000400000000000000" pitchFamily="2" charset="-78"/>
          </a:endParaRPr>
        </a:p>
      </dgm:t>
    </dgm:pt>
    <dgm:pt modelId="{B0A51965-5EC2-48DB-A0DA-4C2DE9E3CD4E}" type="parTrans" cxnId="{63573D47-D978-4B63-9685-F6943168C4B9}">
      <dgm:prSet/>
      <dgm:spPr/>
      <dgm:t>
        <a:bodyPr/>
        <a:lstStyle/>
        <a:p>
          <a:endParaRPr lang="en-US"/>
        </a:p>
      </dgm:t>
    </dgm:pt>
    <dgm:pt modelId="{E2D27B60-1307-4700-BA62-87E34DBBD40A}" type="sibTrans" cxnId="{63573D47-D978-4B63-9685-F6943168C4B9}">
      <dgm:prSet/>
      <dgm:spPr/>
      <dgm:t>
        <a:bodyPr/>
        <a:lstStyle/>
        <a:p>
          <a:endParaRPr lang="en-US"/>
        </a:p>
      </dgm:t>
    </dgm:pt>
    <dgm:pt modelId="{5B775452-2064-4930-8EAE-400E5EBA6550}">
      <dgm:prSet phldrT="[Text]" custT="1"/>
      <dgm:spPr>
        <a:solidFill>
          <a:schemeClr val="tx1">
            <a:lumMod val="40000"/>
            <a:lumOff val="60000"/>
          </a:schemeClr>
        </a:solidFill>
      </dgm:spPr>
      <dgm:t>
        <a:bodyPr/>
        <a:lstStyle/>
        <a:p>
          <a:r>
            <a:rPr lang="fa-IR" sz="1400" b="1" dirty="0">
              <a:solidFill>
                <a:srgbClr val="002060"/>
              </a:solidFill>
              <a:cs typeface="B Nazanin" panose="00000400000000000000" pitchFamily="2" charset="-78"/>
            </a:rPr>
            <a:t>بررسی بازار</a:t>
          </a:r>
          <a:endParaRPr lang="en-US" sz="1400" b="1" dirty="0">
            <a:solidFill>
              <a:srgbClr val="002060"/>
            </a:solidFill>
            <a:cs typeface="B Nazanin" panose="00000400000000000000" pitchFamily="2" charset="-78"/>
          </a:endParaRPr>
        </a:p>
      </dgm:t>
    </dgm:pt>
    <dgm:pt modelId="{F84D7F43-77FC-4C60-8ECE-E1BF429B51EF}" type="parTrans" cxnId="{CCD8AB45-4AE2-4E2A-94BB-9913818B9025}">
      <dgm:prSet/>
      <dgm:spPr/>
      <dgm:t>
        <a:bodyPr/>
        <a:lstStyle/>
        <a:p>
          <a:endParaRPr lang="en-US"/>
        </a:p>
      </dgm:t>
    </dgm:pt>
    <dgm:pt modelId="{3AB435F3-9F9E-4D2F-8B5D-F8CBF01D4CBE}" type="sibTrans" cxnId="{CCD8AB45-4AE2-4E2A-94BB-9913818B9025}">
      <dgm:prSet/>
      <dgm:spPr/>
      <dgm:t>
        <a:bodyPr/>
        <a:lstStyle/>
        <a:p>
          <a:endParaRPr lang="en-US"/>
        </a:p>
      </dgm:t>
    </dgm:pt>
    <dgm:pt modelId="{80702F78-A1AD-4532-8CC5-0D4C637EBBB1}">
      <dgm:prSet phldrT="[Text]" custT="1"/>
      <dgm:spPr>
        <a:solidFill>
          <a:schemeClr val="tx1">
            <a:lumMod val="40000"/>
            <a:lumOff val="60000"/>
          </a:schemeClr>
        </a:solidFill>
      </dgm:spPr>
      <dgm:t>
        <a:bodyPr/>
        <a:lstStyle/>
        <a:p>
          <a:r>
            <a:rPr lang="fa-IR" sz="1400" b="1" dirty="0">
              <a:solidFill>
                <a:srgbClr val="002060"/>
              </a:solidFill>
              <a:cs typeface="B Nazanin" panose="00000400000000000000" pitchFamily="2" charset="-78"/>
            </a:rPr>
            <a:t>محاسبات اقتصادی</a:t>
          </a:r>
          <a:endParaRPr lang="en-US" sz="1400" b="1" dirty="0">
            <a:solidFill>
              <a:srgbClr val="002060"/>
            </a:solidFill>
            <a:cs typeface="B Nazanin" panose="00000400000000000000" pitchFamily="2" charset="-78"/>
          </a:endParaRPr>
        </a:p>
      </dgm:t>
    </dgm:pt>
    <dgm:pt modelId="{75ADA028-127E-4D4C-9CFC-8E3C83EF273A}" type="parTrans" cxnId="{BC7EB09F-759D-42FC-B50E-D3BC12BB8C9C}">
      <dgm:prSet/>
      <dgm:spPr/>
      <dgm:t>
        <a:bodyPr/>
        <a:lstStyle/>
        <a:p>
          <a:endParaRPr lang="en-US"/>
        </a:p>
      </dgm:t>
    </dgm:pt>
    <dgm:pt modelId="{61BE312E-2E14-48F8-ACF4-04895BF119B8}" type="sibTrans" cxnId="{BC7EB09F-759D-42FC-B50E-D3BC12BB8C9C}">
      <dgm:prSet/>
      <dgm:spPr/>
      <dgm:t>
        <a:bodyPr/>
        <a:lstStyle/>
        <a:p>
          <a:endParaRPr lang="en-US"/>
        </a:p>
      </dgm:t>
    </dgm:pt>
    <dgm:pt modelId="{32F43189-30E4-4073-88BC-8BBF7248A9FE}" type="pres">
      <dgm:prSet presAssocID="{D8727A72-56F8-49D6-9614-B07713DBDF00}" presName="Name0" presStyleCnt="0">
        <dgm:presLayoutVars>
          <dgm:dir val="rev"/>
          <dgm:resizeHandles val="exact"/>
        </dgm:presLayoutVars>
      </dgm:prSet>
      <dgm:spPr/>
    </dgm:pt>
    <dgm:pt modelId="{A88829A7-CB7F-45AF-95E0-2E8F40FB30E8}" type="pres">
      <dgm:prSet presAssocID="{DCB75D9B-1BC1-4F47-B443-336EFC899368}" presName="parTxOnly" presStyleLbl="node1" presStyleIdx="0" presStyleCnt="8">
        <dgm:presLayoutVars>
          <dgm:bulletEnabled val="1"/>
        </dgm:presLayoutVars>
      </dgm:prSet>
      <dgm:spPr/>
    </dgm:pt>
    <dgm:pt modelId="{AE40EDBB-B031-473F-8E29-CC99FEADFE43}" type="pres">
      <dgm:prSet presAssocID="{5AF8477C-0DDD-4625-BF2D-A50F965D5188}" presName="parSpace" presStyleCnt="0"/>
      <dgm:spPr/>
    </dgm:pt>
    <dgm:pt modelId="{2D487051-B733-49A1-B084-6F3D48AD60D0}" type="pres">
      <dgm:prSet presAssocID="{DA037449-7C10-41DB-8EC1-7B8CDC65A455}" presName="parTxOnly" presStyleLbl="node1" presStyleIdx="1" presStyleCnt="8">
        <dgm:presLayoutVars>
          <dgm:bulletEnabled val="1"/>
        </dgm:presLayoutVars>
      </dgm:prSet>
      <dgm:spPr/>
    </dgm:pt>
    <dgm:pt modelId="{3F4EE380-D7DF-431A-9F87-81E90750F32A}" type="pres">
      <dgm:prSet presAssocID="{A9186DB7-E516-4469-A93C-EFCF0ED2C6AC}" presName="parSpace" presStyleCnt="0"/>
      <dgm:spPr/>
    </dgm:pt>
    <dgm:pt modelId="{0D531496-288A-4A6E-A63D-C15773A9763B}" type="pres">
      <dgm:prSet presAssocID="{42CB0ECC-3EAE-482A-B6A9-A63EBEEFE767}" presName="parTxOnly" presStyleLbl="node1" presStyleIdx="2" presStyleCnt="8">
        <dgm:presLayoutVars>
          <dgm:bulletEnabled val="1"/>
        </dgm:presLayoutVars>
      </dgm:prSet>
      <dgm:spPr/>
    </dgm:pt>
    <dgm:pt modelId="{E547741C-DE6C-4621-8AEF-BF4E9FBF1F8F}" type="pres">
      <dgm:prSet presAssocID="{AB059917-B18B-424C-A3CB-048B63EFAB84}" presName="parSpace" presStyleCnt="0"/>
      <dgm:spPr/>
    </dgm:pt>
    <dgm:pt modelId="{51EE115F-531D-43A9-9ABF-F7D4196C1C2B}" type="pres">
      <dgm:prSet presAssocID="{6833DEAF-3A60-41F7-89EC-3E2AF0668D6C}" presName="parTxOnly" presStyleLbl="node1" presStyleIdx="3" presStyleCnt="8">
        <dgm:presLayoutVars>
          <dgm:bulletEnabled val="1"/>
        </dgm:presLayoutVars>
      </dgm:prSet>
      <dgm:spPr/>
    </dgm:pt>
    <dgm:pt modelId="{31F89D1F-88A4-4557-85B6-4843462A286A}" type="pres">
      <dgm:prSet presAssocID="{41045B56-76D5-484C-8C2D-89F8BB7A037F}" presName="parSpace" presStyleCnt="0"/>
      <dgm:spPr/>
    </dgm:pt>
    <dgm:pt modelId="{04F108E5-E860-41BB-9B75-7EE70E2A5B7A}" type="pres">
      <dgm:prSet presAssocID="{3E5F2591-6D50-43B1-BF9C-DFFD0F110F5C}" presName="parTxOnly" presStyleLbl="node1" presStyleIdx="4" presStyleCnt="8" custLinFactNeighborY="-2335">
        <dgm:presLayoutVars>
          <dgm:bulletEnabled val="1"/>
        </dgm:presLayoutVars>
      </dgm:prSet>
      <dgm:spPr/>
    </dgm:pt>
    <dgm:pt modelId="{9267B197-F506-455E-BD33-69CE86474208}" type="pres">
      <dgm:prSet presAssocID="{DD131879-85F2-4E0C-ABB9-6F01EBBEE215}" presName="parSpace" presStyleCnt="0"/>
      <dgm:spPr/>
    </dgm:pt>
    <dgm:pt modelId="{C746960E-B78D-445A-8641-351C6C526219}" type="pres">
      <dgm:prSet presAssocID="{A46802C8-DA3B-495B-A90A-72DA553E8C56}" presName="parTxOnly" presStyleLbl="node1" presStyleIdx="5" presStyleCnt="8">
        <dgm:presLayoutVars>
          <dgm:bulletEnabled val="1"/>
        </dgm:presLayoutVars>
      </dgm:prSet>
      <dgm:spPr/>
    </dgm:pt>
    <dgm:pt modelId="{7AAB78B2-374F-4520-BE60-9EC4F3C8B149}" type="pres">
      <dgm:prSet presAssocID="{E2D27B60-1307-4700-BA62-87E34DBBD40A}" presName="parSpace" presStyleCnt="0"/>
      <dgm:spPr/>
    </dgm:pt>
    <dgm:pt modelId="{182F0344-D6E8-4562-917A-83243013AB1D}" type="pres">
      <dgm:prSet presAssocID="{5B775452-2064-4930-8EAE-400E5EBA6550}" presName="parTxOnly" presStyleLbl="node1" presStyleIdx="6" presStyleCnt="8">
        <dgm:presLayoutVars>
          <dgm:bulletEnabled val="1"/>
        </dgm:presLayoutVars>
      </dgm:prSet>
      <dgm:spPr/>
    </dgm:pt>
    <dgm:pt modelId="{58BBEA01-4563-4D1E-A5E3-F0F49007D607}" type="pres">
      <dgm:prSet presAssocID="{3AB435F3-9F9E-4D2F-8B5D-F8CBF01D4CBE}" presName="parSpace" presStyleCnt="0"/>
      <dgm:spPr/>
    </dgm:pt>
    <dgm:pt modelId="{170D9D3D-373F-4445-9632-F74784FB7EF1}" type="pres">
      <dgm:prSet presAssocID="{80702F78-A1AD-4532-8CC5-0D4C637EBBB1}" presName="parTxOnly" presStyleLbl="node1" presStyleIdx="7" presStyleCnt="8">
        <dgm:presLayoutVars>
          <dgm:bulletEnabled val="1"/>
        </dgm:presLayoutVars>
      </dgm:prSet>
      <dgm:spPr/>
    </dgm:pt>
  </dgm:ptLst>
  <dgm:cxnLst>
    <dgm:cxn modelId="{18F4680D-92C1-4D9F-A0B1-7E8FFB6AB70F}" srcId="{D8727A72-56F8-49D6-9614-B07713DBDF00}" destId="{DCB75D9B-1BC1-4F47-B443-336EFC899368}" srcOrd="0" destOrd="0" parTransId="{1F8E0BCD-2899-49EE-87B0-AD140B823F0F}" sibTransId="{5AF8477C-0DDD-4625-BF2D-A50F965D5188}"/>
    <dgm:cxn modelId="{4D36D124-A462-4B5C-89B6-5F1A53724F55}" type="presOf" srcId="{3E5F2591-6D50-43B1-BF9C-DFFD0F110F5C}" destId="{04F108E5-E860-41BB-9B75-7EE70E2A5B7A}" srcOrd="0" destOrd="0" presId="urn:microsoft.com/office/officeart/2005/8/layout/hChevron3"/>
    <dgm:cxn modelId="{1DB11F44-1869-43B0-8B46-27AC401CD24F}" type="presOf" srcId="{6833DEAF-3A60-41F7-89EC-3E2AF0668D6C}" destId="{51EE115F-531D-43A9-9ABF-F7D4196C1C2B}" srcOrd="0" destOrd="0" presId="urn:microsoft.com/office/officeart/2005/8/layout/hChevron3"/>
    <dgm:cxn modelId="{CCD8AB45-4AE2-4E2A-94BB-9913818B9025}" srcId="{D8727A72-56F8-49D6-9614-B07713DBDF00}" destId="{5B775452-2064-4930-8EAE-400E5EBA6550}" srcOrd="6" destOrd="0" parTransId="{F84D7F43-77FC-4C60-8ECE-E1BF429B51EF}" sibTransId="{3AB435F3-9F9E-4D2F-8B5D-F8CBF01D4CBE}"/>
    <dgm:cxn modelId="{63573D47-D978-4B63-9685-F6943168C4B9}" srcId="{D8727A72-56F8-49D6-9614-B07713DBDF00}" destId="{A46802C8-DA3B-495B-A90A-72DA553E8C56}" srcOrd="5" destOrd="0" parTransId="{B0A51965-5EC2-48DB-A0DA-4C2DE9E3CD4E}" sibTransId="{E2D27B60-1307-4700-BA62-87E34DBBD40A}"/>
    <dgm:cxn modelId="{E57DFF50-6DD4-489F-87FC-3519D7E094FC}" type="presOf" srcId="{5B775452-2064-4930-8EAE-400E5EBA6550}" destId="{182F0344-D6E8-4562-917A-83243013AB1D}" srcOrd="0" destOrd="0" presId="urn:microsoft.com/office/officeart/2005/8/layout/hChevron3"/>
    <dgm:cxn modelId="{6355D07B-80BC-4A25-ABAD-4F18581F74ED}" type="presOf" srcId="{A46802C8-DA3B-495B-A90A-72DA553E8C56}" destId="{C746960E-B78D-445A-8641-351C6C526219}" srcOrd="0" destOrd="0" presId="urn:microsoft.com/office/officeart/2005/8/layout/hChevron3"/>
    <dgm:cxn modelId="{E7323E7D-939D-47B8-AC2F-20457CA45EDB}" srcId="{D8727A72-56F8-49D6-9614-B07713DBDF00}" destId="{6833DEAF-3A60-41F7-89EC-3E2AF0668D6C}" srcOrd="3" destOrd="0" parTransId="{B54F9EE0-8CE9-4C54-B44F-98A5EB0A953B}" sibTransId="{41045B56-76D5-484C-8C2D-89F8BB7A037F}"/>
    <dgm:cxn modelId="{BC7EB09F-759D-42FC-B50E-D3BC12BB8C9C}" srcId="{D8727A72-56F8-49D6-9614-B07713DBDF00}" destId="{80702F78-A1AD-4532-8CC5-0D4C637EBBB1}" srcOrd="7" destOrd="0" parTransId="{75ADA028-127E-4D4C-9CFC-8E3C83EF273A}" sibTransId="{61BE312E-2E14-48F8-ACF4-04895BF119B8}"/>
    <dgm:cxn modelId="{149066A1-673B-4DA1-BBAD-9F20E5B8CDDF}" type="presOf" srcId="{42CB0ECC-3EAE-482A-B6A9-A63EBEEFE767}" destId="{0D531496-288A-4A6E-A63D-C15773A9763B}" srcOrd="0" destOrd="0" presId="urn:microsoft.com/office/officeart/2005/8/layout/hChevron3"/>
    <dgm:cxn modelId="{182AF5A1-7D9B-4713-976A-B8839E05F0D1}" type="presOf" srcId="{D8727A72-56F8-49D6-9614-B07713DBDF00}" destId="{32F43189-30E4-4073-88BC-8BBF7248A9FE}" srcOrd="0" destOrd="0" presId="urn:microsoft.com/office/officeart/2005/8/layout/hChevron3"/>
    <dgm:cxn modelId="{03F178B2-A20C-45A9-9DEF-CC8BB3210178}" srcId="{D8727A72-56F8-49D6-9614-B07713DBDF00}" destId="{DA037449-7C10-41DB-8EC1-7B8CDC65A455}" srcOrd="1" destOrd="0" parTransId="{76519712-CBAA-4B62-80D0-27B08A414BB1}" sibTransId="{A9186DB7-E516-4469-A93C-EFCF0ED2C6AC}"/>
    <dgm:cxn modelId="{F56DA7C1-7C7D-43AF-BC23-8E97CC04642E}" type="presOf" srcId="{DCB75D9B-1BC1-4F47-B443-336EFC899368}" destId="{A88829A7-CB7F-45AF-95E0-2E8F40FB30E8}" srcOrd="0" destOrd="0" presId="urn:microsoft.com/office/officeart/2005/8/layout/hChevron3"/>
    <dgm:cxn modelId="{BE00ACC3-F210-42EC-B9AE-0FA42387A323}" type="presOf" srcId="{DA037449-7C10-41DB-8EC1-7B8CDC65A455}" destId="{2D487051-B733-49A1-B084-6F3D48AD60D0}" srcOrd="0" destOrd="0" presId="urn:microsoft.com/office/officeart/2005/8/layout/hChevron3"/>
    <dgm:cxn modelId="{B2C60FDB-4C0D-4944-B91E-597D9D20BBAF}" srcId="{D8727A72-56F8-49D6-9614-B07713DBDF00}" destId="{42CB0ECC-3EAE-482A-B6A9-A63EBEEFE767}" srcOrd="2" destOrd="0" parTransId="{DEC1DCE2-F534-4A41-8362-9D58B85EF288}" sibTransId="{AB059917-B18B-424C-A3CB-048B63EFAB84}"/>
    <dgm:cxn modelId="{046350DF-2947-43BE-A243-A5D560617135}" srcId="{D8727A72-56F8-49D6-9614-B07713DBDF00}" destId="{3E5F2591-6D50-43B1-BF9C-DFFD0F110F5C}" srcOrd="4" destOrd="0" parTransId="{12916A1D-3B2B-4FD2-B5E6-6AE41069E53E}" sibTransId="{DD131879-85F2-4E0C-ABB9-6F01EBBEE215}"/>
    <dgm:cxn modelId="{633F07F0-0443-46C0-B3F5-8F9C9FF0A11E}" type="presOf" srcId="{80702F78-A1AD-4532-8CC5-0D4C637EBBB1}" destId="{170D9D3D-373F-4445-9632-F74784FB7EF1}" srcOrd="0" destOrd="0" presId="urn:microsoft.com/office/officeart/2005/8/layout/hChevron3"/>
    <dgm:cxn modelId="{EE0E6C6A-0790-4976-BECF-4D9C8B943F26}" type="presParOf" srcId="{32F43189-30E4-4073-88BC-8BBF7248A9FE}" destId="{A88829A7-CB7F-45AF-95E0-2E8F40FB30E8}" srcOrd="0" destOrd="0" presId="urn:microsoft.com/office/officeart/2005/8/layout/hChevron3"/>
    <dgm:cxn modelId="{3814DAAF-5742-412C-8322-D6B2D4F873E4}" type="presParOf" srcId="{32F43189-30E4-4073-88BC-8BBF7248A9FE}" destId="{AE40EDBB-B031-473F-8E29-CC99FEADFE43}" srcOrd="1" destOrd="0" presId="urn:microsoft.com/office/officeart/2005/8/layout/hChevron3"/>
    <dgm:cxn modelId="{6341B472-61D5-4321-926E-D564D58E1150}" type="presParOf" srcId="{32F43189-30E4-4073-88BC-8BBF7248A9FE}" destId="{2D487051-B733-49A1-B084-6F3D48AD60D0}" srcOrd="2" destOrd="0" presId="urn:microsoft.com/office/officeart/2005/8/layout/hChevron3"/>
    <dgm:cxn modelId="{02BC54E5-2B81-4861-BF05-616A1E945212}" type="presParOf" srcId="{32F43189-30E4-4073-88BC-8BBF7248A9FE}" destId="{3F4EE380-D7DF-431A-9F87-81E90750F32A}" srcOrd="3" destOrd="0" presId="urn:microsoft.com/office/officeart/2005/8/layout/hChevron3"/>
    <dgm:cxn modelId="{812E1651-C676-4158-8959-5568DF683008}" type="presParOf" srcId="{32F43189-30E4-4073-88BC-8BBF7248A9FE}" destId="{0D531496-288A-4A6E-A63D-C15773A9763B}" srcOrd="4" destOrd="0" presId="urn:microsoft.com/office/officeart/2005/8/layout/hChevron3"/>
    <dgm:cxn modelId="{F30262DD-2AE4-4C98-9F41-B5EDF65B8F61}" type="presParOf" srcId="{32F43189-30E4-4073-88BC-8BBF7248A9FE}" destId="{E547741C-DE6C-4621-8AEF-BF4E9FBF1F8F}" srcOrd="5" destOrd="0" presId="urn:microsoft.com/office/officeart/2005/8/layout/hChevron3"/>
    <dgm:cxn modelId="{A0846C97-4E32-4227-A112-A2217D01FBB5}" type="presParOf" srcId="{32F43189-30E4-4073-88BC-8BBF7248A9FE}" destId="{51EE115F-531D-43A9-9ABF-F7D4196C1C2B}" srcOrd="6" destOrd="0" presId="urn:microsoft.com/office/officeart/2005/8/layout/hChevron3"/>
    <dgm:cxn modelId="{F4CBA6F3-0DF3-47CA-B0D7-25168D053A0E}" type="presParOf" srcId="{32F43189-30E4-4073-88BC-8BBF7248A9FE}" destId="{31F89D1F-88A4-4557-85B6-4843462A286A}" srcOrd="7" destOrd="0" presId="urn:microsoft.com/office/officeart/2005/8/layout/hChevron3"/>
    <dgm:cxn modelId="{7E6332B0-78F3-4FA9-9176-119CB604B78C}" type="presParOf" srcId="{32F43189-30E4-4073-88BC-8BBF7248A9FE}" destId="{04F108E5-E860-41BB-9B75-7EE70E2A5B7A}" srcOrd="8" destOrd="0" presId="urn:microsoft.com/office/officeart/2005/8/layout/hChevron3"/>
    <dgm:cxn modelId="{DE4E9C29-0809-4766-B339-C41304AC94A4}" type="presParOf" srcId="{32F43189-30E4-4073-88BC-8BBF7248A9FE}" destId="{9267B197-F506-455E-BD33-69CE86474208}" srcOrd="9" destOrd="0" presId="urn:microsoft.com/office/officeart/2005/8/layout/hChevron3"/>
    <dgm:cxn modelId="{291CC780-B701-42AA-97C0-994876DAAC79}" type="presParOf" srcId="{32F43189-30E4-4073-88BC-8BBF7248A9FE}" destId="{C746960E-B78D-445A-8641-351C6C526219}" srcOrd="10" destOrd="0" presId="urn:microsoft.com/office/officeart/2005/8/layout/hChevron3"/>
    <dgm:cxn modelId="{C3C19B95-A27E-4BB3-9EC1-8BFA7B78CF22}" type="presParOf" srcId="{32F43189-30E4-4073-88BC-8BBF7248A9FE}" destId="{7AAB78B2-374F-4520-BE60-9EC4F3C8B149}" srcOrd="11" destOrd="0" presId="urn:microsoft.com/office/officeart/2005/8/layout/hChevron3"/>
    <dgm:cxn modelId="{563F63A0-6BB1-40D4-984B-738499E635EE}" type="presParOf" srcId="{32F43189-30E4-4073-88BC-8BBF7248A9FE}" destId="{182F0344-D6E8-4562-917A-83243013AB1D}" srcOrd="12" destOrd="0" presId="urn:microsoft.com/office/officeart/2005/8/layout/hChevron3"/>
    <dgm:cxn modelId="{8A3D6CEA-6735-46D3-B16A-3A1A2C8C4552}" type="presParOf" srcId="{32F43189-30E4-4073-88BC-8BBF7248A9FE}" destId="{58BBEA01-4563-4D1E-A5E3-F0F49007D607}" srcOrd="13" destOrd="0" presId="urn:microsoft.com/office/officeart/2005/8/layout/hChevron3"/>
    <dgm:cxn modelId="{C0543C72-2EC2-44C2-A30D-4209696A0449}" type="presParOf" srcId="{32F43189-30E4-4073-88BC-8BBF7248A9FE}" destId="{170D9D3D-373F-4445-9632-F74784FB7EF1}" srcOrd="14"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D8727A72-56F8-49D6-9614-B07713DBDF00}" type="doc">
      <dgm:prSet loTypeId="urn:microsoft.com/office/officeart/2005/8/layout/hChevron3" loCatId="process" qsTypeId="urn:microsoft.com/office/officeart/2005/8/quickstyle/simple1" qsCatId="simple" csTypeId="urn:microsoft.com/office/officeart/2005/8/colors/accent0_1" csCatId="mainScheme" phldr="1"/>
      <dgm:spPr/>
    </dgm:pt>
    <dgm:pt modelId="{DCB75D9B-1BC1-4F47-B443-336EFC899368}">
      <dgm:prSet phldrT="[Text]" custT="1"/>
      <dgm:spPr>
        <a:solidFill>
          <a:schemeClr val="tx1">
            <a:lumMod val="40000"/>
            <a:lumOff val="60000"/>
          </a:schemeClr>
        </a:solidFill>
      </dgm:spPr>
      <dgm:t>
        <a:bodyPr/>
        <a:lstStyle/>
        <a:p>
          <a:r>
            <a:rPr lang="fa-IR" sz="1400" b="1" dirty="0">
              <a:solidFill>
                <a:srgbClr val="002060"/>
              </a:solidFill>
              <a:cs typeface="B Nazanin" panose="00000400000000000000" pitchFamily="2" charset="-78"/>
            </a:rPr>
            <a:t>مقدمه</a:t>
          </a:r>
          <a:endParaRPr lang="en-US" sz="1400" b="1" dirty="0">
            <a:solidFill>
              <a:srgbClr val="002060"/>
            </a:solidFill>
            <a:cs typeface="B Nazanin" panose="00000400000000000000" pitchFamily="2" charset="-78"/>
          </a:endParaRPr>
        </a:p>
      </dgm:t>
    </dgm:pt>
    <dgm:pt modelId="{1F8E0BCD-2899-49EE-87B0-AD140B823F0F}" type="parTrans" cxnId="{18F4680D-92C1-4D9F-A0B1-7E8FFB6AB70F}">
      <dgm:prSet/>
      <dgm:spPr/>
      <dgm:t>
        <a:bodyPr/>
        <a:lstStyle/>
        <a:p>
          <a:endParaRPr lang="en-US"/>
        </a:p>
      </dgm:t>
    </dgm:pt>
    <dgm:pt modelId="{5AF8477C-0DDD-4625-BF2D-A50F965D5188}" type="sibTrans" cxnId="{18F4680D-92C1-4D9F-A0B1-7E8FFB6AB70F}">
      <dgm:prSet/>
      <dgm:spPr/>
      <dgm:t>
        <a:bodyPr/>
        <a:lstStyle/>
        <a:p>
          <a:endParaRPr lang="en-US"/>
        </a:p>
      </dgm:t>
    </dgm:pt>
    <dgm:pt modelId="{DA037449-7C10-41DB-8EC1-7B8CDC65A455}">
      <dgm:prSet phldrT="[Text]" custT="1"/>
      <dgm:spPr>
        <a:solidFill>
          <a:schemeClr val="tx1">
            <a:lumMod val="40000"/>
            <a:lumOff val="60000"/>
          </a:schemeClr>
        </a:solidFill>
      </dgm:spPr>
      <dgm:t>
        <a:bodyPr/>
        <a:lstStyle/>
        <a:p>
          <a:r>
            <a:rPr lang="fa-IR" sz="1400" b="1" dirty="0">
              <a:solidFill>
                <a:srgbClr val="002060"/>
              </a:solidFill>
              <a:cs typeface="B Nazanin" panose="00000400000000000000" pitchFamily="2" charset="-78"/>
            </a:rPr>
            <a:t>خواص</a:t>
          </a:r>
          <a:endParaRPr lang="en-US" sz="1400" b="1" dirty="0">
            <a:solidFill>
              <a:srgbClr val="002060"/>
            </a:solidFill>
            <a:cs typeface="B Nazanin" panose="00000400000000000000" pitchFamily="2" charset="-78"/>
          </a:endParaRPr>
        </a:p>
      </dgm:t>
    </dgm:pt>
    <dgm:pt modelId="{76519712-CBAA-4B62-80D0-27B08A414BB1}" type="parTrans" cxnId="{03F178B2-A20C-45A9-9DEF-CC8BB3210178}">
      <dgm:prSet/>
      <dgm:spPr/>
      <dgm:t>
        <a:bodyPr/>
        <a:lstStyle/>
        <a:p>
          <a:endParaRPr lang="en-US"/>
        </a:p>
      </dgm:t>
    </dgm:pt>
    <dgm:pt modelId="{A9186DB7-E516-4469-A93C-EFCF0ED2C6AC}" type="sibTrans" cxnId="{03F178B2-A20C-45A9-9DEF-CC8BB3210178}">
      <dgm:prSet/>
      <dgm:spPr/>
      <dgm:t>
        <a:bodyPr/>
        <a:lstStyle/>
        <a:p>
          <a:endParaRPr lang="en-US"/>
        </a:p>
      </dgm:t>
    </dgm:pt>
    <dgm:pt modelId="{6833DEAF-3A60-41F7-89EC-3E2AF0668D6C}">
      <dgm:prSet phldrT="[Text]" custT="1"/>
      <dgm:spPr>
        <a:solidFill>
          <a:schemeClr val="tx1">
            <a:lumMod val="40000"/>
            <a:lumOff val="60000"/>
          </a:schemeClr>
        </a:solidFill>
      </dgm:spPr>
      <dgm:t>
        <a:bodyPr/>
        <a:lstStyle/>
        <a:p>
          <a:r>
            <a:rPr lang="fa-IR" sz="1400" b="1" dirty="0">
              <a:solidFill>
                <a:srgbClr val="002060"/>
              </a:solidFill>
              <a:cs typeface="B Nazanin" panose="00000400000000000000" pitchFamily="2" charset="-78"/>
            </a:rPr>
            <a:t>کاربرد</a:t>
          </a:r>
          <a:endParaRPr lang="en-US" sz="1400" b="1" dirty="0">
            <a:solidFill>
              <a:srgbClr val="002060"/>
            </a:solidFill>
            <a:cs typeface="B Nazanin" panose="00000400000000000000" pitchFamily="2" charset="-78"/>
          </a:endParaRPr>
        </a:p>
      </dgm:t>
    </dgm:pt>
    <dgm:pt modelId="{B54F9EE0-8CE9-4C54-B44F-98A5EB0A953B}" type="parTrans" cxnId="{E7323E7D-939D-47B8-AC2F-20457CA45EDB}">
      <dgm:prSet/>
      <dgm:spPr/>
      <dgm:t>
        <a:bodyPr/>
        <a:lstStyle/>
        <a:p>
          <a:endParaRPr lang="en-US"/>
        </a:p>
      </dgm:t>
    </dgm:pt>
    <dgm:pt modelId="{41045B56-76D5-484C-8C2D-89F8BB7A037F}" type="sibTrans" cxnId="{E7323E7D-939D-47B8-AC2F-20457CA45EDB}">
      <dgm:prSet/>
      <dgm:spPr/>
      <dgm:t>
        <a:bodyPr/>
        <a:lstStyle/>
        <a:p>
          <a:endParaRPr lang="en-US"/>
        </a:p>
      </dgm:t>
    </dgm:pt>
    <dgm:pt modelId="{42CB0ECC-3EAE-482A-B6A9-A63EBEEFE767}">
      <dgm:prSet phldrT="[Text]" custT="1"/>
      <dgm:spPr>
        <a:solidFill>
          <a:schemeClr val="tx1">
            <a:lumMod val="40000"/>
            <a:lumOff val="60000"/>
          </a:schemeClr>
        </a:solidFill>
      </dgm:spPr>
      <dgm:t>
        <a:bodyPr/>
        <a:lstStyle/>
        <a:p>
          <a:r>
            <a:rPr lang="fa-IR" sz="1400" b="1" dirty="0">
              <a:solidFill>
                <a:srgbClr val="002060"/>
              </a:solidFill>
              <a:cs typeface="B Nazanin" panose="00000400000000000000" pitchFamily="2" charset="-78"/>
            </a:rPr>
            <a:t>تاریخچه</a:t>
          </a:r>
          <a:endParaRPr lang="en-US" sz="1400" b="1" dirty="0">
            <a:solidFill>
              <a:srgbClr val="002060"/>
            </a:solidFill>
            <a:cs typeface="B Nazanin" panose="00000400000000000000" pitchFamily="2" charset="-78"/>
          </a:endParaRPr>
        </a:p>
      </dgm:t>
    </dgm:pt>
    <dgm:pt modelId="{DEC1DCE2-F534-4A41-8362-9D58B85EF288}" type="parTrans" cxnId="{B2C60FDB-4C0D-4944-B91E-597D9D20BBAF}">
      <dgm:prSet/>
      <dgm:spPr/>
      <dgm:t>
        <a:bodyPr/>
        <a:lstStyle/>
        <a:p>
          <a:endParaRPr lang="en-US"/>
        </a:p>
      </dgm:t>
    </dgm:pt>
    <dgm:pt modelId="{AB059917-B18B-424C-A3CB-048B63EFAB84}" type="sibTrans" cxnId="{B2C60FDB-4C0D-4944-B91E-597D9D20BBAF}">
      <dgm:prSet/>
      <dgm:spPr/>
      <dgm:t>
        <a:bodyPr/>
        <a:lstStyle/>
        <a:p>
          <a:endParaRPr lang="en-US"/>
        </a:p>
      </dgm:t>
    </dgm:pt>
    <dgm:pt modelId="{3E5F2591-6D50-43B1-BF9C-DFFD0F110F5C}">
      <dgm:prSet phldrT="[Text]" custT="1">
        <dgm:style>
          <a:lnRef idx="1">
            <a:schemeClr val="dk1"/>
          </a:lnRef>
          <a:fillRef idx="3">
            <a:schemeClr val="dk1"/>
          </a:fillRef>
          <a:effectRef idx="2">
            <a:schemeClr val="dk1"/>
          </a:effectRef>
          <a:fontRef idx="minor">
            <a:schemeClr val="lt1"/>
          </a:fontRef>
        </dgm:style>
      </dgm:prSet>
      <dgm:spPr/>
      <dgm:t>
        <a:bodyPr/>
        <a:lstStyle/>
        <a:p>
          <a:r>
            <a:rPr lang="fa-IR" sz="1400" b="1" dirty="0">
              <a:solidFill>
                <a:srgbClr val="002060"/>
              </a:solidFill>
              <a:cs typeface="B Nazanin" panose="00000400000000000000" pitchFamily="2" charset="-78"/>
            </a:rPr>
            <a:t>روش های تولید</a:t>
          </a:r>
          <a:endParaRPr lang="en-US" sz="1400" b="1" dirty="0">
            <a:solidFill>
              <a:srgbClr val="002060"/>
            </a:solidFill>
            <a:cs typeface="B Nazanin" panose="00000400000000000000" pitchFamily="2" charset="-78"/>
          </a:endParaRPr>
        </a:p>
      </dgm:t>
    </dgm:pt>
    <dgm:pt modelId="{12916A1D-3B2B-4FD2-B5E6-6AE41069E53E}" type="parTrans" cxnId="{046350DF-2947-43BE-A243-A5D560617135}">
      <dgm:prSet/>
      <dgm:spPr/>
      <dgm:t>
        <a:bodyPr/>
        <a:lstStyle/>
        <a:p>
          <a:endParaRPr lang="en-US"/>
        </a:p>
      </dgm:t>
    </dgm:pt>
    <dgm:pt modelId="{DD131879-85F2-4E0C-ABB9-6F01EBBEE215}" type="sibTrans" cxnId="{046350DF-2947-43BE-A243-A5D560617135}">
      <dgm:prSet/>
      <dgm:spPr/>
      <dgm:t>
        <a:bodyPr/>
        <a:lstStyle/>
        <a:p>
          <a:endParaRPr lang="en-US"/>
        </a:p>
      </dgm:t>
    </dgm:pt>
    <dgm:pt modelId="{A46802C8-DA3B-495B-A90A-72DA553E8C56}">
      <dgm:prSet phldrT="[Text]" custT="1"/>
      <dgm:spPr>
        <a:solidFill>
          <a:schemeClr val="tx1">
            <a:lumMod val="40000"/>
            <a:lumOff val="60000"/>
          </a:schemeClr>
        </a:solidFill>
      </dgm:spPr>
      <dgm:t>
        <a:bodyPr/>
        <a:lstStyle/>
        <a:p>
          <a:r>
            <a:rPr lang="fa-IR" sz="1400" b="1" dirty="0">
              <a:solidFill>
                <a:srgbClr val="002060"/>
              </a:solidFill>
              <a:cs typeface="B Nazanin" panose="00000400000000000000" pitchFamily="2" charset="-78"/>
            </a:rPr>
            <a:t>بهترین روش تولید</a:t>
          </a:r>
          <a:endParaRPr lang="en-US" sz="1400" b="1" dirty="0">
            <a:solidFill>
              <a:srgbClr val="002060"/>
            </a:solidFill>
            <a:cs typeface="B Nazanin" panose="00000400000000000000" pitchFamily="2" charset="-78"/>
          </a:endParaRPr>
        </a:p>
      </dgm:t>
    </dgm:pt>
    <dgm:pt modelId="{B0A51965-5EC2-48DB-A0DA-4C2DE9E3CD4E}" type="parTrans" cxnId="{63573D47-D978-4B63-9685-F6943168C4B9}">
      <dgm:prSet/>
      <dgm:spPr/>
      <dgm:t>
        <a:bodyPr/>
        <a:lstStyle/>
        <a:p>
          <a:endParaRPr lang="en-US"/>
        </a:p>
      </dgm:t>
    </dgm:pt>
    <dgm:pt modelId="{E2D27B60-1307-4700-BA62-87E34DBBD40A}" type="sibTrans" cxnId="{63573D47-D978-4B63-9685-F6943168C4B9}">
      <dgm:prSet/>
      <dgm:spPr/>
      <dgm:t>
        <a:bodyPr/>
        <a:lstStyle/>
        <a:p>
          <a:endParaRPr lang="en-US"/>
        </a:p>
      </dgm:t>
    </dgm:pt>
    <dgm:pt modelId="{5B775452-2064-4930-8EAE-400E5EBA6550}">
      <dgm:prSet phldrT="[Text]" custT="1"/>
      <dgm:spPr>
        <a:solidFill>
          <a:schemeClr val="tx1">
            <a:lumMod val="40000"/>
            <a:lumOff val="60000"/>
          </a:schemeClr>
        </a:solidFill>
      </dgm:spPr>
      <dgm:t>
        <a:bodyPr/>
        <a:lstStyle/>
        <a:p>
          <a:r>
            <a:rPr lang="fa-IR" sz="1400" b="1" dirty="0">
              <a:solidFill>
                <a:srgbClr val="002060"/>
              </a:solidFill>
              <a:cs typeface="B Nazanin" panose="00000400000000000000" pitchFamily="2" charset="-78"/>
            </a:rPr>
            <a:t>بررسی بازار</a:t>
          </a:r>
          <a:endParaRPr lang="en-US" sz="1400" b="1" dirty="0">
            <a:solidFill>
              <a:srgbClr val="002060"/>
            </a:solidFill>
            <a:cs typeface="B Nazanin" panose="00000400000000000000" pitchFamily="2" charset="-78"/>
          </a:endParaRPr>
        </a:p>
      </dgm:t>
    </dgm:pt>
    <dgm:pt modelId="{F84D7F43-77FC-4C60-8ECE-E1BF429B51EF}" type="parTrans" cxnId="{CCD8AB45-4AE2-4E2A-94BB-9913818B9025}">
      <dgm:prSet/>
      <dgm:spPr/>
      <dgm:t>
        <a:bodyPr/>
        <a:lstStyle/>
        <a:p>
          <a:endParaRPr lang="en-US"/>
        </a:p>
      </dgm:t>
    </dgm:pt>
    <dgm:pt modelId="{3AB435F3-9F9E-4D2F-8B5D-F8CBF01D4CBE}" type="sibTrans" cxnId="{CCD8AB45-4AE2-4E2A-94BB-9913818B9025}">
      <dgm:prSet/>
      <dgm:spPr/>
      <dgm:t>
        <a:bodyPr/>
        <a:lstStyle/>
        <a:p>
          <a:endParaRPr lang="en-US"/>
        </a:p>
      </dgm:t>
    </dgm:pt>
    <dgm:pt modelId="{80702F78-A1AD-4532-8CC5-0D4C637EBBB1}">
      <dgm:prSet phldrT="[Text]" custT="1"/>
      <dgm:spPr>
        <a:solidFill>
          <a:schemeClr val="tx1">
            <a:lumMod val="40000"/>
            <a:lumOff val="60000"/>
          </a:schemeClr>
        </a:solidFill>
      </dgm:spPr>
      <dgm:t>
        <a:bodyPr/>
        <a:lstStyle/>
        <a:p>
          <a:r>
            <a:rPr lang="fa-IR" sz="1400" b="1" dirty="0">
              <a:solidFill>
                <a:srgbClr val="002060"/>
              </a:solidFill>
              <a:cs typeface="B Nazanin" panose="00000400000000000000" pitchFamily="2" charset="-78"/>
            </a:rPr>
            <a:t>محاسبات اقتصادی</a:t>
          </a:r>
          <a:endParaRPr lang="en-US" sz="1400" b="1" dirty="0">
            <a:solidFill>
              <a:srgbClr val="002060"/>
            </a:solidFill>
            <a:cs typeface="B Nazanin" panose="00000400000000000000" pitchFamily="2" charset="-78"/>
          </a:endParaRPr>
        </a:p>
      </dgm:t>
    </dgm:pt>
    <dgm:pt modelId="{75ADA028-127E-4D4C-9CFC-8E3C83EF273A}" type="parTrans" cxnId="{BC7EB09F-759D-42FC-B50E-D3BC12BB8C9C}">
      <dgm:prSet/>
      <dgm:spPr/>
      <dgm:t>
        <a:bodyPr/>
        <a:lstStyle/>
        <a:p>
          <a:endParaRPr lang="en-US"/>
        </a:p>
      </dgm:t>
    </dgm:pt>
    <dgm:pt modelId="{61BE312E-2E14-48F8-ACF4-04895BF119B8}" type="sibTrans" cxnId="{BC7EB09F-759D-42FC-B50E-D3BC12BB8C9C}">
      <dgm:prSet/>
      <dgm:spPr/>
      <dgm:t>
        <a:bodyPr/>
        <a:lstStyle/>
        <a:p>
          <a:endParaRPr lang="en-US"/>
        </a:p>
      </dgm:t>
    </dgm:pt>
    <dgm:pt modelId="{32F43189-30E4-4073-88BC-8BBF7248A9FE}" type="pres">
      <dgm:prSet presAssocID="{D8727A72-56F8-49D6-9614-B07713DBDF00}" presName="Name0" presStyleCnt="0">
        <dgm:presLayoutVars>
          <dgm:dir val="rev"/>
          <dgm:resizeHandles val="exact"/>
        </dgm:presLayoutVars>
      </dgm:prSet>
      <dgm:spPr/>
    </dgm:pt>
    <dgm:pt modelId="{A88829A7-CB7F-45AF-95E0-2E8F40FB30E8}" type="pres">
      <dgm:prSet presAssocID="{DCB75D9B-1BC1-4F47-B443-336EFC899368}" presName="parTxOnly" presStyleLbl="node1" presStyleIdx="0" presStyleCnt="8">
        <dgm:presLayoutVars>
          <dgm:bulletEnabled val="1"/>
        </dgm:presLayoutVars>
      </dgm:prSet>
      <dgm:spPr/>
    </dgm:pt>
    <dgm:pt modelId="{AE40EDBB-B031-473F-8E29-CC99FEADFE43}" type="pres">
      <dgm:prSet presAssocID="{5AF8477C-0DDD-4625-BF2D-A50F965D5188}" presName="parSpace" presStyleCnt="0"/>
      <dgm:spPr/>
    </dgm:pt>
    <dgm:pt modelId="{2D487051-B733-49A1-B084-6F3D48AD60D0}" type="pres">
      <dgm:prSet presAssocID="{DA037449-7C10-41DB-8EC1-7B8CDC65A455}" presName="parTxOnly" presStyleLbl="node1" presStyleIdx="1" presStyleCnt="8">
        <dgm:presLayoutVars>
          <dgm:bulletEnabled val="1"/>
        </dgm:presLayoutVars>
      </dgm:prSet>
      <dgm:spPr/>
    </dgm:pt>
    <dgm:pt modelId="{3F4EE380-D7DF-431A-9F87-81E90750F32A}" type="pres">
      <dgm:prSet presAssocID="{A9186DB7-E516-4469-A93C-EFCF0ED2C6AC}" presName="parSpace" presStyleCnt="0"/>
      <dgm:spPr/>
    </dgm:pt>
    <dgm:pt modelId="{0D531496-288A-4A6E-A63D-C15773A9763B}" type="pres">
      <dgm:prSet presAssocID="{42CB0ECC-3EAE-482A-B6A9-A63EBEEFE767}" presName="parTxOnly" presStyleLbl="node1" presStyleIdx="2" presStyleCnt="8">
        <dgm:presLayoutVars>
          <dgm:bulletEnabled val="1"/>
        </dgm:presLayoutVars>
      </dgm:prSet>
      <dgm:spPr/>
    </dgm:pt>
    <dgm:pt modelId="{E547741C-DE6C-4621-8AEF-BF4E9FBF1F8F}" type="pres">
      <dgm:prSet presAssocID="{AB059917-B18B-424C-A3CB-048B63EFAB84}" presName="parSpace" presStyleCnt="0"/>
      <dgm:spPr/>
    </dgm:pt>
    <dgm:pt modelId="{51EE115F-531D-43A9-9ABF-F7D4196C1C2B}" type="pres">
      <dgm:prSet presAssocID="{6833DEAF-3A60-41F7-89EC-3E2AF0668D6C}" presName="parTxOnly" presStyleLbl="node1" presStyleIdx="3" presStyleCnt="8">
        <dgm:presLayoutVars>
          <dgm:bulletEnabled val="1"/>
        </dgm:presLayoutVars>
      </dgm:prSet>
      <dgm:spPr/>
    </dgm:pt>
    <dgm:pt modelId="{31F89D1F-88A4-4557-85B6-4843462A286A}" type="pres">
      <dgm:prSet presAssocID="{41045B56-76D5-484C-8C2D-89F8BB7A037F}" presName="parSpace" presStyleCnt="0"/>
      <dgm:spPr/>
    </dgm:pt>
    <dgm:pt modelId="{04F108E5-E860-41BB-9B75-7EE70E2A5B7A}" type="pres">
      <dgm:prSet presAssocID="{3E5F2591-6D50-43B1-BF9C-DFFD0F110F5C}" presName="parTxOnly" presStyleLbl="node1" presStyleIdx="4" presStyleCnt="8" custLinFactNeighborY="-2335">
        <dgm:presLayoutVars>
          <dgm:bulletEnabled val="1"/>
        </dgm:presLayoutVars>
      </dgm:prSet>
      <dgm:spPr/>
    </dgm:pt>
    <dgm:pt modelId="{9267B197-F506-455E-BD33-69CE86474208}" type="pres">
      <dgm:prSet presAssocID="{DD131879-85F2-4E0C-ABB9-6F01EBBEE215}" presName="parSpace" presStyleCnt="0"/>
      <dgm:spPr/>
    </dgm:pt>
    <dgm:pt modelId="{C746960E-B78D-445A-8641-351C6C526219}" type="pres">
      <dgm:prSet presAssocID="{A46802C8-DA3B-495B-A90A-72DA553E8C56}" presName="parTxOnly" presStyleLbl="node1" presStyleIdx="5" presStyleCnt="8">
        <dgm:presLayoutVars>
          <dgm:bulletEnabled val="1"/>
        </dgm:presLayoutVars>
      </dgm:prSet>
      <dgm:spPr/>
    </dgm:pt>
    <dgm:pt modelId="{7AAB78B2-374F-4520-BE60-9EC4F3C8B149}" type="pres">
      <dgm:prSet presAssocID="{E2D27B60-1307-4700-BA62-87E34DBBD40A}" presName="parSpace" presStyleCnt="0"/>
      <dgm:spPr/>
    </dgm:pt>
    <dgm:pt modelId="{182F0344-D6E8-4562-917A-83243013AB1D}" type="pres">
      <dgm:prSet presAssocID="{5B775452-2064-4930-8EAE-400E5EBA6550}" presName="parTxOnly" presStyleLbl="node1" presStyleIdx="6" presStyleCnt="8">
        <dgm:presLayoutVars>
          <dgm:bulletEnabled val="1"/>
        </dgm:presLayoutVars>
      </dgm:prSet>
      <dgm:spPr/>
    </dgm:pt>
    <dgm:pt modelId="{58BBEA01-4563-4D1E-A5E3-F0F49007D607}" type="pres">
      <dgm:prSet presAssocID="{3AB435F3-9F9E-4D2F-8B5D-F8CBF01D4CBE}" presName="parSpace" presStyleCnt="0"/>
      <dgm:spPr/>
    </dgm:pt>
    <dgm:pt modelId="{170D9D3D-373F-4445-9632-F74784FB7EF1}" type="pres">
      <dgm:prSet presAssocID="{80702F78-A1AD-4532-8CC5-0D4C637EBBB1}" presName="parTxOnly" presStyleLbl="node1" presStyleIdx="7" presStyleCnt="8">
        <dgm:presLayoutVars>
          <dgm:bulletEnabled val="1"/>
        </dgm:presLayoutVars>
      </dgm:prSet>
      <dgm:spPr/>
    </dgm:pt>
  </dgm:ptLst>
  <dgm:cxnLst>
    <dgm:cxn modelId="{18F4680D-92C1-4D9F-A0B1-7E8FFB6AB70F}" srcId="{D8727A72-56F8-49D6-9614-B07713DBDF00}" destId="{DCB75D9B-1BC1-4F47-B443-336EFC899368}" srcOrd="0" destOrd="0" parTransId="{1F8E0BCD-2899-49EE-87B0-AD140B823F0F}" sibTransId="{5AF8477C-0DDD-4625-BF2D-A50F965D5188}"/>
    <dgm:cxn modelId="{DD19DC1D-AA2A-45C1-9A93-4F41E3A1239A}" type="presOf" srcId="{80702F78-A1AD-4532-8CC5-0D4C637EBBB1}" destId="{170D9D3D-373F-4445-9632-F74784FB7EF1}" srcOrd="0" destOrd="0" presId="urn:microsoft.com/office/officeart/2005/8/layout/hChevron3"/>
    <dgm:cxn modelId="{89595061-9C7F-4738-AD4F-637CDD936ADB}" type="presOf" srcId="{5B775452-2064-4930-8EAE-400E5EBA6550}" destId="{182F0344-D6E8-4562-917A-83243013AB1D}" srcOrd="0" destOrd="0" presId="urn:microsoft.com/office/officeart/2005/8/layout/hChevron3"/>
    <dgm:cxn modelId="{CCD8AB45-4AE2-4E2A-94BB-9913818B9025}" srcId="{D8727A72-56F8-49D6-9614-B07713DBDF00}" destId="{5B775452-2064-4930-8EAE-400E5EBA6550}" srcOrd="6" destOrd="0" parTransId="{F84D7F43-77FC-4C60-8ECE-E1BF429B51EF}" sibTransId="{3AB435F3-9F9E-4D2F-8B5D-F8CBF01D4CBE}"/>
    <dgm:cxn modelId="{63573D47-D978-4B63-9685-F6943168C4B9}" srcId="{D8727A72-56F8-49D6-9614-B07713DBDF00}" destId="{A46802C8-DA3B-495B-A90A-72DA553E8C56}" srcOrd="5" destOrd="0" parTransId="{B0A51965-5EC2-48DB-A0DA-4C2DE9E3CD4E}" sibTransId="{E2D27B60-1307-4700-BA62-87E34DBBD40A}"/>
    <dgm:cxn modelId="{BA227F4B-E50B-4D71-BDD8-7C2AA919E93E}" type="presOf" srcId="{DCB75D9B-1BC1-4F47-B443-336EFC899368}" destId="{A88829A7-CB7F-45AF-95E0-2E8F40FB30E8}" srcOrd="0" destOrd="0" presId="urn:microsoft.com/office/officeart/2005/8/layout/hChevron3"/>
    <dgm:cxn modelId="{E7323E7D-939D-47B8-AC2F-20457CA45EDB}" srcId="{D8727A72-56F8-49D6-9614-B07713DBDF00}" destId="{6833DEAF-3A60-41F7-89EC-3E2AF0668D6C}" srcOrd="3" destOrd="0" parTransId="{B54F9EE0-8CE9-4C54-B44F-98A5EB0A953B}" sibTransId="{41045B56-76D5-484C-8C2D-89F8BB7A037F}"/>
    <dgm:cxn modelId="{BC7EB09F-759D-42FC-B50E-D3BC12BB8C9C}" srcId="{D8727A72-56F8-49D6-9614-B07713DBDF00}" destId="{80702F78-A1AD-4532-8CC5-0D4C637EBBB1}" srcOrd="7" destOrd="0" parTransId="{75ADA028-127E-4D4C-9CFC-8E3C83EF273A}" sibTransId="{61BE312E-2E14-48F8-ACF4-04895BF119B8}"/>
    <dgm:cxn modelId="{2267B99F-AE61-4607-8CF9-96136E83A218}" type="presOf" srcId="{DA037449-7C10-41DB-8EC1-7B8CDC65A455}" destId="{2D487051-B733-49A1-B084-6F3D48AD60D0}" srcOrd="0" destOrd="0" presId="urn:microsoft.com/office/officeart/2005/8/layout/hChevron3"/>
    <dgm:cxn modelId="{E89458A7-361E-4D47-A1EF-38E32FB5D834}" type="presOf" srcId="{6833DEAF-3A60-41F7-89EC-3E2AF0668D6C}" destId="{51EE115F-531D-43A9-9ABF-F7D4196C1C2B}" srcOrd="0" destOrd="0" presId="urn:microsoft.com/office/officeart/2005/8/layout/hChevron3"/>
    <dgm:cxn modelId="{F1DF30AF-7B5E-4DA1-A688-CB521C053911}" type="presOf" srcId="{D8727A72-56F8-49D6-9614-B07713DBDF00}" destId="{32F43189-30E4-4073-88BC-8BBF7248A9FE}" srcOrd="0" destOrd="0" presId="urn:microsoft.com/office/officeart/2005/8/layout/hChevron3"/>
    <dgm:cxn modelId="{03F178B2-A20C-45A9-9DEF-CC8BB3210178}" srcId="{D8727A72-56F8-49D6-9614-B07713DBDF00}" destId="{DA037449-7C10-41DB-8EC1-7B8CDC65A455}" srcOrd="1" destOrd="0" parTransId="{76519712-CBAA-4B62-80D0-27B08A414BB1}" sibTransId="{A9186DB7-E516-4469-A93C-EFCF0ED2C6AC}"/>
    <dgm:cxn modelId="{DB1431C0-3488-4EED-8F72-00D6A4178B66}" type="presOf" srcId="{42CB0ECC-3EAE-482A-B6A9-A63EBEEFE767}" destId="{0D531496-288A-4A6E-A63D-C15773A9763B}" srcOrd="0" destOrd="0" presId="urn:microsoft.com/office/officeart/2005/8/layout/hChevron3"/>
    <dgm:cxn modelId="{5F9C10D0-50D7-4155-B347-8AFC8CB80DC8}" type="presOf" srcId="{A46802C8-DA3B-495B-A90A-72DA553E8C56}" destId="{C746960E-B78D-445A-8641-351C6C526219}" srcOrd="0" destOrd="0" presId="urn:microsoft.com/office/officeart/2005/8/layout/hChevron3"/>
    <dgm:cxn modelId="{B2C60FDB-4C0D-4944-B91E-597D9D20BBAF}" srcId="{D8727A72-56F8-49D6-9614-B07713DBDF00}" destId="{42CB0ECC-3EAE-482A-B6A9-A63EBEEFE767}" srcOrd="2" destOrd="0" parTransId="{DEC1DCE2-F534-4A41-8362-9D58B85EF288}" sibTransId="{AB059917-B18B-424C-A3CB-048B63EFAB84}"/>
    <dgm:cxn modelId="{046350DF-2947-43BE-A243-A5D560617135}" srcId="{D8727A72-56F8-49D6-9614-B07713DBDF00}" destId="{3E5F2591-6D50-43B1-BF9C-DFFD0F110F5C}" srcOrd="4" destOrd="0" parTransId="{12916A1D-3B2B-4FD2-B5E6-6AE41069E53E}" sibTransId="{DD131879-85F2-4E0C-ABB9-6F01EBBEE215}"/>
    <dgm:cxn modelId="{138E9AEE-09DD-44C6-A321-548672737AAE}" type="presOf" srcId="{3E5F2591-6D50-43B1-BF9C-DFFD0F110F5C}" destId="{04F108E5-E860-41BB-9B75-7EE70E2A5B7A}" srcOrd="0" destOrd="0" presId="urn:microsoft.com/office/officeart/2005/8/layout/hChevron3"/>
    <dgm:cxn modelId="{343850C7-651B-4C48-B4A5-B33868902125}" type="presParOf" srcId="{32F43189-30E4-4073-88BC-8BBF7248A9FE}" destId="{A88829A7-CB7F-45AF-95E0-2E8F40FB30E8}" srcOrd="0" destOrd="0" presId="urn:microsoft.com/office/officeart/2005/8/layout/hChevron3"/>
    <dgm:cxn modelId="{741C05E5-F96D-4299-8B0C-F381AD6B66DD}" type="presParOf" srcId="{32F43189-30E4-4073-88BC-8BBF7248A9FE}" destId="{AE40EDBB-B031-473F-8E29-CC99FEADFE43}" srcOrd="1" destOrd="0" presId="urn:microsoft.com/office/officeart/2005/8/layout/hChevron3"/>
    <dgm:cxn modelId="{47F9C410-8F7C-4DDA-9CB4-1F439C85B441}" type="presParOf" srcId="{32F43189-30E4-4073-88BC-8BBF7248A9FE}" destId="{2D487051-B733-49A1-B084-6F3D48AD60D0}" srcOrd="2" destOrd="0" presId="urn:microsoft.com/office/officeart/2005/8/layout/hChevron3"/>
    <dgm:cxn modelId="{42009C97-D3D7-45A9-A1A4-ED1E3BA74C3C}" type="presParOf" srcId="{32F43189-30E4-4073-88BC-8BBF7248A9FE}" destId="{3F4EE380-D7DF-431A-9F87-81E90750F32A}" srcOrd="3" destOrd="0" presId="urn:microsoft.com/office/officeart/2005/8/layout/hChevron3"/>
    <dgm:cxn modelId="{03C1D04B-73D9-4383-BDB6-B61010D9259D}" type="presParOf" srcId="{32F43189-30E4-4073-88BC-8BBF7248A9FE}" destId="{0D531496-288A-4A6E-A63D-C15773A9763B}" srcOrd="4" destOrd="0" presId="urn:microsoft.com/office/officeart/2005/8/layout/hChevron3"/>
    <dgm:cxn modelId="{DB0214F4-B508-40A8-A0E4-A6022E3D3FD6}" type="presParOf" srcId="{32F43189-30E4-4073-88BC-8BBF7248A9FE}" destId="{E547741C-DE6C-4621-8AEF-BF4E9FBF1F8F}" srcOrd="5" destOrd="0" presId="urn:microsoft.com/office/officeart/2005/8/layout/hChevron3"/>
    <dgm:cxn modelId="{F50F1A1C-8C47-469B-B849-A89CDD37BDB5}" type="presParOf" srcId="{32F43189-30E4-4073-88BC-8BBF7248A9FE}" destId="{51EE115F-531D-43A9-9ABF-F7D4196C1C2B}" srcOrd="6" destOrd="0" presId="urn:microsoft.com/office/officeart/2005/8/layout/hChevron3"/>
    <dgm:cxn modelId="{6D8125B9-B47E-4D56-A1FF-CC4BC19ED32C}" type="presParOf" srcId="{32F43189-30E4-4073-88BC-8BBF7248A9FE}" destId="{31F89D1F-88A4-4557-85B6-4843462A286A}" srcOrd="7" destOrd="0" presId="urn:microsoft.com/office/officeart/2005/8/layout/hChevron3"/>
    <dgm:cxn modelId="{5C0D1A41-F202-4BBE-A126-C59A54764D55}" type="presParOf" srcId="{32F43189-30E4-4073-88BC-8BBF7248A9FE}" destId="{04F108E5-E860-41BB-9B75-7EE70E2A5B7A}" srcOrd="8" destOrd="0" presId="urn:microsoft.com/office/officeart/2005/8/layout/hChevron3"/>
    <dgm:cxn modelId="{C2336426-5DFB-40B5-BC91-569BBD0D0AB0}" type="presParOf" srcId="{32F43189-30E4-4073-88BC-8BBF7248A9FE}" destId="{9267B197-F506-455E-BD33-69CE86474208}" srcOrd="9" destOrd="0" presId="urn:microsoft.com/office/officeart/2005/8/layout/hChevron3"/>
    <dgm:cxn modelId="{D76DB277-AE23-4792-898E-EB7353954CCC}" type="presParOf" srcId="{32F43189-30E4-4073-88BC-8BBF7248A9FE}" destId="{C746960E-B78D-445A-8641-351C6C526219}" srcOrd="10" destOrd="0" presId="urn:microsoft.com/office/officeart/2005/8/layout/hChevron3"/>
    <dgm:cxn modelId="{50746862-1573-416D-ADB1-B3CA25860C88}" type="presParOf" srcId="{32F43189-30E4-4073-88BC-8BBF7248A9FE}" destId="{7AAB78B2-374F-4520-BE60-9EC4F3C8B149}" srcOrd="11" destOrd="0" presId="urn:microsoft.com/office/officeart/2005/8/layout/hChevron3"/>
    <dgm:cxn modelId="{05ADDF01-F2A5-49D5-95B1-57844A97CA19}" type="presParOf" srcId="{32F43189-30E4-4073-88BC-8BBF7248A9FE}" destId="{182F0344-D6E8-4562-917A-83243013AB1D}" srcOrd="12" destOrd="0" presId="urn:microsoft.com/office/officeart/2005/8/layout/hChevron3"/>
    <dgm:cxn modelId="{F380581B-53D6-4B60-B33B-4750FC0C599A}" type="presParOf" srcId="{32F43189-30E4-4073-88BC-8BBF7248A9FE}" destId="{58BBEA01-4563-4D1E-A5E3-F0F49007D607}" srcOrd="13" destOrd="0" presId="urn:microsoft.com/office/officeart/2005/8/layout/hChevron3"/>
    <dgm:cxn modelId="{3EBBA941-0676-4122-A80D-9830E1C0B76A}" type="presParOf" srcId="{32F43189-30E4-4073-88BC-8BBF7248A9FE}" destId="{170D9D3D-373F-4445-9632-F74784FB7EF1}" srcOrd="14"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D8727A72-56F8-49D6-9614-B07713DBDF00}" type="doc">
      <dgm:prSet loTypeId="urn:microsoft.com/office/officeart/2005/8/layout/hChevron3" loCatId="process" qsTypeId="urn:microsoft.com/office/officeart/2005/8/quickstyle/simple1" qsCatId="simple" csTypeId="urn:microsoft.com/office/officeart/2005/8/colors/accent0_1" csCatId="mainScheme" phldr="1"/>
      <dgm:spPr/>
    </dgm:pt>
    <dgm:pt modelId="{DCB75D9B-1BC1-4F47-B443-336EFC899368}">
      <dgm:prSet phldrT="[Text]" custT="1"/>
      <dgm:spPr>
        <a:solidFill>
          <a:schemeClr val="tx1">
            <a:lumMod val="40000"/>
            <a:lumOff val="60000"/>
          </a:schemeClr>
        </a:solidFill>
      </dgm:spPr>
      <dgm:t>
        <a:bodyPr/>
        <a:lstStyle/>
        <a:p>
          <a:r>
            <a:rPr lang="fa-IR" sz="1400" b="1" dirty="0">
              <a:solidFill>
                <a:srgbClr val="002060"/>
              </a:solidFill>
              <a:cs typeface="B Nazanin" panose="00000400000000000000" pitchFamily="2" charset="-78"/>
            </a:rPr>
            <a:t>مقدمه</a:t>
          </a:r>
          <a:endParaRPr lang="en-US" sz="1400" b="1" dirty="0">
            <a:solidFill>
              <a:srgbClr val="002060"/>
            </a:solidFill>
            <a:cs typeface="B Nazanin" panose="00000400000000000000" pitchFamily="2" charset="-78"/>
          </a:endParaRPr>
        </a:p>
      </dgm:t>
    </dgm:pt>
    <dgm:pt modelId="{1F8E0BCD-2899-49EE-87B0-AD140B823F0F}" type="parTrans" cxnId="{18F4680D-92C1-4D9F-A0B1-7E8FFB6AB70F}">
      <dgm:prSet/>
      <dgm:spPr/>
      <dgm:t>
        <a:bodyPr/>
        <a:lstStyle/>
        <a:p>
          <a:endParaRPr lang="en-US"/>
        </a:p>
      </dgm:t>
    </dgm:pt>
    <dgm:pt modelId="{5AF8477C-0DDD-4625-BF2D-A50F965D5188}" type="sibTrans" cxnId="{18F4680D-92C1-4D9F-A0B1-7E8FFB6AB70F}">
      <dgm:prSet/>
      <dgm:spPr/>
      <dgm:t>
        <a:bodyPr/>
        <a:lstStyle/>
        <a:p>
          <a:endParaRPr lang="en-US"/>
        </a:p>
      </dgm:t>
    </dgm:pt>
    <dgm:pt modelId="{DA037449-7C10-41DB-8EC1-7B8CDC65A455}">
      <dgm:prSet phldrT="[Text]" custT="1"/>
      <dgm:spPr>
        <a:solidFill>
          <a:schemeClr val="tx1">
            <a:lumMod val="40000"/>
            <a:lumOff val="60000"/>
          </a:schemeClr>
        </a:solidFill>
      </dgm:spPr>
      <dgm:t>
        <a:bodyPr/>
        <a:lstStyle/>
        <a:p>
          <a:r>
            <a:rPr lang="fa-IR" sz="1400" b="1" dirty="0">
              <a:solidFill>
                <a:srgbClr val="002060"/>
              </a:solidFill>
              <a:cs typeface="B Nazanin" panose="00000400000000000000" pitchFamily="2" charset="-78"/>
            </a:rPr>
            <a:t>خواص</a:t>
          </a:r>
          <a:endParaRPr lang="en-US" sz="1400" b="1" dirty="0">
            <a:solidFill>
              <a:srgbClr val="002060"/>
            </a:solidFill>
            <a:cs typeface="B Nazanin" panose="00000400000000000000" pitchFamily="2" charset="-78"/>
          </a:endParaRPr>
        </a:p>
      </dgm:t>
    </dgm:pt>
    <dgm:pt modelId="{76519712-CBAA-4B62-80D0-27B08A414BB1}" type="parTrans" cxnId="{03F178B2-A20C-45A9-9DEF-CC8BB3210178}">
      <dgm:prSet/>
      <dgm:spPr/>
      <dgm:t>
        <a:bodyPr/>
        <a:lstStyle/>
        <a:p>
          <a:endParaRPr lang="en-US"/>
        </a:p>
      </dgm:t>
    </dgm:pt>
    <dgm:pt modelId="{A9186DB7-E516-4469-A93C-EFCF0ED2C6AC}" type="sibTrans" cxnId="{03F178B2-A20C-45A9-9DEF-CC8BB3210178}">
      <dgm:prSet/>
      <dgm:spPr/>
      <dgm:t>
        <a:bodyPr/>
        <a:lstStyle/>
        <a:p>
          <a:endParaRPr lang="en-US"/>
        </a:p>
      </dgm:t>
    </dgm:pt>
    <dgm:pt modelId="{6833DEAF-3A60-41F7-89EC-3E2AF0668D6C}">
      <dgm:prSet phldrT="[Text]" custT="1"/>
      <dgm:spPr>
        <a:solidFill>
          <a:schemeClr val="tx1">
            <a:lumMod val="40000"/>
            <a:lumOff val="60000"/>
          </a:schemeClr>
        </a:solidFill>
      </dgm:spPr>
      <dgm:t>
        <a:bodyPr/>
        <a:lstStyle/>
        <a:p>
          <a:r>
            <a:rPr lang="fa-IR" sz="1400" b="1" dirty="0">
              <a:solidFill>
                <a:srgbClr val="002060"/>
              </a:solidFill>
              <a:cs typeface="B Nazanin" panose="00000400000000000000" pitchFamily="2" charset="-78"/>
            </a:rPr>
            <a:t>کاربرد</a:t>
          </a:r>
          <a:endParaRPr lang="en-US" sz="1400" b="1" dirty="0">
            <a:solidFill>
              <a:srgbClr val="002060"/>
            </a:solidFill>
            <a:cs typeface="B Nazanin" panose="00000400000000000000" pitchFamily="2" charset="-78"/>
          </a:endParaRPr>
        </a:p>
      </dgm:t>
    </dgm:pt>
    <dgm:pt modelId="{B54F9EE0-8CE9-4C54-B44F-98A5EB0A953B}" type="parTrans" cxnId="{E7323E7D-939D-47B8-AC2F-20457CA45EDB}">
      <dgm:prSet/>
      <dgm:spPr/>
      <dgm:t>
        <a:bodyPr/>
        <a:lstStyle/>
        <a:p>
          <a:endParaRPr lang="en-US"/>
        </a:p>
      </dgm:t>
    </dgm:pt>
    <dgm:pt modelId="{41045B56-76D5-484C-8C2D-89F8BB7A037F}" type="sibTrans" cxnId="{E7323E7D-939D-47B8-AC2F-20457CA45EDB}">
      <dgm:prSet/>
      <dgm:spPr/>
      <dgm:t>
        <a:bodyPr/>
        <a:lstStyle/>
        <a:p>
          <a:endParaRPr lang="en-US"/>
        </a:p>
      </dgm:t>
    </dgm:pt>
    <dgm:pt modelId="{42CB0ECC-3EAE-482A-B6A9-A63EBEEFE767}">
      <dgm:prSet phldrT="[Text]" custT="1"/>
      <dgm:spPr>
        <a:solidFill>
          <a:schemeClr val="tx1">
            <a:lumMod val="40000"/>
            <a:lumOff val="60000"/>
          </a:schemeClr>
        </a:solidFill>
      </dgm:spPr>
      <dgm:t>
        <a:bodyPr/>
        <a:lstStyle/>
        <a:p>
          <a:r>
            <a:rPr lang="fa-IR" sz="1400" b="1" dirty="0">
              <a:solidFill>
                <a:srgbClr val="002060"/>
              </a:solidFill>
              <a:cs typeface="B Nazanin" panose="00000400000000000000" pitchFamily="2" charset="-78"/>
            </a:rPr>
            <a:t>تاریخچه</a:t>
          </a:r>
          <a:endParaRPr lang="en-US" sz="1400" b="1" dirty="0">
            <a:solidFill>
              <a:srgbClr val="002060"/>
            </a:solidFill>
            <a:cs typeface="B Nazanin" panose="00000400000000000000" pitchFamily="2" charset="-78"/>
          </a:endParaRPr>
        </a:p>
      </dgm:t>
    </dgm:pt>
    <dgm:pt modelId="{DEC1DCE2-F534-4A41-8362-9D58B85EF288}" type="parTrans" cxnId="{B2C60FDB-4C0D-4944-B91E-597D9D20BBAF}">
      <dgm:prSet/>
      <dgm:spPr/>
      <dgm:t>
        <a:bodyPr/>
        <a:lstStyle/>
        <a:p>
          <a:endParaRPr lang="en-US"/>
        </a:p>
      </dgm:t>
    </dgm:pt>
    <dgm:pt modelId="{AB059917-B18B-424C-A3CB-048B63EFAB84}" type="sibTrans" cxnId="{B2C60FDB-4C0D-4944-B91E-597D9D20BBAF}">
      <dgm:prSet/>
      <dgm:spPr/>
      <dgm:t>
        <a:bodyPr/>
        <a:lstStyle/>
        <a:p>
          <a:endParaRPr lang="en-US"/>
        </a:p>
      </dgm:t>
    </dgm:pt>
    <dgm:pt modelId="{3E5F2591-6D50-43B1-BF9C-DFFD0F110F5C}">
      <dgm:prSet phldrT="[Text]" custT="1">
        <dgm:style>
          <a:lnRef idx="1">
            <a:schemeClr val="dk1"/>
          </a:lnRef>
          <a:fillRef idx="3">
            <a:schemeClr val="dk1"/>
          </a:fillRef>
          <a:effectRef idx="2">
            <a:schemeClr val="dk1"/>
          </a:effectRef>
          <a:fontRef idx="minor">
            <a:schemeClr val="lt1"/>
          </a:fontRef>
        </dgm:style>
      </dgm:prSet>
      <dgm:spPr/>
      <dgm:t>
        <a:bodyPr/>
        <a:lstStyle/>
        <a:p>
          <a:r>
            <a:rPr lang="fa-IR" sz="1400" b="1" dirty="0">
              <a:solidFill>
                <a:srgbClr val="002060"/>
              </a:solidFill>
              <a:cs typeface="B Nazanin" panose="00000400000000000000" pitchFamily="2" charset="-78"/>
            </a:rPr>
            <a:t>روش های تولید</a:t>
          </a:r>
          <a:endParaRPr lang="en-US" sz="1400" b="1" dirty="0">
            <a:solidFill>
              <a:srgbClr val="002060"/>
            </a:solidFill>
            <a:cs typeface="B Nazanin" panose="00000400000000000000" pitchFamily="2" charset="-78"/>
          </a:endParaRPr>
        </a:p>
      </dgm:t>
    </dgm:pt>
    <dgm:pt modelId="{12916A1D-3B2B-4FD2-B5E6-6AE41069E53E}" type="parTrans" cxnId="{046350DF-2947-43BE-A243-A5D560617135}">
      <dgm:prSet/>
      <dgm:spPr/>
      <dgm:t>
        <a:bodyPr/>
        <a:lstStyle/>
        <a:p>
          <a:endParaRPr lang="en-US"/>
        </a:p>
      </dgm:t>
    </dgm:pt>
    <dgm:pt modelId="{DD131879-85F2-4E0C-ABB9-6F01EBBEE215}" type="sibTrans" cxnId="{046350DF-2947-43BE-A243-A5D560617135}">
      <dgm:prSet/>
      <dgm:spPr/>
      <dgm:t>
        <a:bodyPr/>
        <a:lstStyle/>
        <a:p>
          <a:endParaRPr lang="en-US"/>
        </a:p>
      </dgm:t>
    </dgm:pt>
    <dgm:pt modelId="{A46802C8-DA3B-495B-A90A-72DA553E8C56}">
      <dgm:prSet phldrT="[Text]" custT="1"/>
      <dgm:spPr>
        <a:solidFill>
          <a:schemeClr val="tx1">
            <a:lumMod val="40000"/>
            <a:lumOff val="60000"/>
          </a:schemeClr>
        </a:solidFill>
      </dgm:spPr>
      <dgm:t>
        <a:bodyPr/>
        <a:lstStyle/>
        <a:p>
          <a:r>
            <a:rPr lang="fa-IR" sz="1400" b="1" dirty="0">
              <a:solidFill>
                <a:srgbClr val="002060"/>
              </a:solidFill>
              <a:cs typeface="B Nazanin" panose="00000400000000000000" pitchFamily="2" charset="-78"/>
            </a:rPr>
            <a:t>بهترین روش تولید</a:t>
          </a:r>
          <a:endParaRPr lang="en-US" sz="1400" b="1" dirty="0">
            <a:solidFill>
              <a:srgbClr val="002060"/>
            </a:solidFill>
            <a:cs typeface="B Nazanin" panose="00000400000000000000" pitchFamily="2" charset="-78"/>
          </a:endParaRPr>
        </a:p>
      </dgm:t>
    </dgm:pt>
    <dgm:pt modelId="{B0A51965-5EC2-48DB-A0DA-4C2DE9E3CD4E}" type="parTrans" cxnId="{63573D47-D978-4B63-9685-F6943168C4B9}">
      <dgm:prSet/>
      <dgm:spPr/>
      <dgm:t>
        <a:bodyPr/>
        <a:lstStyle/>
        <a:p>
          <a:endParaRPr lang="en-US"/>
        </a:p>
      </dgm:t>
    </dgm:pt>
    <dgm:pt modelId="{E2D27B60-1307-4700-BA62-87E34DBBD40A}" type="sibTrans" cxnId="{63573D47-D978-4B63-9685-F6943168C4B9}">
      <dgm:prSet/>
      <dgm:spPr/>
      <dgm:t>
        <a:bodyPr/>
        <a:lstStyle/>
        <a:p>
          <a:endParaRPr lang="en-US"/>
        </a:p>
      </dgm:t>
    </dgm:pt>
    <dgm:pt modelId="{5B775452-2064-4930-8EAE-400E5EBA6550}">
      <dgm:prSet phldrT="[Text]" custT="1"/>
      <dgm:spPr>
        <a:solidFill>
          <a:schemeClr val="tx1">
            <a:lumMod val="40000"/>
            <a:lumOff val="60000"/>
          </a:schemeClr>
        </a:solidFill>
      </dgm:spPr>
      <dgm:t>
        <a:bodyPr/>
        <a:lstStyle/>
        <a:p>
          <a:r>
            <a:rPr lang="fa-IR" sz="1400" b="1" dirty="0">
              <a:solidFill>
                <a:srgbClr val="002060"/>
              </a:solidFill>
              <a:cs typeface="B Nazanin" panose="00000400000000000000" pitchFamily="2" charset="-78"/>
            </a:rPr>
            <a:t>بررسی بازار</a:t>
          </a:r>
          <a:endParaRPr lang="en-US" sz="1400" b="1" dirty="0">
            <a:solidFill>
              <a:srgbClr val="002060"/>
            </a:solidFill>
            <a:cs typeface="B Nazanin" panose="00000400000000000000" pitchFamily="2" charset="-78"/>
          </a:endParaRPr>
        </a:p>
      </dgm:t>
    </dgm:pt>
    <dgm:pt modelId="{F84D7F43-77FC-4C60-8ECE-E1BF429B51EF}" type="parTrans" cxnId="{CCD8AB45-4AE2-4E2A-94BB-9913818B9025}">
      <dgm:prSet/>
      <dgm:spPr/>
      <dgm:t>
        <a:bodyPr/>
        <a:lstStyle/>
        <a:p>
          <a:endParaRPr lang="en-US"/>
        </a:p>
      </dgm:t>
    </dgm:pt>
    <dgm:pt modelId="{3AB435F3-9F9E-4D2F-8B5D-F8CBF01D4CBE}" type="sibTrans" cxnId="{CCD8AB45-4AE2-4E2A-94BB-9913818B9025}">
      <dgm:prSet/>
      <dgm:spPr/>
      <dgm:t>
        <a:bodyPr/>
        <a:lstStyle/>
        <a:p>
          <a:endParaRPr lang="en-US"/>
        </a:p>
      </dgm:t>
    </dgm:pt>
    <dgm:pt modelId="{80702F78-A1AD-4532-8CC5-0D4C637EBBB1}">
      <dgm:prSet phldrT="[Text]" custT="1"/>
      <dgm:spPr>
        <a:solidFill>
          <a:schemeClr val="tx1">
            <a:lumMod val="40000"/>
            <a:lumOff val="60000"/>
          </a:schemeClr>
        </a:solidFill>
      </dgm:spPr>
      <dgm:t>
        <a:bodyPr/>
        <a:lstStyle/>
        <a:p>
          <a:r>
            <a:rPr lang="fa-IR" sz="1400" b="1" dirty="0">
              <a:solidFill>
                <a:srgbClr val="002060"/>
              </a:solidFill>
              <a:cs typeface="B Nazanin" panose="00000400000000000000" pitchFamily="2" charset="-78"/>
            </a:rPr>
            <a:t>محاسبات اقتصادی</a:t>
          </a:r>
          <a:endParaRPr lang="en-US" sz="1400" b="1" dirty="0">
            <a:solidFill>
              <a:srgbClr val="002060"/>
            </a:solidFill>
            <a:cs typeface="B Nazanin" panose="00000400000000000000" pitchFamily="2" charset="-78"/>
          </a:endParaRPr>
        </a:p>
      </dgm:t>
    </dgm:pt>
    <dgm:pt modelId="{75ADA028-127E-4D4C-9CFC-8E3C83EF273A}" type="parTrans" cxnId="{BC7EB09F-759D-42FC-B50E-D3BC12BB8C9C}">
      <dgm:prSet/>
      <dgm:spPr/>
      <dgm:t>
        <a:bodyPr/>
        <a:lstStyle/>
        <a:p>
          <a:endParaRPr lang="en-US"/>
        </a:p>
      </dgm:t>
    </dgm:pt>
    <dgm:pt modelId="{61BE312E-2E14-48F8-ACF4-04895BF119B8}" type="sibTrans" cxnId="{BC7EB09F-759D-42FC-B50E-D3BC12BB8C9C}">
      <dgm:prSet/>
      <dgm:spPr/>
      <dgm:t>
        <a:bodyPr/>
        <a:lstStyle/>
        <a:p>
          <a:endParaRPr lang="en-US"/>
        </a:p>
      </dgm:t>
    </dgm:pt>
    <dgm:pt modelId="{32F43189-30E4-4073-88BC-8BBF7248A9FE}" type="pres">
      <dgm:prSet presAssocID="{D8727A72-56F8-49D6-9614-B07713DBDF00}" presName="Name0" presStyleCnt="0">
        <dgm:presLayoutVars>
          <dgm:dir val="rev"/>
          <dgm:resizeHandles val="exact"/>
        </dgm:presLayoutVars>
      </dgm:prSet>
      <dgm:spPr/>
    </dgm:pt>
    <dgm:pt modelId="{A88829A7-CB7F-45AF-95E0-2E8F40FB30E8}" type="pres">
      <dgm:prSet presAssocID="{DCB75D9B-1BC1-4F47-B443-336EFC899368}" presName="parTxOnly" presStyleLbl="node1" presStyleIdx="0" presStyleCnt="8">
        <dgm:presLayoutVars>
          <dgm:bulletEnabled val="1"/>
        </dgm:presLayoutVars>
      </dgm:prSet>
      <dgm:spPr/>
    </dgm:pt>
    <dgm:pt modelId="{AE40EDBB-B031-473F-8E29-CC99FEADFE43}" type="pres">
      <dgm:prSet presAssocID="{5AF8477C-0DDD-4625-BF2D-A50F965D5188}" presName="parSpace" presStyleCnt="0"/>
      <dgm:spPr/>
    </dgm:pt>
    <dgm:pt modelId="{2D487051-B733-49A1-B084-6F3D48AD60D0}" type="pres">
      <dgm:prSet presAssocID="{DA037449-7C10-41DB-8EC1-7B8CDC65A455}" presName="parTxOnly" presStyleLbl="node1" presStyleIdx="1" presStyleCnt="8">
        <dgm:presLayoutVars>
          <dgm:bulletEnabled val="1"/>
        </dgm:presLayoutVars>
      </dgm:prSet>
      <dgm:spPr/>
    </dgm:pt>
    <dgm:pt modelId="{3F4EE380-D7DF-431A-9F87-81E90750F32A}" type="pres">
      <dgm:prSet presAssocID="{A9186DB7-E516-4469-A93C-EFCF0ED2C6AC}" presName="parSpace" presStyleCnt="0"/>
      <dgm:spPr/>
    </dgm:pt>
    <dgm:pt modelId="{0D531496-288A-4A6E-A63D-C15773A9763B}" type="pres">
      <dgm:prSet presAssocID="{42CB0ECC-3EAE-482A-B6A9-A63EBEEFE767}" presName="parTxOnly" presStyleLbl="node1" presStyleIdx="2" presStyleCnt="8">
        <dgm:presLayoutVars>
          <dgm:bulletEnabled val="1"/>
        </dgm:presLayoutVars>
      </dgm:prSet>
      <dgm:spPr/>
    </dgm:pt>
    <dgm:pt modelId="{E547741C-DE6C-4621-8AEF-BF4E9FBF1F8F}" type="pres">
      <dgm:prSet presAssocID="{AB059917-B18B-424C-A3CB-048B63EFAB84}" presName="parSpace" presStyleCnt="0"/>
      <dgm:spPr/>
    </dgm:pt>
    <dgm:pt modelId="{51EE115F-531D-43A9-9ABF-F7D4196C1C2B}" type="pres">
      <dgm:prSet presAssocID="{6833DEAF-3A60-41F7-89EC-3E2AF0668D6C}" presName="parTxOnly" presStyleLbl="node1" presStyleIdx="3" presStyleCnt="8">
        <dgm:presLayoutVars>
          <dgm:bulletEnabled val="1"/>
        </dgm:presLayoutVars>
      </dgm:prSet>
      <dgm:spPr/>
    </dgm:pt>
    <dgm:pt modelId="{31F89D1F-88A4-4557-85B6-4843462A286A}" type="pres">
      <dgm:prSet presAssocID="{41045B56-76D5-484C-8C2D-89F8BB7A037F}" presName="parSpace" presStyleCnt="0"/>
      <dgm:spPr/>
    </dgm:pt>
    <dgm:pt modelId="{04F108E5-E860-41BB-9B75-7EE70E2A5B7A}" type="pres">
      <dgm:prSet presAssocID="{3E5F2591-6D50-43B1-BF9C-DFFD0F110F5C}" presName="parTxOnly" presStyleLbl="node1" presStyleIdx="4" presStyleCnt="8" custLinFactNeighborY="-2335">
        <dgm:presLayoutVars>
          <dgm:bulletEnabled val="1"/>
        </dgm:presLayoutVars>
      </dgm:prSet>
      <dgm:spPr/>
    </dgm:pt>
    <dgm:pt modelId="{9267B197-F506-455E-BD33-69CE86474208}" type="pres">
      <dgm:prSet presAssocID="{DD131879-85F2-4E0C-ABB9-6F01EBBEE215}" presName="parSpace" presStyleCnt="0"/>
      <dgm:spPr/>
    </dgm:pt>
    <dgm:pt modelId="{C746960E-B78D-445A-8641-351C6C526219}" type="pres">
      <dgm:prSet presAssocID="{A46802C8-DA3B-495B-A90A-72DA553E8C56}" presName="parTxOnly" presStyleLbl="node1" presStyleIdx="5" presStyleCnt="8">
        <dgm:presLayoutVars>
          <dgm:bulletEnabled val="1"/>
        </dgm:presLayoutVars>
      </dgm:prSet>
      <dgm:spPr/>
    </dgm:pt>
    <dgm:pt modelId="{7AAB78B2-374F-4520-BE60-9EC4F3C8B149}" type="pres">
      <dgm:prSet presAssocID="{E2D27B60-1307-4700-BA62-87E34DBBD40A}" presName="parSpace" presStyleCnt="0"/>
      <dgm:spPr/>
    </dgm:pt>
    <dgm:pt modelId="{182F0344-D6E8-4562-917A-83243013AB1D}" type="pres">
      <dgm:prSet presAssocID="{5B775452-2064-4930-8EAE-400E5EBA6550}" presName="parTxOnly" presStyleLbl="node1" presStyleIdx="6" presStyleCnt="8">
        <dgm:presLayoutVars>
          <dgm:bulletEnabled val="1"/>
        </dgm:presLayoutVars>
      </dgm:prSet>
      <dgm:spPr/>
    </dgm:pt>
    <dgm:pt modelId="{58BBEA01-4563-4D1E-A5E3-F0F49007D607}" type="pres">
      <dgm:prSet presAssocID="{3AB435F3-9F9E-4D2F-8B5D-F8CBF01D4CBE}" presName="parSpace" presStyleCnt="0"/>
      <dgm:spPr/>
    </dgm:pt>
    <dgm:pt modelId="{170D9D3D-373F-4445-9632-F74784FB7EF1}" type="pres">
      <dgm:prSet presAssocID="{80702F78-A1AD-4532-8CC5-0D4C637EBBB1}" presName="parTxOnly" presStyleLbl="node1" presStyleIdx="7" presStyleCnt="8">
        <dgm:presLayoutVars>
          <dgm:bulletEnabled val="1"/>
        </dgm:presLayoutVars>
      </dgm:prSet>
      <dgm:spPr/>
    </dgm:pt>
  </dgm:ptLst>
  <dgm:cxnLst>
    <dgm:cxn modelId="{FE2DB507-96A0-4B2D-9B0D-6EDBC23DF748}" type="presOf" srcId="{DCB75D9B-1BC1-4F47-B443-336EFC899368}" destId="{A88829A7-CB7F-45AF-95E0-2E8F40FB30E8}" srcOrd="0" destOrd="0" presId="urn:microsoft.com/office/officeart/2005/8/layout/hChevron3"/>
    <dgm:cxn modelId="{18F4680D-92C1-4D9F-A0B1-7E8FFB6AB70F}" srcId="{D8727A72-56F8-49D6-9614-B07713DBDF00}" destId="{DCB75D9B-1BC1-4F47-B443-336EFC899368}" srcOrd="0" destOrd="0" parTransId="{1F8E0BCD-2899-49EE-87B0-AD140B823F0F}" sibTransId="{5AF8477C-0DDD-4625-BF2D-A50F965D5188}"/>
    <dgm:cxn modelId="{22077412-CB42-4C55-A120-1E7EA41987AF}" type="presOf" srcId="{6833DEAF-3A60-41F7-89EC-3E2AF0668D6C}" destId="{51EE115F-531D-43A9-9ABF-F7D4196C1C2B}" srcOrd="0" destOrd="0" presId="urn:microsoft.com/office/officeart/2005/8/layout/hChevron3"/>
    <dgm:cxn modelId="{E17E8217-EE3B-485B-BA7A-6106DEC9AFA1}" type="presOf" srcId="{5B775452-2064-4930-8EAE-400E5EBA6550}" destId="{182F0344-D6E8-4562-917A-83243013AB1D}" srcOrd="0" destOrd="0" presId="urn:microsoft.com/office/officeart/2005/8/layout/hChevron3"/>
    <dgm:cxn modelId="{7335FE2D-3EFD-4F54-B7E7-74046E42BE7B}" type="presOf" srcId="{3E5F2591-6D50-43B1-BF9C-DFFD0F110F5C}" destId="{04F108E5-E860-41BB-9B75-7EE70E2A5B7A}" srcOrd="0" destOrd="0" presId="urn:microsoft.com/office/officeart/2005/8/layout/hChevron3"/>
    <dgm:cxn modelId="{FBD36E35-7106-47DB-B978-C508923C2CC2}" type="presOf" srcId="{42CB0ECC-3EAE-482A-B6A9-A63EBEEFE767}" destId="{0D531496-288A-4A6E-A63D-C15773A9763B}" srcOrd="0" destOrd="0" presId="urn:microsoft.com/office/officeart/2005/8/layout/hChevron3"/>
    <dgm:cxn modelId="{CCD8AB45-4AE2-4E2A-94BB-9913818B9025}" srcId="{D8727A72-56F8-49D6-9614-B07713DBDF00}" destId="{5B775452-2064-4930-8EAE-400E5EBA6550}" srcOrd="6" destOrd="0" parTransId="{F84D7F43-77FC-4C60-8ECE-E1BF429B51EF}" sibTransId="{3AB435F3-9F9E-4D2F-8B5D-F8CBF01D4CBE}"/>
    <dgm:cxn modelId="{63573D47-D978-4B63-9685-F6943168C4B9}" srcId="{D8727A72-56F8-49D6-9614-B07713DBDF00}" destId="{A46802C8-DA3B-495B-A90A-72DA553E8C56}" srcOrd="5" destOrd="0" parTransId="{B0A51965-5EC2-48DB-A0DA-4C2DE9E3CD4E}" sibTransId="{E2D27B60-1307-4700-BA62-87E34DBBD40A}"/>
    <dgm:cxn modelId="{2B90805A-ABFA-4725-A902-8718737BA5E0}" type="presOf" srcId="{D8727A72-56F8-49D6-9614-B07713DBDF00}" destId="{32F43189-30E4-4073-88BC-8BBF7248A9FE}" srcOrd="0" destOrd="0" presId="urn:microsoft.com/office/officeart/2005/8/layout/hChevron3"/>
    <dgm:cxn modelId="{E7323E7D-939D-47B8-AC2F-20457CA45EDB}" srcId="{D8727A72-56F8-49D6-9614-B07713DBDF00}" destId="{6833DEAF-3A60-41F7-89EC-3E2AF0668D6C}" srcOrd="3" destOrd="0" parTransId="{B54F9EE0-8CE9-4C54-B44F-98A5EB0A953B}" sibTransId="{41045B56-76D5-484C-8C2D-89F8BB7A037F}"/>
    <dgm:cxn modelId="{BC7EB09F-759D-42FC-B50E-D3BC12BB8C9C}" srcId="{D8727A72-56F8-49D6-9614-B07713DBDF00}" destId="{80702F78-A1AD-4532-8CC5-0D4C637EBBB1}" srcOrd="7" destOrd="0" parTransId="{75ADA028-127E-4D4C-9CFC-8E3C83EF273A}" sibTransId="{61BE312E-2E14-48F8-ACF4-04895BF119B8}"/>
    <dgm:cxn modelId="{A69628B1-5049-4BE5-908F-E8E99316CE77}" type="presOf" srcId="{DA037449-7C10-41DB-8EC1-7B8CDC65A455}" destId="{2D487051-B733-49A1-B084-6F3D48AD60D0}" srcOrd="0" destOrd="0" presId="urn:microsoft.com/office/officeart/2005/8/layout/hChevron3"/>
    <dgm:cxn modelId="{03F178B2-A20C-45A9-9DEF-CC8BB3210178}" srcId="{D8727A72-56F8-49D6-9614-B07713DBDF00}" destId="{DA037449-7C10-41DB-8EC1-7B8CDC65A455}" srcOrd="1" destOrd="0" parTransId="{76519712-CBAA-4B62-80D0-27B08A414BB1}" sibTransId="{A9186DB7-E516-4469-A93C-EFCF0ED2C6AC}"/>
    <dgm:cxn modelId="{BD079BD2-748C-4289-88A3-B9A6EDB97778}" type="presOf" srcId="{80702F78-A1AD-4532-8CC5-0D4C637EBBB1}" destId="{170D9D3D-373F-4445-9632-F74784FB7EF1}" srcOrd="0" destOrd="0" presId="urn:microsoft.com/office/officeart/2005/8/layout/hChevron3"/>
    <dgm:cxn modelId="{B2C60FDB-4C0D-4944-B91E-597D9D20BBAF}" srcId="{D8727A72-56F8-49D6-9614-B07713DBDF00}" destId="{42CB0ECC-3EAE-482A-B6A9-A63EBEEFE767}" srcOrd="2" destOrd="0" parTransId="{DEC1DCE2-F534-4A41-8362-9D58B85EF288}" sibTransId="{AB059917-B18B-424C-A3CB-048B63EFAB84}"/>
    <dgm:cxn modelId="{046350DF-2947-43BE-A243-A5D560617135}" srcId="{D8727A72-56F8-49D6-9614-B07713DBDF00}" destId="{3E5F2591-6D50-43B1-BF9C-DFFD0F110F5C}" srcOrd="4" destOrd="0" parTransId="{12916A1D-3B2B-4FD2-B5E6-6AE41069E53E}" sibTransId="{DD131879-85F2-4E0C-ABB9-6F01EBBEE215}"/>
    <dgm:cxn modelId="{0B3EE7F6-E715-4BAA-AA48-4D758C5A8C06}" type="presOf" srcId="{A46802C8-DA3B-495B-A90A-72DA553E8C56}" destId="{C746960E-B78D-445A-8641-351C6C526219}" srcOrd="0" destOrd="0" presId="urn:microsoft.com/office/officeart/2005/8/layout/hChevron3"/>
    <dgm:cxn modelId="{5007074F-E584-4DA6-9ACD-BC3F309E1CDE}" type="presParOf" srcId="{32F43189-30E4-4073-88BC-8BBF7248A9FE}" destId="{A88829A7-CB7F-45AF-95E0-2E8F40FB30E8}" srcOrd="0" destOrd="0" presId="urn:microsoft.com/office/officeart/2005/8/layout/hChevron3"/>
    <dgm:cxn modelId="{0AF29709-39B3-4DEC-9533-ECA502F521DE}" type="presParOf" srcId="{32F43189-30E4-4073-88BC-8BBF7248A9FE}" destId="{AE40EDBB-B031-473F-8E29-CC99FEADFE43}" srcOrd="1" destOrd="0" presId="urn:microsoft.com/office/officeart/2005/8/layout/hChevron3"/>
    <dgm:cxn modelId="{0929E568-3A34-4821-BAF7-2DBCABD60B68}" type="presParOf" srcId="{32F43189-30E4-4073-88BC-8BBF7248A9FE}" destId="{2D487051-B733-49A1-B084-6F3D48AD60D0}" srcOrd="2" destOrd="0" presId="urn:microsoft.com/office/officeart/2005/8/layout/hChevron3"/>
    <dgm:cxn modelId="{D7E9E059-0D7B-4FB4-9249-E1409A09DA92}" type="presParOf" srcId="{32F43189-30E4-4073-88BC-8BBF7248A9FE}" destId="{3F4EE380-D7DF-431A-9F87-81E90750F32A}" srcOrd="3" destOrd="0" presId="urn:microsoft.com/office/officeart/2005/8/layout/hChevron3"/>
    <dgm:cxn modelId="{0305717A-DF89-47AC-8406-340F793E79EE}" type="presParOf" srcId="{32F43189-30E4-4073-88BC-8BBF7248A9FE}" destId="{0D531496-288A-4A6E-A63D-C15773A9763B}" srcOrd="4" destOrd="0" presId="urn:microsoft.com/office/officeart/2005/8/layout/hChevron3"/>
    <dgm:cxn modelId="{D4D8DBBD-E466-4D4B-9D99-757DC1D59024}" type="presParOf" srcId="{32F43189-30E4-4073-88BC-8BBF7248A9FE}" destId="{E547741C-DE6C-4621-8AEF-BF4E9FBF1F8F}" srcOrd="5" destOrd="0" presId="urn:microsoft.com/office/officeart/2005/8/layout/hChevron3"/>
    <dgm:cxn modelId="{AA434486-C591-47C7-AEF8-0D8117078CE9}" type="presParOf" srcId="{32F43189-30E4-4073-88BC-8BBF7248A9FE}" destId="{51EE115F-531D-43A9-9ABF-F7D4196C1C2B}" srcOrd="6" destOrd="0" presId="urn:microsoft.com/office/officeart/2005/8/layout/hChevron3"/>
    <dgm:cxn modelId="{260D286A-B59D-4747-8B28-026D7BF484BB}" type="presParOf" srcId="{32F43189-30E4-4073-88BC-8BBF7248A9FE}" destId="{31F89D1F-88A4-4557-85B6-4843462A286A}" srcOrd="7" destOrd="0" presId="urn:microsoft.com/office/officeart/2005/8/layout/hChevron3"/>
    <dgm:cxn modelId="{B7E277EA-0C65-4DF4-9715-BC5E30A8A975}" type="presParOf" srcId="{32F43189-30E4-4073-88BC-8BBF7248A9FE}" destId="{04F108E5-E860-41BB-9B75-7EE70E2A5B7A}" srcOrd="8" destOrd="0" presId="urn:microsoft.com/office/officeart/2005/8/layout/hChevron3"/>
    <dgm:cxn modelId="{5C28FF24-457C-4D19-BAC7-77E32FB6BC2B}" type="presParOf" srcId="{32F43189-30E4-4073-88BC-8BBF7248A9FE}" destId="{9267B197-F506-455E-BD33-69CE86474208}" srcOrd="9" destOrd="0" presId="urn:microsoft.com/office/officeart/2005/8/layout/hChevron3"/>
    <dgm:cxn modelId="{76CFF473-B76D-47B9-A5B2-C1E45BBEAA7E}" type="presParOf" srcId="{32F43189-30E4-4073-88BC-8BBF7248A9FE}" destId="{C746960E-B78D-445A-8641-351C6C526219}" srcOrd="10" destOrd="0" presId="urn:microsoft.com/office/officeart/2005/8/layout/hChevron3"/>
    <dgm:cxn modelId="{25C56AF0-87E5-4979-A321-9C98BEA23A7B}" type="presParOf" srcId="{32F43189-30E4-4073-88BC-8BBF7248A9FE}" destId="{7AAB78B2-374F-4520-BE60-9EC4F3C8B149}" srcOrd="11" destOrd="0" presId="urn:microsoft.com/office/officeart/2005/8/layout/hChevron3"/>
    <dgm:cxn modelId="{8CDD4788-52CB-4454-9910-E95395BD9BCD}" type="presParOf" srcId="{32F43189-30E4-4073-88BC-8BBF7248A9FE}" destId="{182F0344-D6E8-4562-917A-83243013AB1D}" srcOrd="12" destOrd="0" presId="urn:microsoft.com/office/officeart/2005/8/layout/hChevron3"/>
    <dgm:cxn modelId="{586EE7E2-347B-4765-98DF-471877544435}" type="presParOf" srcId="{32F43189-30E4-4073-88BC-8BBF7248A9FE}" destId="{58BBEA01-4563-4D1E-A5E3-F0F49007D607}" srcOrd="13" destOrd="0" presId="urn:microsoft.com/office/officeart/2005/8/layout/hChevron3"/>
    <dgm:cxn modelId="{66461AD5-DFC6-457E-BA45-511ADFEAF523}" type="presParOf" srcId="{32F43189-30E4-4073-88BC-8BBF7248A9FE}" destId="{170D9D3D-373F-4445-9632-F74784FB7EF1}" srcOrd="14"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D8727A72-56F8-49D6-9614-B07713DBDF00}" type="doc">
      <dgm:prSet loTypeId="urn:microsoft.com/office/officeart/2005/8/layout/hChevron3" loCatId="process" qsTypeId="urn:microsoft.com/office/officeart/2005/8/quickstyle/simple1" qsCatId="simple" csTypeId="urn:microsoft.com/office/officeart/2005/8/colors/accent0_1" csCatId="mainScheme" phldr="1"/>
      <dgm:spPr/>
    </dgm:pt>
    <dgm:pt modelId="{DCB75D9B-1BC1-4F47-B443-336EFC899368}">
      <dgm:prSet phldrT="[Text]" custT="1"/>
      <dgm:spPr>
        <a:solidFill>
          <a:schemeClr val="tx1">
            <a:lumMod val="40000"/>
            <a:lumOff val="60000"/>
          </a:schemeClr>
        </a:solidFill>
      </dgm:spPr>
      <dgm:t>
        <a:bodyPr/>
        <a:lstStyle/>
        <a:p>
          <a:r>
            <a:rPr lang="fa-IR" sz="1400" b="1" dirty="0">
              <a:solidFill>
                <a:srgbClr val="002060"/>
              </a:solidFill>
              <a:cs typeface="B Nazanin" panose="00000400000000000000" pitchFamily="2" charset="-78"/>
            </a:rPr>
            <a:t>مقدمه</a:t>
          </a:r>
          <a:endParaRPr lang="en-US" sz="1400" b="1" dirty="0">
            <a:solidFill>
              <a:srgbClr val="002060"/>
            </a:solidFill>
            <a:cs typeface="B Nazanin" panose="00000400000000000000" pitchFamily="2" charset="-78"/>
          </a:endParaRPr>
        </a:p>
      </dgm:t>
    </dgm:pt>
    <dgm:pt modelId="{1F8E0BCD-2899-49EE-87B0-AD140B823F0F}" type="parTrans" cxnId="{18F4680D-92C1-4D9F-A0B1-7E8FFB6AB70F}">
      <dgm:prSet/>
      <dgm:spPr/>
      <dgm:t>
        <a:bodyPr/>
        <a:lstStyle/>
        <a:p>
          <a:endParaRPr lang="en-US"/>
        </a:p>
      </dgm:t>
    </dgm:pt>
    <dgm:pt modelId="{5AF8477C-0DDD-4625-BF2D-A50F965D5188}" type="sibTrans" cxnId="{18F4680D-92C1-4D9F-A0B1-7E8FFB6AB70F}">
      <dgm:prSet/>
      <dgm:spPr/>
      <dgm:t>
        <a:bodyPr/>
        <a:lstStyle/>
        <a:p>
          <a:endParaRPr lang="en-US"/>
        </a:p>
      </dgm:t>
    </dgm:pt>
    <dgm:pt modelId="{DA037449-7C10-41DB-8EC1-7B8CDC65A455}">
      <dgm:prSet phldrT="[Text]" custT="1"/>
      <dgm:spPr>
        <a:solidFill>
          <a:schemeClr val="tx1">
            <a:lumMod val="40000"/>
            <a:lumOff val="60000"/>
          </a:schemeClr>
        </a:solidFill>
      </dgm:spPr>
      <dgm:t>
        <a:bodyPr/>
        <a:lstStyle/>
        <a:p>
          <a:r>
            <a:rPr lang="fa-IR" sz="1400" b="1" dirty="0">
              <a:solidFill>
                <a:srgbClr val="002060"/>
              </a:solidFill>
              <a:cs typeface="B Nazanin" panose="00000400000000000000" pitchFamily="2" charset="-78"/>
            </a:rPr>
            <a:t>خواص</a:t>
          </a:r>
          <a:endParaRPr lang="en-US" sz="1400" b="1" dirty="0">
            <a:solidFill>
              <a:srgbClr val="002060"/>
            </a:solidFill>
            <a:cs typeface="B Nazanin" panose="00000400000000000000" pitchFamily="2" charset="-78"/>
          </a:endParaRPr>
        </a:p>
      </dgm:t>
    </dgm:pt>
    <dgm:pt modelId="{76519712-CBAA-4B62-80D0-27B08A414BB1}" type="parTrans" cxnId="{03F178B2-A20C-45A9-9DEF-CC8BB3210178}">
      <dgm:prSet/>
      <dgm:spPr/>
      <dgm:t>
        <a:bodyPr/>
        <a:lstStyle/>
        <a:p>
          <a:endParaRPr lang="en-US"/>
        </a:p>
      </dgm:t>
    </dgm:pt>
    <dgm:pt modelId="{A9186DB7-E516-4469-A93C-EFCF0ED2C6AC}" type="sibTrans" cxnId="{03F178B2-A20C-45A9-9DEF-CC8BB3210178}">
      <dgm:prSet/>
      <dgm:spPr/>
      <dgm:t>
        <a:bodyPr/>
        <a:lstStyle/>
        <a:p>
          <a:endParaRPr lang="en-US"/>
        </a:p>
      </dgm:t>
    </dgm:pt>
    <dgm:pt modelId="{6833DEAF-3A60-41F7-89EC-3E2AF0668D6C}">
      <dgm:prSet phldrT="[Text]" custT="1"/>
      <dgm:spPr>
        <a:solidFill>
          <a:schemeClr val="tx1">
            <a:lumMod val="40000"/>
            <a:lumOff val="60000"/>
          </a:schemeClr>
        </a:solidFill>
      </dgm:spPr>
      <dgm:t>
        <a:bodyPr/>
        <a:lstStyle/>
        <a:p>
          <a:r>
            <a:rPr lang="fa-IR" sz="1400" b="1" dirty="0">
              <a:solidFill>
                <a:srgbClr val="002060"/>
              </a:solidFill>
              <a:cs typeface="B Nazanin" panose="00000400000000000000" pitchFamily="2" charset="-78"/>
            </a:rPr>
            <a:t>کاربرد</a:t>
          </a:r>
          <a:endParaRPr lang="en-US" sz="1400" b="1" dirty="0">
            <a:solidFill>
              <a:srgbClr val="002060"/>
            </a:solidFill>
            <a:cs typeface="B Nazanin" panose="00000400000000000000" pitchFamily="2" charset="-78"/>
          </a:endParaRPr>
        </a:p>
      </dgm:t>
    </dgm:pt>
    <dgm:pt modelId="{B54F9EE0-8CE9-4C54-B44F-98A5EB0A953B}" type="parTrans" cxnId="{E7323E7D-939D-47B8-AC2F-20457CA45EDB}">
      <dgm:prSet/>
      <dgm:spPr/>
      <dgm:t>
        <a:bodyPr/>
        <a:lstStyle/>
        <a:p>
          <a:endParaRPr lang="en-US"/>
        </a:p>
      </dgm:t>
    </dgm:pt>
    <dgm:pt modelId="{41045B56-76D5-484C-8C2D-89F8BB7A037F}" type="sibTrans" cxnId="{E7323E7D-939D-47B8-AC2F-20457CA45EDB}">
      <dgm:prSet/>
      <dgm:spPr/>
      <dgm:t>
        <a:bodyPr/>
        <a:lstStyle/>
        <a:p>
          <a:endParaRPr lang="en-US"/>
        </a:p>
      </dgm:t>
    </dgm:pt>
    <dgm:pt modelId="{42CB0ECC-3EAE-482A-B6A9-A63EBEEFE767}">
      <dgm:prSet phldrT="[Text]" custT="1"/>
      <dgm:spPr>
        <a:solidFill>
          <a:schemeClr val="tx1">
            <a:lumMod val="40000"/>
            <a:lumOff val="60000"/>
          </a:schemeClr>
        </a:solidFill>
      </dgm:spPr>
      <dgm:t>
        <a:bodyPr/>
        <a:lstStyle/>
        <a:p>
          <a:r>
            <a:rPr lang="fa-IR" sz="1400" b="1" dirty="0">
              <a:solidFill>
                <a:srgbClr val="002060"/>
              </a:solidFill>
              <a:cs typeface="B Nazanin" panose="00000400000000000000" pitchFamily="2" charset="-78"/>
            </a:rPr>
            <a:t>تاریخچه</a:t>
          </a:r>
          <a:endParaRPr lang="en-US" sz="1400" b="1" dirty="0">
            <a:solidFill>
              <a:srgbClr val="002060"/>
            </a:solidFill>
            <a:cs typeface="B Nazanin" panose="00000400000000000000" pitchFamily="2" charset="-78"/>
          </a:endParaRPr>
        </a:p>
      </dgm:t>
    </dgm:pt>
    <dgm:pt modelId="{DEC1DCE2-F534-4A41-8362-9D58B85EF288}" type="parTrans" cxnId="{B2C60FDB-4C0D-4944-B91E-597D9D20BBAF}">
      <dgm:prSet/>
      <dgm:spPr/>
      <dgm:t>
        <a:bodyPr/>
        <a:lstStyle/>
        <a:p>
          <a:endParaRPr lang="en-US"/>
        </a:p>
      </dgm:t>
    </dgm:pt>
    <dgm:pt modelId="{AB059917-B18B-424C-A3CB-048B63EFAB84}" type="sibTrans" cxnId="{B2C60FDB-4C0D-4944-B91E-597D9D20BBAF}">
      <dgm:prSet/>
      <dgm:spPr/>
      <dgm:t>
        <a:bodyPr/>
        <a:lstStyle/>
        <a:p>
          <a:endParaRPr lang="en-US"/>
        </a:p>
      </dgm:t>
    </dgm:pt>
    <dgm:pt modelId="{3E5F2591-6D50-43B1-BF9C-DFFD0F110F5C}">
      <dgm:prSet phldrT="[Text]" custT="1">
        <dgm:style>
          <a:lnRef idx="1">
            <a:schemeClr val="dk1"/>
          </a:lnRef>
          <a:fillRef idx="3">
            <a:schemeClr val="dk1"/>
          </a:fillRef>
          <a:effectRef idx="2">
            <a:schemeClr val="dk1"/>
          </a:effectRef>
          <a:fontRef idx="minor">
            <a:schemeClr val="lt1"/>
          </a:fontRef>
        </dgm:style>
      </dgm:prSet>
      <dgm:spPr/>
      <dgm:t>
        <a:bodyPr/>
        <a:lstStyle/>
        <a:p>
          <a:r>
            <a:rPr lang="fa-IR" sz="1400" b="1" dirty="0">
              <a:solidFill>
                <a:srgbClr val="002060"/>
              </a:solidFill>
              <a:cs typeface="B Nazanin" panose="00000400000000000000" pitchFamily="2" charset="-78"/>
            </a:rPr>
            <a:t>روش های تولید</a:t>
          </a:r>
          <a:endParaRPr lang="en-US" sz="1400" b="1" dirty="0">
            <a:solidFill>
              <a:srgbClr val="002060"/>
            </a:solidFill>
            <a:cs typeface="B Nazanin" panose="00000400000000000000" pitchFamily="2" charset="-78"/>
          </a:endParaRPr>
        </a:p>
      </dgm:t>
    </dgm:pt>
    <dgm:pt modelId="{12916A1D-3B2B-4FD2-B5E6-6AE41069E53E}" type="parTrans" cxnId="{046350DF-2947-43BE-A243-A5D560617135}">
      <dgm:prSet/>
      <dgm:spPr/>
      <dgm:t>
        <a:bodyPr/>
        <a:lstStyle/>
        <a:p>
          <a:endParaRPr lang="en-US"/>
        </a:p>
      </dgm:t>
    </dgm:pt>
    <dgm:pt modelId="{DD131879-85F2-4E0C-ABB9-6F01EBBEE215}" type="sibTrans" cxnId="{046350DF-2947-43BE-A243-A5D560617135}">
      <dgm:prSet/>
      <dgm:spPr/>
      <dgm:t>
        <a:bodyPr/>
        <a:lstStyle/>
        <a:p>
          <a:endParaRPr lang="en-US"/>
        </a:p>
      </dgm:t>
    </dgm:pt>
    <dgm:pt modelId="{A46802C8-DA3B-495B-A90A-72DA553E8C56}">
      <dgm:prSet phldrT="[Text]" custT="1"/>
      <dgm:spPr>
        <a:solidFill>
          <a:schemeClr val="tx1">
            <a:lumMod val="40000"/>
            <a:lumOff val="60000"/>
          </a:schemeClr>
        </a:solidFill>
      </dgm:spPr>
      <dgm:t>
        <a:bodyPr/>
        <a:lstStyle/>
        <a:p>
          <a:r>
            <a:rPr lang="fa-IR" sz="1400" b="1" dirty="0">
              <a:solidFill>
                <a:srgbClr val="002060"/>
              </a:solidFill>
              <a:cs typeface="B Nazanin" panose="00000400000000000000" pitchFamily="2" charset="-78"/>
            </a:rPr>
            <a:t>بهترین روش تولید</a:t>
          </a:r>
          <a:endParaRPr lang="en-US" sz="1400" b="1" dirty="0">
            <a:solidFill>
              <a:srgbClr val="002060"/>
            </a:solidFill>
            <a:cs typeface="B Nazanin" panose="00000400000000000000" pitchFamily="2" charset="-78"/>
          </a:endParaRPr>
        </a:p>
      </dgm:t>
    </dgm:pt>
    <dgm:pt modelId="{B0A51965-5EC2-48DB-A0DA-4C2DE9E3CD4E}" type="parTrans" cxnId="{63573D47-D978-4B63-9685-F6943168C4B9}">
      <dgm:prSet/>
      <dgm:spPr/>
      <dgm:t>
        <a:bodyPr/>
        <a:lstStyle/>
        <a:p>
          <a:endParaRPr lang="en-US"/>
        </a:p>
      </dgm:t>
    </dgm:pt>
    <dgm:pt modelId="{E2D27B60-1307-4700-BA62-87E34DBBD40A}" type="sibTrans" cxnId="{63573D47-D978-4B63-9685-F6943168C4B9}">
      <dgm:prSet/>
      <dgm:spPr/>
      <dgm:t>
        <a:bodyPr/>
        <a:lstStyle/>
        <a:p>
          <a:endParaRPr lang="en-US"/>
        </a:p>
      </dgm:t>
    </dgm:pt>
    <dgm:pt modelId="{5B775452-2064-4930-8EAE-400E5EBA6550}">
      <dgm:prSet phldrT="[Text]" custT="1"/>
      <dgm:spPr>
        <a:solidFill>
          <a:schemeClr val="tx1">
            <a:lumMod val="40000"/>
            <a:lumOff val="60000"/>
          </a:schemeClr>
        </a:solidFill>
      </dgm:spPr>
      <dgm:t>
        <a:bodyPr/>
        <a:lstStyle/>
        <a:p>
          <a:r>
            <a:rPr lang="fa-IR" sz="1400" b="1" dirty="0">
              <a:solidFill>
                <a:srgbClr val="002060"/>
              </a:solidFill>
              <a:cs typeface="B Nazanin" panose="00000400000000000000" pitchFamily="2" charset="-78"/>
            </a:rPr>
            <a:t>بررسی بازار</a:t>
          </a:r>
          <a:endParaRPr lang="en-US" sz="1400" b="1" dirty="0">
            <a:solidFill>
              <a:srgbClr val="002060"/>
            </a:solidFill>
            <a:cs typeface="B Nazanin" panose="00000400000000000000" pitchFamily="2" charset="-78"/>
          </a:endParaRPr>
        </a:p>
      </dgm:t>
    </dgm:pt>
    <dgm:pt modelId="{F84D7F43-77FC-4C60-8ECE-E1BF429B51EF}" type="parTrans" cxnId="{CCD8AB45-4AE2-4E2A-94BB-9913818B9025}">
      <dgm:prSet/>
      <dgm:spPr/>
      <dgm:t>
        <a:bodyPr/>
        <a:lstStyle/>
        <a:p>
          <a:endParaRPr lang="en-US"/>
        </a:p>
      </dgm:t>
    </dgm:pt>
    <dgm:pt modelId="{3AB435F3-9F9E-4D2F-8B5D-F8CBF01D4CBE}" type="sibTrans" cxnId="{CCD8AB45-4AE2-4E2A-94BB-9913818B9025}">
      <dgm:prSet/>
      <dgm:spPr/>
      <dgm:t>
        <a:bodyPr/>
        <a:lstStyle/>
        <a:p>
          <a:endParaRPr lang="en-US"/>
        </a:p>
      </dgm:t>
    </dgm:pt>
    <dgm:pt modelId="{80702F78-A1AD-4532-8CC5-0D4C637EBBB1}">
      <dgm:prSet phldrT="[Text]" custT="1"/>
      <dgm:spPr>
        <a:solidFill>
          <a:schemeClr val="tx1">
            <a:lumMod val="40000"/>
            <a:lumOff val="60000"/>
          </a:schemeClr>
        </a:solidFill>
      </dgm:spPr>
      <dgm:t>
        <a:bodyPr/>
        <a:lstStyle/>
        <a:p>
          <a:r>
            <a:rPr lang="fa-IR" sz="1400" b="1" dirty="0">
              <a:solidFill>
                <a:srgbClr val="002060"/>
              </a:solidFill>
              <a:cs typeface="B Nazanin" panose="00000400000000000000" pitchFamily="2" charset="-78"/>
            </a:rPr>
            <a:t>محاسبات اقتصادی</a:t>
          </a:r>
          <a:endParaRPr lang="en-US" sz="1400" b="1" dirty="0">
            <a:solidFill>
              <a:srgbClr val="002060"/>
            </a:solidFill>
            <a:cs typeface="B Nazanin" panose="00000400000000000000" pitchFamily="2" charset="-78"/>
          </a:endParaRPr>
        </a:p>
      </dgm:t>
    </dgm:pt>
    <dgm:pt modelId="{75ADA028-127E-4D4C-9CFC-8E3C83EF273A}" type="parTrans" cxnId="{BC7EB09F-759D-42FC-B50E-D3BC12BB8C9C}">
      <dgm:prSet/>
      <dgm:spPr/>
      <dgm:t>
        <a:bodyPr/>
        <a:lstStyle/>
        <a:p>
          <a:endParaRPr lang="en-US"/>
        </a:p>
      </dgm:t>
    </dgm:pt>
    <dgm:pt modelId="{61BE312E-2E14-48F8-ACF4-04895BF119B8}" type="sibTrans" cxnId="{BC7EB09F-759D-42FC-B50E-D3BC12BB8C9C}">
      <dgm:prSet/>
      <dgm:spPr/>
      <dgm:t>
        <a:bodyPr/>
        <a:lstStyle/>
        <a:p>
          <a:endParaRPr lang="en-US"/>
        </a:p>
      </dgm:t>
    </dgm:pt>
    <dgm:pt modelId="{32F43189-30E4-4073-88BC-8BBF7248A9FE}" type="pres">
      <dgm:prSet presAssocID="{D8727A72-56F8-49D6-9614-B07713DBDF00}" presName="Name0" presStyleCnt="0">
        <dgm:presLayoutVars>
          <dgm:dir val="rev"/>
          <dgm:resizeHandles val="exact"/>
        </dgm:presLayoutVars>
      </dgm:prSet>
      <dgm:spPr/>
    </dgm:pt>
    <dgm:pt modelId="{A88829A7-CB7F-45AF-95E0-2E8F40FB30E8}" type="pres">
      <dgm:prSet presAssocID="{DCB75D9B-1BC1-4F47-B443-336EFC899368}" presName="parTxOnly" presStyleLbl="node1" presStyleIdx="0" presStyleCnt="8">
        <dgm:presLayoutVars>
          <dgm:bulletEnabled val="1"/>
        </dgm:presLayoutVars>
      </dgm:prSet>
      <dgm:spPr/>
    </dgm:pt>
    <dgm:pt modelId="{AE40EDBB-B031-473F-8E29-CC99FEADFE43}" type="pres">
      <dgm:prSet presAssocID="{5AF8477C-0DDD-4625-BF2D-A50F965D5188}" presName="parSpace" presStyleCnt="0"/>
      <dgm:spPr/>
    </dgm:pt>
    <dgm:pt modelId="{2D487051-B733-49A1-B084-6F3D48AD60D0}" type="pres">
      <dgm:prSet presAssocID="{DA037449-7C10-41DB-8EC1-7B8CDC65A455}" presName="parTxOnly" presStyleLbl="node1" presStyleIdx="1" presStyleCnt="8">
        <dgm:presLayoutVars>
          <dgm:bulletEnabled val="1"/>
        </dgm:presLayoutVars>
      </dgm:prSet>
      <dgm:spPr/>
    </dgm:pt>
    <dgm:pt modelId="{3F4EE380-D7DF-431A-9F87-81E90750F32A}" type="pres">
      <dgm:prSet presAssocID="{A9186DB7-E516-4469-A93C-EFCF0ED2C6AC}" presName="parSpace" presStyleCnt="0"/>
      <dgm:spPr/>
    </dgm:pt>
    <dgm:pt modelId="{0D531496-288A-4A6E-A63D-C15773A9763B}" type="pres">
      <dgm:prSet presAssocID="{42CB0ECC-3EAE-482A-B6A9-A63EBEEFE767}" presName="parTxOnly" presStyleLbl="node1" presStyleIdx="2" presStyleCnt="8">
        <dgm:presLayoutVars>
          <dgm:bulletEnabled val="1"/>
        </dgm:presLayoutVars>
      </dgm:prSet>
      <dgm:spPr/>
    </dgm:pt>
    <dgm:pt modelId="{E547741C-DE6C-4621-8AEF-BF4E9FBF1F8F}" type="pres">
      <dgm:prSet presAssocID="{AB059917-B18B-424C-A3CB-048B63EFAB84}" presName="parSpace" presStyleCnt="0"/>
      <dgm:spPr/>
    </dgm:pt>
    <dgm:pt modelId="{51EE115F-531D-43A9-9ABF-F7D4196C1C2B}" type="pres">
      <dgm:prSet presAssocID="{6833DEAF-3A60-41F7-89EC-3E2AF0668D6C}" presName="parTxOnly" presStyleLbl="node1" presStyleIdx="3" presStyleCnt="8">
        <dgm:presLayoutVars>
          <dgm:bulletEnabled val="1"/>
        </dgm:presLayoutVars>
      </dgm:prSet>
      <dgm:spPr/>
    </dgm:pt>
    <dgm:pt modelId="{31F89D1F-88A4-4557-85B6-4843462A286A}" type="pres">
      <dgm:prSet presAssocID="{41045B56-76D5-484C-8C2D-89F8BB7A037F}" presName="parSpace" presStyleCnt="0"/>
      <dgm:spPr/>
    </dgm:pt>
    <dgm:pt modelId="{04F108E5-E860-41BB-9B75-7EE70E2A5B7A}" type="pres">
      <dgm:prSet presAssocID="{3E5F2591-6D50-43B1-BF9C-DFFD0F110F5C}" presName="parTxOnly" presStyleLbl="node1" presStyleIdx="4" presStyleCnt="8">
        <dgm:presLayoutVars>
          <dgm:bulletEnabled val="1"/>
        </dgm:presLayoutVars>
      </dgm:prSet>
      <dgm:spPr/>
    </dgm:pt>
    <dgm:pt modelId="{9267B197-F506-455E-BD33-69CE86474208}" type="pres">
      <dgm:prSet presAssocID="{DD131879-85F2-4E0C-ABB9-6F01EBBEE215}" presName="parSpace" presStyleCnt="0"/>
      <dgm:spPr/>
    </dgm:pt>
    <dgm:pt modelId="{C746960E-B78D-445A-8641-351C6C526219}" type="pres">
      <dgm:prSet presAssocID="{A46802C8-DA3B-495B-A90A-72DA553E8C56}" presName="parTxOnly" presStyleLbl="node1" presStyleIdx="5" presStyleCnt="8">
        <dgm:presLayoutVars>
          <dgm:bulletEnabled val="1"/>
        </dgm:presLayoutVars>
      </dgm:prSet>
      <dgm:spPr/>
    </dgm:pt>
    <dgm:pt modelId="{7AAB78B2-374F-4520-BE60-9EC4F3C8B149}" type="pres">
      <dgm:prSet presAssocID="{E2D27B60-1307-4700-BA62-87E34DBBD40A}" presName="parSpace" presStyleCnt="0"/>
      <dgm:spPr/>
    </dgm:pt>
    <dgm:pt modelId="{182F0344-D6E8-4562-917A-83243013AB1D}" type="pres">
      <dgm:prSet presAssocID="{5B775452-2064-4930-8EAE-400E5EBA6550}" presName="parTxOnly" presStyleLbl="node1" presStyleIdx="6" presStyleCnt="8">
        <dgm:presLayoutVars>
          <dgm:bulletEnabled val="1"/>
        </dgm:presLayoutVars>
      </dgm:prSet>
      <dgm:spPr/>
    </dgm:pt>
    <dgm:pt modelId="{58BBEA01-4563-4D1E-A5E3-F0F49007D607}" type="pres">
      <dgm:prSet presAssocID="{3AB435F3-9F9E-4D2F-8B5D-F8CBF01D4CBE}" presName="parSpace" presStyleCnt="0"/>
      <dgm:spPr/>
    </dgm:pt>
    <dgm:pt modelId="{170D9D3D-373F-4445-9632-F74784FB7EF1}" type="pres">
      <dgm:prSet presAssocID="{80702F78-A1AD-4532-8CC5-0D4C637EBBB1}" presName="parTxOnly" presStyleLbl="node1" presStyleIdx="7" presStyleCnt="8">
        <dgm:presLayoutVars>
          <dgm:bulletEnabled val="1"/>
        </dgm:presLayoutVars>
      </dgm:prSet>
      <dgm:spPr/>
    </dgm:pt>
  </dgm:ptLst>
  <dgm:cxnLst>
    <dgm:cxn modelId="{18F4680D-92C1-4D9F-A0B1-7E8FFB6AB70F}" srcId="{D8727A72-56F8-49D6-9614-B07713DBDF00}" destId="{DCB75D9B-1BC1-4F47-B443-336EFC899368}" srcOrd="0" destOrd="0" parTransId="{1F8E0BCD-2899-49EE-87B0-AD140B823F0F}" sibTransId="{5AF8477C-0DDD-4625-BF2D-A50F965D5188}"/>
    <dgm:cxn modelId="{BDAEA11A-A7A0-47F4-8E73-B754BF4CDE0D}" type="presOf" srcId="{3E5F2591-6D50-43B1-BF9C-DFFD0F110F5C}" destId="{04F108E5-E860-41BB-9B75-7EE70E2A5B7A}" srcOrd="0" destOrd="0" presId="urn:microsoft.com/office/officeart/2005/8/layout/hChevron3"/>
    <dgm:cxn modelId="{7220623D-94DF-4FDE-B07E-BD155FB1BF63}" type="presOf" srcId="{D8727A72-56F8-49D6-9614-B07713DBDF00}" destId="{32F43189-30E4-4073-88BC-8BBF7248A9FE}" srcOrd="0" destOrd="0" presId="urn:microsoft.com/office/officeart/2005/8/layout/hChevron3"/>
    <dgm:cxn modelId="{CCD8AB45-4AE2-4E2A-94BB-9913818B9025}" srcId="{D8727A72-56F8-49D6-9614-B07713DBDF00}" destId="{5B775452-2064-4930-8EAE-400E5EBA6550}" srcOrd="6" destOrd="0" parTransId="{F84D7F43-77FC-4C60-8ECE-E1BF429B51EF}" sibTransId="{3AB435F3-9F9E-4D2F-8B5D-F8CBF01D4CBE}"/>
    <dgm:cxn modelId="{63573D47-D978-4B63-9685-F6943168C4B9}" srcId="{D8727A72-56F8-49D6-9614-B07713DBDF00}" destId="{A46802C8-DA3B-495B-A90A-72DA553E8C56}" srcOrd="5" destOrd="0" parTransId="{B0A51965-5EC2-48DB-A0DA-4C2DE9E3CD4E}" sibTransId="{E2D27B60-1307-4700-BA62-87E34DBBD40A}"/>
    <dgm:cxn modelId="{C4939C4B-8981-449C-9C29-D3E3CEFA7355}" type="presOf" srcId="{DA037449-7C10-41DB-8EC1-7B8CDC65A455}" destId="{2D487051-B733-49A1-B084-6F3D48AD60D0}" srcOrd="0" destOrd="0" presId="urn:microsoft.com/office/officeart/2005/8/layout/hChevron3"/>
    <dgm:cxn modelId="{59995C7B-4D5E-4243-B14C-06EC5FAA179F}" type="presOf" srcId="{6833DEAF-3A60-41F7-89EC-3E2AF0668D6C}" destId="{51EE115F-531D-43A9-9ABF-F7D4196C1C2B}" srcOrd="0" destOrd="0" presId="urn:microsoft.com/office/officeart/2005/8/layout/hChevron3"/>
    <dgm:cxn modelId="{E7323E7D-939D-47B8-AC2F-20457CA45EDB}" srcId="{D8727A72-56F8-49D6-9614-B07713DBDF00}" destId="{6833DEAF-3A60-41F7-89EC-3E2AF0668D6C}" srcOrd="3" destOrd="0" parTransId="{B54F9EE0-8CE9-4C54-B44F-98A5EB0A953B}" sibTransId="{41045B56-76D5-484C-8C2D-89F8BB7A037F}"/>
    <dgm:cxn modelId="{7DA53494-1A2B-4B0E-B585-A4F0901C3B0B}" type="presOf" srcId="{5B775452-2064-4930-8EAE-400E5EBA6550}" destId="{182F0344-D6E8-4562-917A-83243013AB1D}" srcOrd="0" destOrd="0" presId="urn:microsoft.com/office/officeart/2005/8/layout/hChevron3"/>
    <dgm:cxn modelId="{6350D699-BAB4-4469-8E96-5DD79E1608CD}" type="presOf" srcId="{A46802C8-DA3B-495B-A90A-72DA553E8C56}" destId="{C746960E-B78D-445A-8641-351C6C526219}" srcOrd="0" destOrd="0" presId="urn:microsoft.com/office/officeart/2005/8/layout/hChevron3"/>
    <dgm:cxn modelId="{FB8ED09C-17A3-4F90-B8DB-1060C453B0C9}" type="presOf" srcId="{42CB0ECC-3EAE-482A-B6A9-A63EBEEFE767}" destId="{0D531496-288A-4A6E-A63D-C15773A9763B}" srcOrd="0" destOrd="0" presId="urn:microsoft.com/office/officeart/2005/8/layout/hChevron3"/>
    <dgm:cxn modelId="{BC7EB09F-759D-42FC-B50E-D3BC12BB8C9C}" srcId="{D8727A72-56F8-49D6-9614-B07713DBDF00}" destId="{80702F78-A1AD-4532-8CC5-0D4C637EBBB1}" srcOrd="7" destOrd="0" parTransId="{75ADA028-127E-4D4C-9CFC-8E3C83EF273A}" sibTransId="{61BE312E-2E14-48F8-ACF4-04895BF119B8}"/>
    <dgm:cxn modelId="{03F178B2-A20C-45A9-9DEF-CC8BB3210178}" srcId="{D8727A72-56F8-49D6-9614-B07713DBDF00}" destId="{DA037449-7C10-41DB-8EC1-7B8CDC65A455}" srcOrd="1" destOrd="0" parTransId="{76519712-CBAA-4B62-80D0-27B08A414BB1}" sibTransId="{A9186DB7-E516-4469-A93C-EFCF0ED2C6AC}"/>
    <dgm:cxn modelId="{B2C60FDB-4C0D-4944-B91E-597D9D20BBAF}" srcId="{D8727A72-56F8-49D6-9614-B07713DBDF00}" destId="{42CB0ECC-3EAE-482A-B6A9-A63EBEEFE767}" srcOrd="2" destOrd="0" parTransId="{DEC1DCE2-F534-4A41-8362-9D58B85EF288}" sibTransId="{AB059917-B18B-424C-A3CB-048B63EFAB84}"/>
    <dgm:cxn modelId="{046350DF-2947-43BE-A243-A5D560617135}" srcId="{D8727A72-56F8-49D6-9614-B07713DBDF00}" destId="{3E5F2591-6D50-43B1-BF9C-DFFD0F110F5C}" srcOrd="4" destOrd="0" parTransId="{12916A1D-3B2B-4FD2-B5E6-6AE41069E53E}" sibTransId="{DD131879-85F2-4E0C-ABB9-6F01EBBEE215}"/>
    <dgm:cxn modelId="{A82FFDED-DDF4-40A9-9765-8F49F85E7A6F}" type="presOf" srcId="{80702F78-A1AD-4532-8CC5-0D4C637EBBB1}" destId="{170D9D3D-373F-4445-9632-F74784FB7EF1}" srcOrd="0" destOrd="0" presId="urn:microsoft.com/office/officeart/2005/8/layout/hChevron3"/>
    <dgm:cxn modelId="{5C3178FC-73D9-49DB-9716-0616DDF1A75C}" type="presOf" srcId="{DCB75D9B-1BC1-4F47-B443-336EFC899368}" destId="{A88829A7-CB7F-45AF-95E0-2E8F40FB30E8}" srcOrd="0" destOrd="0" presId="urn:microsoft.com/office/officeart/2005/8/layout/hChevron3"/>
    <dgm:cxn modelId="{3FE12CEF-949D-4373-AA1B-C35A16CA7300}" type="presParOf" srcId="{32F43189-30E4-4073-88BC-8BBF7248A9FE}" destId="{A88829A7-CB7F-45AF-95E0-2E8F40FB30E8}" srcOrd="0" destOrd="0" presId="urn:microsoft.com/office/officeart/2005/8/layout/hChevron3"/>
    <dgm:cxn modelId="{4A5F2721-8234-46C1-9626-CF2204442B21}" type="presParOf" srcId="{32F43189-30E4-4073-88BC-8BBF7248A9FE}" destId="{AE40EDBB-B031-473F-8E29-CC99FEADFE43}" srcOrd="1" destOrd="0" presId="urn:microsoft.com/office/officeart/2005/8/layout/hChevron3"/>
    <dgm:cxn modelId="{B7B9CF16-8FB5-48FC-B8F9-D7F42CD93632}" type="presParOf" srcId="{32F43189-30E4-4073-88BC-8BBF7248A9FE}" destId="{2D487051-B733-49A1-B084-6F3D48AD60D0}" srcOrd="2" destOrd="0" presId="urn:microsoft.com/office/officeart/2005/8/layout/hChevron3"/>
    <dgm:cxn modelId="{DD1BB19E-2A6B-4CE5-AA80-482C165CD770}" type="presParOf" srcId="{32F43189-30E4-4073-88BC-8BBF7248A9FE}" destId="{3F4EE380-D7DF-431A-9F87-81E90750F32A}" srcOrd="3" destOrd="0" presId="urn:microsoft.com/office/officeart/2005/8/layout/hChevron3"/>
    <dgm:cxn modelId="{F99B1F14-4B48-47B2-9D80-4F0D0CBED08F}" type="presParOf" srcId="{32F43189-30E4-4073-88BC-8BBF7248A9FE}" destId="{0D531496-288A-4A6E-A63D-C15773A9763B}" srcOrd="4" destOrd="0" presId="urn:microsoft.com/office/officeart/2005/8/layout/hChevron3"/>
    <dgm:cxn modelId="{A184CAF2-E8C6-40E9-B73F-AC6471832742}" type="presParOf" srcId="{32F43189-30E4-4073-88BC-8BBF7248A9FE}" destId="{E547741C-DE6C-4621-8AEF-BF4E9FBF1F8F}" srcOrd="5" destOrd="0" presId="urn:microsoft.com/office/officeart/2005/8/layout/hChevron3"/>
    <dgm:cxn modelId="{1E0E4848-F306-4651-BDD3-EC919D68F143}" type="presParOf" srcId="{32F43189-30E4-4073-88BC-8BBF7248A9FE}" destId="{51EE115F-531D-43A9-9ABF-F7D4196C1C2B}" srcOrd="6" destOrd="0" presId="urn:microsoft.com/office/officeart/2005/8/layout/hChevron3"/>
    <dgm:cxn modelId="{F0BB3DEB-EDC6-4BAA-A286-F267AAE2B762}" type="presParOf" srcId="{32F43189-30E4-4073-88BC-8BBF7248A9FE}" destId="{31F89D1F-88A4-4557-85B6-4843462A286A}" srcOrd="7" destOrd="0" presId="urn:microsoft.com/office/officeart/2005/8/layout/hChevron3"/>
    <dgm:cxn modelId="{B62D0613-346A-406A-A308-2B7BC82A382E}" type="presParOf" srcId="{32F43189-30E4-4073-88BC-8BBF7248A9FE}" destId="{04F108E5-E860-41BB-9B75-7EE70E2A5B7A}" srcOrd="8" destOrd="0" presId="urn:microsoft.com/office/officeart/2005/8/layout/hChevron3"/>
    <dgm:cxn modelId="{A80D506B-5670-4359-BC6A-AF7711F0F34D}" type="presParOf" srcId="{32F43189-30E4-4073-88BC-8BBF7248A9FE}" destId="{9267B197-F506-455E-BD33-69CE86474208}" srcOrd="9" destOrd="0" presId="urn:microsoft.com/office/officeart/2005/8/layout/hChevron3"/>
    <dgm:cxn modelId="{CFDCE37D-7A82-490A-BF34-11082E02F224}" type="presParOf" srcId="{32F43189-30E4-4073-88BC-8BBF7248A9FE}" destId="{C746960E-B78D-445A-8641-351C6C526219}" srcOrd="10" destOrd="0" presId="urn:microsoft.com/office/officeart/2005/8/layout/hChevron3"/>
    <dgm:cxn modelId="{24AA7787-F358-4A96-ACE1-1215606A4DE7}" type="presParOf" srcId="{32F43189-30E4-4073-88BC-8BBF7248A9FE}" destId="{7AAB78B2-374F-4520-BE60-9EC4F3C8B149}" srcOrd="11" destOrd="0" presId="urn:microsoft.com/office/officeart/2005/8/layout/hChevron3"/>
    <dgm:cxn modelId="{A7F73810-98F1-41FF-9BEF-C159418815F9}" type="presParOf" srcId="{32F43189-30E4-4073-88BC-8BBF7248A9FE}" destId="{182F0344-D6E8-4562-917A-83243013AB1D}" srcOrd="12" destOrd="0" presId="urn:microsoft.com/office/officeart/2005/8/layout/hChevron3"/>
    <dgm:cxn modelId="{061FEFE1-4909-4F38-8B89-4C6B1C3BEB5D}" type="presParOf" srcId="{32F43189-30E4-4073-88BC-8BBF7248A9FE}" destId="{58BBEA01-4563-4D1E-A5E3-F0F49007D607}" srcOrd="13" destOrd="0" presId="urn:microsoft.com/office/officeart/2005/8/layout/hChevron3"/>
    <dgm:cxn modelId="{1D5E5377-738F-4355-B5B8-B38FE23D9722}" type="presParOf" srcId="{32F43189-30E4-4073-88BC-8BBF7248A9FE}" destId="{170D9D3D-373F-4445-9632-F74784FB7EF1}" srcOrd="14"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D8727A72-56F8-49D6-9614-B07713DBDF00}" type="doc">
      <dgm:prSet loTypeId="urn:microsoft.com/office/officeart/2005/8/layout/hChevron3" loCatId="process" qsTypeId="urn:microsoft.com/office/officeart/2005/8/quickstyle/simple1" qsCatId="simple" csTypeId="urn:microsoft.com/office/officeart/2005/8/colors/accent0_1" csCatId="mainScheme" phldr="1"/>
      <dgm:spPr/>
    </dgm:pt>
    <dgm:pt modelId="{DCB75D9B-1BC1-4F47-B443-336EFC899368}">
      <dgm:prSet phldrT="[Text]" custT="1"/>
      <dgm:spPr>
        <a:solidFill>
          <a:schemeClr val="tx1">
            <a:lumMod val="40000"/>
            <a:lumOff val="60000"/>
          </a:schemeClr>
        </a:solidFill>
      </dgm:spPr>
      <dgm:t>
        <a:bodyPr/>
        <a:lstStyle/>
        <a:p>
          <a:r>
            <a:rPr lang="fa-IR" sz="1400" b="1" dirty="0">
              <a:solidFill>
                <a:srgbClr val="002060"/>
              </a:solidFill>
              <a:cs typeface="B Nazanin" panose="00000400000000000000" pitchFamily="2" charset="-78"/>
            </a:rPr>
            <a:t>مقدمه</a:t>
          </a:r>
          <a:endParaRPr lang="en-US" sz="1400" b="1" dirty="0">
            <a:solidFill>
              <a:srgbClr val="002060"/>
            </a:solidFill>
            <a:cs typeface="B Nazanin" panose="00000400000000000000" pitchFamily="2" charset="-78"/>
          </a:endParaRPr>
        </a:p>
      </dgm:t>
    </dgm:pt>
    <dgm:pt modelId="{1F8E0BCD-2899-49EE-87B0-AD140B823F0F}" type="parTrans" cxnId="{18F4680D-92C1-4D9F-A0B1-7E8FFB6AB70F}">
      <dgm:prSet/>
      <dgm:spPr/>
      <dgm:t>
        <a:bodyPr/>
        <a:lstStyle/>
        <a:p>
          <a:endParaRPr lang="en-US"/>
        </a:p>
      </dgm:t>
    </dgm:pt>
    <dgm:pt modelId="{5AF8477C-0DDD-4625-BF2D-A50F965D5188}" type="sibTrans" cxnId="{18F4680D-92C1-4D9F-A0B1-7E8FFB6AB70F}">
      <dgm:prSet/>
      <dgm:spPr/>
      <dgm:t>
        <a:bodyPr/>
        <a:lstStyle/>
        <a:p>
          <a:endParaRPr lang="en-US"/>
        </a:p>
      </dgm:t>
    </dgm:pt>
    <dgm:pt modelId="{DA037449-7C10-41DB-8EC1-7B8CDC65A455}">
      <dgm:prSet phldrT="[Text]" custT="1"/>
      <dgm:spPr>
        <a:solidFill>
          <a:schemeClr val="tx1">
            <a:lumMod val="40000"/>
            <a:lumOff val="60000"/>
          </a:schemeClr>
        </a:solidFill>
      </dgm:spPr>
      <dgm:t>
        <a:bodyPr/>
        <a:lstStyle/>
        <a:p>
          <a:r>
            <a:rPr lang="fa-IR" sz="1400" b="1" dirty="0">
              <a:solidFill>
                <a:srgbClr val="002060"/>
              </a:solidFill>
              <a:cs typeface="B Nazanin" panose="00000400000000000000" pitchFamily="2" charset="-78"/>
            </a:rPr>
            <a:t>خواص</a:t>
          </a:r>
          <a:endParaRPr lang="en-US" sz="1400" b="1" dirty="0">
            <a:solidFill>
              <a:srgbClr val="002060"/>
            </a:solidFill>
            <a:cs typeface="B Nazanin" panose="00000400000000000000" pitchFamily="2" charset="-78"/>
          </a:endParaRPr>
        </a:p>
      </dgm:t>
    </dgm:pt>
    <dgm:pt modelId="{76519712-CBAA-4B62-80D0-27B08A414BB1}" type="parTrans" cxnId="{03F178B2-A20C-45A9-9DEF-CC8BB3210178}">
      <dgm:prSet/>
      <dgm:spPr/>
      <dgm:t>
        <a:bodyPr/>
        <a:lstStyle/>
        <a:p>
          <a:endParaRPr lang="en-US"/>
        </a:p>
      </dgm:t>
    </dgm:pt>
    <dgm:pt modelId="{A9186DB7-E516-4469-A93C-EFCF0ED2C6AC}" type="sibTrans" cxnId="{03F178B2-A20C-45A9-9DEF-CC8BB3210178}">
      <dgm:prSet/>
      <dgm:spPr/>
      <dgm:t>
        <a:bodyPr/>
        <a:lstStyle/>
        <a:p>
          <a:endParaRPr lang="en-US"/>
        </a:p>
      </dgm:t>
    </dgm:pt>
    <dgm:pt modelId="{6833DEAF-3A60-41F7-89EC-3E2AF0668D6C}">
      <dgm:prSet phldrT="[Text]" custT="1"/>
      <dgm:spPr>
        <a:solidFill>
          <a:schemeClr val="tx1">
            <a:lumMod val="40000"/>
            <a:lumOff val="60000"/>
          </a:schemeClr>
        </a:solidFill>
      </dgm:spPr>
      <dgm:t>
        <a:bodyPr/>
        <a:lstStyle/>
        <a:p>
          <a:r>
            <a:rPr lang="fa-IR" sz="1400" b="1" dirty="0">
              <a:solidFill>
                <a:srgbClr val="002060"/>
              </a:solidFill>
              <a:cs typeface="B Nazanin" panose="00000400000000000000" pitchFamily="2" charset="-78"/>
            </a:rPr>
            <a:t>کاربرد</a:t>
          </a:r>
          <a:endParaRPr lang="en-US" sz="1400" b="1" dirty="0">
            <a:solidFill>
              <a:srgbClr val="002060"/>
            </a:solidFill>
            <a:cs typeface="B Nazanin" panose="00000400000000000000" pitchFamily="2" charset="-78"/>
          </a:endParaRPr>
        </a:p>
      </dgm:t>
    </dgm:pt>
    <dgm:pt modelId="{B54F9EE0-8CE9-4C54-B44F-98A5EB0A953B}" type="parTrans" cxnId="{E7323E7D-939D-47B8-AC2F-20457CA45EDB}">
      <dgm:prSet/>
      <dgm:spPr/>
      <dgm:t>
        <a:bodyPr/>
        <a:lstStyle/>
        <a:p>
          <a:endParaRPr lang="en-US"/>
        </a:p>
      </dgm:t>
    </dgm:pt>
    <dgm:pt modelId="{41045B56-76D5-484C-8C2D-89F8BB7A037F}" type="sibTrans" cxnId="{E7323E7D-939D-47B8-AC2F-20457CA45EDB}">
      <dgm:prSet/>
      <dgm:spPr/>
      <dgm:t>
        <a:bodyPr/>
        <a:lstStyle/>
        <a:p>
          <a:endParaRPr lang="en-US"/>
        </a:p>
      </dgm:t>
    </dgm:pt>
    <dgm:pt modelId="{42CB0ECC-3EAE-482A-B6A9-A63EBEEFE767}">
      <dgm:prSet phldrT="[Text]" custT="1"/>
      <dgm:spPr>
        <a:solidFill>
          <a:schemeClr val="tx1">
            <a:lumMod val="40000"/>
            <a:lumOff val="60000"/>
          </a:schemeClr>
        </a:solidFill>
      </dgm:spPr>
      <dgm:t>
        <a:bodyPr/>
        <a:lstStyle/>
        <a:p>
          <a:r>
            <a:rPr lang="fa-IR" sz="1400" b="1" dirty="0">
              <a:solidFill>
                <a:srgbClr val="002060"/>
              </a:solidFill>
              <a:cs typeface="B Nazanin" panose="00000400000000000000" pitchFamily="2" charset="-78"/>
            </a:rPr>
            <a:t>تاریخچه</a:t>
          </a:r>
          <a:endParaRPr lang="en-US" sz="1400" b="1" dirty="0">
            <a:solidFill>
              <a:srgbClr val="002060"/>
            </a:solidFill>
            <a:cs typeface="B Nazanin" panose="00000400000000000000" pitchFamily="2" charset="-78"/>
          </a:endParaRPr>
        </a:p>
      </dgm:t>
    </dgm:pt>
    <dgm:pt modelId="{DEC1DCE2-F534-4A41-8362-9D58B85EF288}" type="parTrans" cxnId="{B2C60FDB-4C0D-4944-B91E-597D9D20BBAF}">
      <dgm:prSet/>
      <dgm:spPr/>
      <dgm:t>
        <a:bodyPr/>
        <a:lstStyle/>
        <a:p>
          <a:endParaRPr lang="en-US"/>
        </a:p>
      </dgm:t>
    </dgm:pt>
    <dgm:pt modelId="{AB059917-B18B-424C-A3CB-048B63EFAB84}" type="sibTrans" cxnId="{B2C60FDB-4C0D-4944-B91E-597D9D20BBAF}">
      <dgm:prSet/>
      <dgm:spPr/>
      <dgm:t>
        <a:bodyPr/>
        <a:lstStyle/>
        <a:p>
          <a:endParaRPr lang="en-US"/>
        </a:p>
      </dgm:t>
    </dgm:pt>
    <dgm:pt modelId="{3E5F2591-6D50-43B1-BF9C-DFFD0F110F5C}">
      <dgm:prSet phldrT="[Text]" custT="1">
        <dgm:style>
          <a:lnRef idx="1">
            <a:schemeClr val="dk1"/>
          </a:lnRef>
          <a:fillRef idx="3">
            <a:schemeClr val="dk1"/>
          </a:fillRef>
          <a:effectRef idx="2">
            <a:schemeClr val="dk1"/>
          </a:effectRef>
          <a:fontRef idx="minor">
            <a:schemeClr val="lt1"/>
          </a:fontRef>
        </dgm:style>
      </dgm:prSet>
      <dgm:spPr/>
      <dgm:t>
        <a:bodyPr/>
        <a:lstStyle/>
        <a:p>
          <a:r>
            <a:rPr lang="fa-IR" sz="1400" b="1" dirty="0">
              <a:solidFill>
                <a:srgbClr val="002060"/>
              </a:solidFill>
              <a:cs typeface="B Nazanin" panose="00000400000000000000" pitchFamily="2" charset="-78"/>
            </a:rPr>
            <a:t>روش های تولید</a:t>
          </a:r>
          <a:endParaRPr lang="en-US" sz="1400" b="1" dirty="0">
            <a:solidFill>
              <a:srgbClr val="002060"/>
            </a:solidFill>
            <a:cs typeface="B Nazanin" panose="00000400000000000000" pitchFamily="2" charset="-78"/>
          </a:endParaRPr>
        </a:p>
      </dgm:t>
    </dgm:pt>
    <dgm:pt modelId="{12916A1D-3B2B-4FD2-B5E6-6AE41069E53E}" type="parTrans" cxnId="{046350DF-2947-43BE-A243-A5D560617135}">
      <dgm:prSet/>
      <dgm:spPr/>
      <dgm:t>
        <a:bodyPr/>
        <a:lstStyle/>
        <a:p>
          <a:endParaRPr lang="en-US"/>
        </a:p>
      </dgm:t>
    </dgm:pt>
    <dgm:pt modelId="{DD131879-85F2-4E0C-ABB9-6F01EBBEE215}" type="sibTrans" cxnId="{046350DF-2947-43BE-A243-A5D560617135}">
      <dgm:prSet/>
      <dgm:spPr/>
      <dgm:t>
        <a:bodyPr/>
        <a:lstStyle/>
        <a:p>
          <a:endParaRPr lang="en-US"/>
        </a:p>
      </dgm:t>
    </dgm:pt>
    <dgm:pt modelId="{A46802C8-DA3B-495B-A90A-72DA553E8C56}">
      <dgm:prSet phldrT="[Text]" custT="1"/>
      <dgm:spPr>
        <a:solidFill>
          <a:schemeClr val="tx1">
            <a:lumMod val="40000"/>
            <a:lumOff val="60000"/>
          </a:schemeClr>
        </a:solidFill>
      </dgm:spPr>
      <dgm:t>
        <a:bodyPr/>
        <a:lstStyle/>
        <a:p>
          <a:r>
            <a:rPr lang="fa-IR" sz="1400" b="1" dirty="0">
              <a:solidFill>
                <a:srgbClr val="002060"/>
              </a:solidFill>
              <a:cs typeface="B Nazanin" panose="00000400000000000000" pitchFamily="2" charset="-78"/>
            </a:rPr>
            <a:t>بهترین روش تولید</a:t>
          </a:r>
          <a:endParaRPr lang="en-US" sz="1400" b="1" dirty="0">
            <a:solidFill>
              <a:srgbClr val="002060"/>
            </a:solidFill>
            <a:cs typeface="B Nazanin" panose="00000400000000000000" pitchFamily="2" charset="-78"/>
          </a:endParaRPr>
        </a:p>
      </dgm:t>
    </dgm:pt>
    <dgm:pt modelId="{B0A51965-5EC2-48DB-A0DA-4C2DE9E3CD4E}" type="parTrans" cxnId="{63573D47-D978-4B63-9685-F6943168C4B9}">
      <dgm:prSet/>
      <dgm:spPr/>
      <dgm:t>
        <a:bodyPr/>
        <a:lstStyle/>
        <a:p>
          <a:endParaRPr lang="en-US"/>
        </a:p>
      </dgm:t>
    </dgm:pt>
    <dgm:pt modelId="{E2D27B60-1307-4700-BA62-87E34DBBD40A}" type="sibTrans" cxnId="{63573D47-D978-4B63-9685-F6943168C4B9}">
      <dgm:prSet/>
      <dgm:spPr/>
      <dgm:t>
        <a:bodyPr/>
        <a:lstStyle/>
        <a:p>
          <a:endParaRPr lang="en-US"/>
        </a:p>
      </dgm:t>
    </dgm:pt>
    <dgm:pt modelId="{5B775452-2064-4930-8EAE-400E5EBA6550}">
      <dgm:prSet phldrT="[Text]" custT="1"/>
      <dgm:spPr>
        <a:solidFill>
          <a:schemeClr val="tx1">
            <a:lumMod val="40000"/>
            <a:lumOff val="60000"/>
          </a:schemeClr>
        </a:solidFill>
      </dgm:spPr>
      <dgm:t>
        <a:bodyPr/>
        <a:lstStyle/>
        <a:p>
          <a:r>
            <a:rPr lang="fa-IR" sz="1400" b="1" dirty="0">
              <a:solidFill>
                <a:srgbClr val="002060"/>
              </a:solidFill>
              <a:cs typeface="B Nazanin" panose="00000400000000000000" pitchFamily="2" charset="-78"/>
            </a:rPr>
            <a:t>بررسی بازار</a:t>
          </a:r>
          <a:endParaRPr lang="en-US" sz="1400" b="1" dirty="0">
            <a:solidFill>
              <a:srgbClr val="002060"/>
            </a:solidFill>
            <a:cs typeface="B Nazanin" panose="00000400000000000000" pitchFamily="2" charset="-78"/>
          </a:endParaRPr>
        </a:p>
      </dgm:t>
    </dgm:pt>
    <dgm:pt modelId="{F84D7F43-77FC-4C60-8ECE-E1BF429B51EF}" type="parTrans" cxnId="{CCD8AB45-4AE2-4E2A-94BB-9913818B9025}">
      <dgm:prSet/>
      <dgm:spPr/>
      <dgm:t>
        <a:bodyPr/>
        <a:lstStyle/>
        <a:p>
          <a:endParaRPr lang="en-US"/>
        </a:p>
      </dgm:t>
    </dgm:pt>
    <dgm:pt modelId="{3AB435F3-9F9E-4D2F-8B5D-F8CBF01D4CBE}" type="sibTrans" cxnId="{CCD8AB45-4AE2-4E2A-94BB-9913818B9025}">
      <dgm:prSet/>
      <dgm:spPr/>
      <dgm:t>
        <a:bodyPr/>
        <a:lstStyle/>
        <a:p>
          <a:endParaRPr lang="en-US"/>
        </a:p>
      </dgm:t>
    </dgm:pt>
    <dgm:pt modelId="{80702F78-A1AD-4532-8CC5-0D4C637EBBB1}">
      <dgm:prSet phldrT="[Text]" custT="1"/>
      <dgm:spPr>
        <a:solidFill>
          <a:schemeClr val="tx1">
            <a:lumMod val="40000"/>
            <a:lumOff val="60000"/>
          </a:schemeClr>
        </a:solidFill>
      </dgm:spPr>
      <dgm:t>
        <a:bodyPr/>
        <a:lstStyle/>
        <a:p>
          <a:r>
            <a:rPr lang="fa-IR" sz="1400" b="1" dirty="0">
              <a:solidFill>
                <a:srgbClr val="002060"/>
              </a:solidFill>
              <a:cs typeface="B Nazanin" panose="00000400000000000000" pitchFamily="2" charset="-78"/>
            </a:rPr>
            <a:t>محاسبات اقتصادی</a:t>
          </a:r>
          <a:endParaRPr lang="en-US" sz="1400" b="1" dirty="0">
            <a:solidFill>
              <a:srgbClr val="002060"/>
            </a:solidFill>
            <a:cs typeface="B Nazanin" panose="00000400000000000000" pitchFamily="2" charset="-78"/>
          </a:endParaRPr>
        </a:p>
      </dgm:t>
    </dgm:pt>
    <dgm:pt modelId="{75ADA028-127E-4D4C-9CFC-8E3C83EF273A}" type="parTrans" cxnId="{BC7EB09F-759D-42FC-B50E-D3BC12BB8C9C}">
      <dgm:prSet/>
      <dgm:spPr/>
      <dgm:t>
        <a:bodyPr/>
        <a:lstStyle/>
        <a:p>
          <a:endParaRPr lang="en-US"/>
        </a:p>
      </dgm:t>
    </dgm:pt>
    <dgm:pt modelId="{61BE312E-2E14-48F8-ACF4-04895BF119B8}" type="sibTrans" cxnId="{BC7EB09F-759D-42FC-B50E-D3BC12BB8C9C}">
      <dgm:prSet/>
      <dgm:spPr/>
      <dgm:t>
        <a:bodyPr/>
        <a:lstStyle/>
        <a:p>
          <a:endParaRPr lang="en-US"/>
        </a:p>
      </dgm:t>
    </dgm:pt>
    <dgm:pt modelId="{32F43189-30E4-4073-88BC-8BBF7248A9FE}" type="pres">
      <dgm:prSet presAssocID="{D8727A72-56F8-49D6-9614-B07713DBDF00}" presName="Name0" presStyleCnt="0">
        <dgm:presLayoutVars>
          <dgm:dir val="rev"/>
          <dgm:resizeHandles val="exact"/>
        </dgm:presLayoutVars>
      </dgm:prSet>
      <dgm:spPr/>
    </dgm:pt>
    <dgm:pt modelId="{A88829A7-CB7F-45AF-95E0-2E8F40FB30E8}" type="pres">
      <dgm:prSet presAssocID="{DCB75D9B-1BC1-4F47-B443-336EFC899368}" presName="parTxOnly" presStyleLbl="node1" presStyleIdx="0" presStyleCnt="8">
        <dgm:presLayoutVars>
          <dgm:bulletEnabled val="1"/>
        </dgm:presLayoutVars>
      </dgm:prSet>
      <dgm:spPr/>
    </dgm:pt>
    <dgm:pt modelId="{AE40EDBB-B031-473F-8E29-CC99FEADFE43}" type="pres">
      <dgm:prSet presAssocID="{5AF8477C-0DDD-4625-BF2D-A50F965D5188}" presName="parSpace" presStyleCnt="0"/>
      <dgm:spPr/>
    </dgm:pt>
    <dgm:pt modelId="{2D487051-B733-49A1-B084-6F3D48AD60D0}" type="pres">
      <dgm:prSet presAssocID="{DA037449-7C10-41DB-8EC1-7B8CDC65A455}" presName="parTxOnly" presStyleLbl="node1" presStyleIdx="1" presStyleCnt="8">
        <dgm:presLayoutVars>
          <dgm:bulletEnabled val="1"/>
        </dgm:presLayoutVars>
      </dgm:prSet>
      <dgm:spPr/>
    </dgm:pt>
    <dgm:pt modelId="{3F4EE380-D7DF-431A-9F87-81E90750F32A}" type="pres">
      <dgm:prSet presAssocID="{A9186DB7-E516-4469-A93C-EFCF0ED2C6AC}" presName="parSpace" presStyleCnt="0"/>
      <dgm:spPr/>
    </dgm:pt>
    <dgm:pt modelId="{0D531496-288A-4A6E-A63D-C15773A9763B}" type="pres">
      <dgm:prSet presAssocID="{42CB0ECC-3EAE-482A-B6A9-A63EBEEFE767}" presName="parTxOnly" presStyleLbl="node1" presStyleIdx="2" presStyleCnt="8">
        <dgm:presLayoutVars>
          <dgm:bulletEnabled val="1"/>
        </dgm:presLayoutVars>
      </dgm:prSet>
      <dgm:spPr/>
    </dgm:pt>
    <dgm:pt modelId="{E547741C-DE6C-4621-8AEF-BF4E9FBF1F8F}" type="pres">
      <dgm:prSet presAssocID="{AB059917-B18B-424C-A3CB-048B63EFAB84}" presName="parSpace" presStyleCnt="0"/>
      <dgm:spPr/>
    </dgm:pt>
    <dgm:pt modelId="{51EE115F-531D-43A9-9ABF-F7D4196C1C2B}" type="pres">
      <dgm:prSet presAssocID="{6833DEAF-3A60-41F7-89EC-3E2AF0668D6C}" presName="parTxOnly" presStyleLbl="node1" presStyleIdx="3" presStyleCnt="8">
        <dgm:presLayoutVars>
          <dgm:bulletEnabled val="1"/>
        </dgm:presLayoutVars>
      </dgm:prSet>
      <dgm:spPr/>
    </dgm:pt>
    <dgm:pt modelId="{31F89D1F-88A4-4557-85B6-4843462A286A}" type="pres">
      <dgm:prSet presAssocID="{41045B56-76D5-484C-8C2D-89F8BB7A037F}" presName="parSpace" presStyleCnt="0"/>
      <dgm:spPr/>
    </dgm:pt>
    <dgm:pt modelId="{04F108E5-E860-41BB-9B75-7EE70E2A5B7A}" type="pres">
      <dgm:prSet presAssocID="{3E5F2591-6D50-43B1-BF9C-DFFD0F110F5C}" presName="parTxOnly" presStyleLbl="node1" presStyleIdx="4" presStyleCnt="8">
        <dgm:presLayoutVars>
          <dgm:bulletEnabled val="1"/>
        </dgm:presLayoutVars>
      </dgm:prSet>
      <dgm:spPr/>
    </dgm:pt>
    <dgm:pt modelId="{9267B197-F506-455E-BD33-69CE86474208}" type="pres">
      <dgm:prSet presAssocID="{DD131879-85F2-4E0C-ABB9-6F01EBBEE215}" presName="parSpace" presStyleCnt="0"/>
      <dgm:spPr/>
    </dgm:pt>
    <dgm:pt modelId="{C746960E-B78D-445A-8641-351C6C526219}" type="pres">
      <dgm:prSet presAssocID="{A46802C8-DA3B-495B-A90A-72DA553E8C56}" presName="parTxOnly" presStyleLbl="node1" presStyleIdx="5" presStyleCnt="8">
        <dgm:presLayoutVars>
          <dgm:bulletEnabled val="1"/>
        </dgm:presLayoutVars>
      </dgm:prSet>
      <dgm:spPr/>
    </dgm:pt>
    <dgm:pt modelId="{7AAB78B2-374F-4520-BE60-9EC4F3C8B149}" type="pres">
      <dgm:prSet presAssocID="{E2D27B60-1307-4700-BA62-87E34DBBD40A}" presName="parSpace" presStyleCnt="0"/>
      <dgm:spPr/>
    </dgm:pt>
    <dgm:pt modelId="{182F0344-D6E8-4562-917A-83243013AB1D}" type="pres">
      <dgm:prSet presAssocID="{5B775452-2064-4930-8EAE-400E5EBA6550}" presName="parTxOnly" presStyleLbl="node1" presStyleIdx="6" presStyleCnt="8">
        <dgm:presLayoutVars>
          <dgm:bulletEnabled val="1"/>
        </dgm:presLayoutVars>
      </dgm:prSet>
      <dgm:spPr/>
    </dgm:pt>
    <dgm:pt modelId="{58BBEA01-4563-4D1E-A5E3-F0F49007D607}" type="pres">
      <dgm:prSet presAssocID="{3AB435F3-9F9E-4D2F-8B5D-F8CBF01D4CBE}" presName="parSpace" presStyleCnt="0"/>
      <dgm:spPr/>
    </dgm:pt>
    <dgm:pt modelId="{170D9D3D-373F-4445-9632-F74784FB7EF1}" type="pres">
      <dgm:prSet presAssocID="{80702F78-A1AD-4532-8CC5-0D4C637EBBB1}" presName="parTxOnly" presStyleLbl="node1" presStyleIdx="7" presStyleCnt="8">
        <dgm:presLayoutVars>
          <dgm:bulletEnabled val="1"/>
        </dgm:presLayoutVars>
      </dgm:prSet>
      <dgm:spPr/>
    </dgm:pt>
  </dgm:ptLst>
  <dgm:cxnLst>
    <dgm:cxn modelId="{18F4680D-92C1-4D9F-A0B1-7E8FFB6AB70F}" srcId="{D8727A72-56F8-49D6-9614-B07713DBDF00}" destId="{DCB75D9B-1BC1-4F47-B443-336EFC899368}" srcOrd="0" destOrd="0" parTransId="{1F8E0BCD-2899-49EE-87B0-AD140B823F0F}" sibTransId="{5AF8477C-0DDD-4625-BF2D-A50F965D5188}"/>
    <dgm:cxn modelId="{BDAEA11A-A7A0-47F4-8E73-B754BF4CDE0D}" type="presOf" srcId="{3E5F2591-6D50-43B1-BF9C-DFFD0F110F5C}" destId="{04F108E5-E860-41BB-9B75-7EE70E2A5B7A}" srcOrd="0" destOrd="0" presId="urn:microsoft.com/office/officeart/2005/8/layout/hChevron3"/>
    <dgm:cxn modelId="{7220623D-94DF-4FDE-B07E-BD155FB1BF63}" type="presOf" srcId="{D8727A72-56F8-49D6-9614-B07713DBDF00}" destId="{32F43189-30E4-4073-88BC-8BBF7248A9FE}" srcOrd="0" destOrd="0" presId="urn:microsoft.com/office/officeart/2005/8/layout/hChevron3"/>
    <dgm:cxn modelId="{CCD8AB45-4AE2-4E2A-94BB-9913818B9025}" srcId="{D8727A72-56F8-49D6-9614-B07713DBDF00}" destId="{5B775452-2064-4930-8EAE-400E5EBA6550}" srcOrd="6" destOrd="0" parTransId="{F84D7F43-77FC-4C60-8ECE-E1BF429B51EF}" sibTransId="{3AB435F3-9F9E-4D2F-8B5D-F8CBF01D4CBE}"/>
    <dgm:cxn modelId="{63573D47-D978-4B63-9685-F6943168C4B9}" srcId="{D8727A72-56F8-49D6-9614-B07713DBDF00}" destId="{A46802C8-DA3B-495B-A90A-72DA553E8C56}" srcOrd="5" destOrd="0" parTransId="{B0A51965-5EC2-48DB-A0DA-4C2DE9E3CD4E}" sibTransId="{E2D27B60-1307-4700-BA62-87E34DBBD40A}"/>
    <dgm:cxn modelId="{C4939C4B-8981-449C-9C29-D3E3CEFA7355}" type="presOf" srcId="{DA037449-7C10-41DB-8EC1-7B8CDC65A455}" destId="{2D487051-B733-49A1-B084-6F3D48AD60D0}" srcOrd="0" destOrd="0" presId="urn:microsoft.com/office/officeart/2005/8/layout/hChevron3"/>
    <dgm:cxn modelId="{59995C7B-4D5E-4243-B14C-06EC5FAA179F}" type="presOf" srcId="{6833DEAF-3A60-41F7-89EC-3E2AF0668D6C}" destId="{51EE115F-531D-43A9-9ABF-F7D4196C1C2B}" srcOrd="0" destOrd="0" presId="urn:microsoft.com/office/officeart/2005/8/layout/hChevron3"/>
    <dgm:cxn modelId="{E7323E7D-939D-47B8-AC2F-20457CA45EDB}" srcId="{D8727A72-56F8-49D6-9614-B07713DBDF00}" destId="{6833DEAF-3A60-41F7-89EC-3E2AF0668D6C}" srcOrd="3" destOrd="0" parTransId="{B54F9EE0-8CE9-4C54-B44F-98A5EB0A953B}" sibTransId="{41045B56-76D5-484C-8C2D-89F8BB7A037F}"/>
    <dgm:cxn modelId="{7DA53494-1A2B-4B0E-B585-A4F0901C3B0B}" type="presOf" srcId="{5B775452-2064-4930-8EAE-400E5EBA6550}" destId="{182F0344-D6E8-4562-917A-83243013AB1D}" srcOrd="0" destOrd="0" presId="urn:microsoft.com/office/officeart/2005/8/layout/hChevron3"/>
    <dgm:cxn modelId="{6350D699-BAB4-4469-8E96-5DD79E1608CD}" type="presOf" srcId="{A46802C8-DA3B-495B-A90A-72DA553E8C56}" destId="{C746960E-B78D-445A-8641-351C6C526219}" srcOrd="0" destOrd="0" presId="urn:microsoft.com/office/officeart/2005/8/layout/hChevron3"/>
    <dgm:cxn modelId="{FB8ED09C-17A3-4F90-B8DB-1060C453B0C9}" type="presOf" srcId="{42CB0ECC-3EAE-482A-B6A9-A63EBEEFE767}" destId="{0D531496-288A-4A6E-A63D-C15773A9763B}" srcOrd="0" destOrd="0" presId="urn:microsoft.com/office/officeart/2005/8/layout/hChevron3"/>
    <dgm:cxn modelId="{BC7EB09F-759D-42FC-B50E-D3BC12BB8C9C}" srcId="{D8727A72-56F8-49D6-9614-B07713DBDF00}" destId="{80702F78-A1AD-4532-8CC5-0D4C637EBBB1}" srcOrd="7" destOrd="0" parTransId="{75ADA028-127E-4D4C-9CFC-8E3C83EF273A}" sibTransId="{61BE312E-2E14-48F8-ACF4-04895BF119B8}"/>
    <dgm:cxn modelId="{03F178B2-A20C-45A9-9DEF-CC8BB3210178}" srcId="{D8727A72-56F8-49D6-9614-B07713DBDF00}" destId="{DA037449-7C10-41DB-8EC1-7B8CDC65A455}" srcOrd="1" destOrd="0" parTransId="{76519712-CBAA-4B62-80D0-27B08A414BB1}" sibTransId="{A9186DB7-E516-4469-A93C-EFCF0ED2C6AC}"/>
    <dgm:cxn modelId="{B2C60FDB-4C0D-4944-B91E-597D9D20BBAF}" srcId="{D8727A72-56F8-49D6-9614-B07713DBDF00}" destId="{42CB0ECC-3EAE-482A-B6A9-A63EBEEFE767}" srcOrd="2" destOrd="0" parTransId="{DEC1DCE2-F534-4A41-8362-9D58B85EF288}" sibTransId="{AB059917-B18B-424C-A3CB-048B63EFAB84}"/>
    <dgm:cxn modelId="{046350DF-2947-43BE-A243-A5D560617135}" srcId="{D8727A72-56F8-49D6-9614-B07713DBDF00}" destId="{3E5F2591-6D50-43B1-BF9C-DFFD0F110F5C}" srcOrd="4" destOrd="0" parTransId="{12916A1D-3B2B-4FD2-B5E6-6AE41069E53E}" sibTransId="{DD131879-85F2-4E0C-ABB9-6F01EBBEE215}"/>
    <dgm:cxn modelId="{A82FFDED-DDF4-40A9-9765-8F49F85E7A6F}" type="presOf" srcId="{80702F78-A1AD-4532-8CC5-0D4C637EBBB1}" destId="{170D9D3D-373F-4445-9632-F74784FB7EF1}" srcOrd="0" destOrd="0" presId="urn:microsoft.com/office/officeart/2005/8/layout/hChevron3"/>
    <dgm:cxn modelId="{5C3178FC-73D9-49DB-9716-0616DDF1A75C}" type="presOf" srcId="{DCB75D9B-1BC1-4F47-B443-336EFC899368}" destId="{A88829A7-CB7F-45AF-95E0-2E8F40FB30E8}" srcOrd="0" destOrd="0" presId="urn:microsoft.com/office/officeart/2005/8/layout/hChevron3"/>
    <dgm:cxn modelId="{3FE12CEF-949D-4373-AA1B-C35A16CA7300}" type="presParOf" srcId="{32F43189-30E4-4073-88BC-8BBF7248A9FE}" destId="{A88829A7-CB7F-45AF-95E0-2E8F40FB30E8}" srcOrd="0" destOrd="0" presId="urn:microsoft.com/office/officeart/2005/8/layout/hChevron3"/>
    <dgm:cxn modelId="{4A5F2721-8234-46C1-9626-CF2204442B21}" type="presParOf" srcId="{32F43189-30E4-4073-88BC-8BBF7248A9FE}" destId="{AE40EDBB-B031-473F-8E29-CC99FEADFE43}" srcOrd="1" destOrd="0" presId="urn:microsoft.com/office/officeart/2005/8/layout/hChevron3"/>
    <dgm:cxn modelId="{B7B9CF16-8FB5-48FC-B8F9-D7F42CD93632}" type="presParOf" srcId="{32F43189-30E4-4073-88BC-8BBF7248A9FE}" destId="{2D487051-B733-49A1-B084-6F3D48AD60D0}" srcOrd="2" destOrd="0" presId="urn:microsoft.com/office/officeart/2005/8/layout/hChevron3"/>
    <dgm:cxn modelId="{DD1BB19E-2A6B-4CE5-AA80-482C165CD770}" type="presParOf" srcId="{32F43189-30E4-4073-88BC-8BBF7248A9FE}" destId="{3F4EE380-D7DF-431A-9F87-81E90750F32A}" srcOrd="3" destOrd="0" presId="urn:microsoft.com/office/officeart/2005/8/layout/hChevron3"/>
    <dgm:cxn modelId="{F99B1F14-4B48-47B2-9D80-4F0D0CBED08F}" type="presParOf" srcId="{32F43189-30E4-4073-88BC-8BBF7248A9FE}" destId="{0D531496-288A-4A6E-A63D-C15773A9763B}" srcOrd="4" destOrd="0" presId="urn:microsoft.com/office/officeart/2005/8/layout/hChevron3"/>
    <dgm:cxn modelId="{A184CAF2-E8C6-40E9-B73F-AC6471832742}" type="presParOf" srcId="{32F43189-30E4-4073-88BC-8BBF7248A9FE}" destId="{E547741C-DE6C-4621-8AEF-BF4E9FBF1F8F}" srcOrd="5" destOrd="0" presId="urn:microsoft.com/office/officeart/2005/8/layout/hChevron3"/>
    <dgm:cxn modelId="{1E0E4848-F306-4651-BDD3-EC919D68F143}" type="presParOf" srcId="{32F43189-30E4-4073-88BC-8BBF7248A9FE}" destId="{51EE115F-531D-43A9-9ABF-F7D4196C1C2B}" srcOrd="6" destOrd="0" presId="urn:microsoft.com/office/officeart/2005/8/layout/hChevron3"/>
    <dgm:cxn modelId="{F0BB3DEB-EDC6-4BAA-A286-F267AAE2B762}" type="presParOf" srcId="{32F43189-30E4-4073-88BC-8BBF7248A9FE}" destId="{31F89D1F-88A4-4557-85B6-4843462A286A}" srcOrd="7" destOrd="0" presId="urn:microsoft.com/office/officeart/2005/8/layout/hChevron3"/>
    <dgm:cxn modelId="{B62D0613-346A-406A-A308-2B7BC82A382E}" type="presParOf" srcId="{32F43189-30E4-4073-88BC-8BBF7248A9FE}" destId="{04F108E5-E860-41BB-9B75-7EE70E2A5B7A}" srcOrd="8" destOrd="0" presId="urn:microsoft.com/office/officeart/2005/8/layout/hChevron3"/>
    <dgm:cxn modelId="{A80D506B-5670-4359-BC6A-AF7711F0F34D}" type="presParOf" srcId="{32F43189-30E4-4073-88BC-8BBF7248A9FE}" destId="{9267B197-F506-455E-BD33-69CE86474208}" srcOrd="9" destOrd="0" presId="urn:microsoft.com/office/officeart/2005/8/layout/hChevron3"/>
    <dgm:cxn modelId="{CFDCE37D-7A82-490A-BF34-11082E02F224}" type="presParOf" srcId="{32F43189-30E4-4073-88BC-8BBF7248A9FE}" destId="{C746960E-B78D-445A-8641-351C6C526219}" srcOrd="10" destOrd="0" presId="urn:microsoft.com/office/officeart/2005/8/layout/hChevron3"/>
    <dgm:cxn modelId="{24AA7787-F358-4A96-ACE1-1215606A4DE7}" type="presParOf" srcId="{32F43189-30E4-4073-88BC-8BBF7248A9FE}" destId="{7AAB78B2-374F-4520-BE60-9EC4F3C8B149}" srcOrd="11" destOrd="0" presId="urn:microsoft.com/office/officeart/2005/8/layout/hChevron3"/>
    <dgm:cxn modelId="{A7F73810-98F1-41FF-9BEF-C159418815F9}" type="presParOf" srcId="{32F43189-30E4-4073-88BC-8BBF7248A9FE}" destId="{182F0344-D6E8-4562-917A-83243013AB1D}" srcOrd="12" destOrd="0" presId="urn:microsoft.com/office/officeart/2005/8/layout/hChevron3"/>
    <dgm:cxn modelId="{061FEFE1-4909-4F38-8B89-4C6B1C3BEB5D}" type="presParOf" srcId="{32F43189-30E4-4073-88BC-8BBF7248A9FE}" destId="{58BBEA01-4563-4D1E-A5E3-F0F49007D607}" srcOrd="13" destOrd="0" presId="urn:microsoft.com/office/officeart/2005/8/layout/hChevron3"/>
    <dgm:cxn modelId="{1D5E5377-738F-4355-B5B8-B38FE23D9722}" type="presParOf" srcId="{32F43189-30E4-4073-88BC-8BBF7248A9FE}" destId="{170D9D3D-373F-4445-9632-F74784FB7EF1}" srcOrd="14"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D8727A72-56F8-49D6-9614-B07713DBDF00}" type="doc">
      <dgm:prSet loTypeId="urn:microsoft.com/office/officeart/2005/8/layout/hChevron3" loCatId="process" qsTypeId="urn:microsoft.com/office/officeart/2005/8/quickstyle/simple1" qsCatId="simple" csTypeId="urn:microsoft.com/office/officeart/2005/8/colors/accent0_1" csCatId="mainScheme" phldr="1"/>
      <dgm:spPr/>
    </dgm:pt>
    <dgm:pt modelId="{DCB75D9B-1BC1-4F47-B443-336EFC899368}">
      <dgm:prSet phldrT="[Text]" custT="1"/>
      <dgm:spPr>
        <a:solidFill>
          <a:schemeClr val="tx1">
            <a:lumMod val="40000"/>
            <a:lumOff val="60000"/>
          </a:schemeClr>
        </a:solidFill>
      </dgm:spPr>
      <dgm:t>
        <a:bodyPr/>
        <a:lstStyle/>
        <a:p>
          <a:r>
            <a:rPr lang="fa-IR" sz="1400" b="1" dirty="0">
              <a:solidFill>
                <a:srgbClr val="002060"/>
              </a:solidFill>
              <a:cs typeface="B Nazanin" panose="00000400000000000000" pitchFamily="2" charset="-78"/>
            </a:rPr>
            <a:t>مقدمه</a:t>
          </a:r>
          <a:endParaRPr lang="en-US" sz="1400" b="1" dirty="0">
            <a:solidFill>
              <a:srgbClr val="002060"/>
            </a:solidFill>
            <a:cs typeface="B Nazanin" panose="00000400000000000000" pitchFamily="2" charset="-78"/>
          </a:endParaRPr>
        </a:p>
      </dgm:t>
    </dgm:pt>
    <dgm:pt modelId="{1F8E0BCD-2899-49EE-87B0-AD140B823F0F}" type="parTrans" cxnId="{18F4680D-92C1-4D9F-A0B1-7E8FFB6AB70F}">
      <dgm:prSet/>
      <dgm:spPr/>
      <dgm:t>
        <a:bodyPr/>
        <a:lstStyle/>
        <a:p>
          <a:endParaRPr lang="en-US"/>
        </a:p>
      </dgm:t>
    </dgm:pt>
    <dgm:pt modelId="{5AF8477C-0DDD-4625-BF2D-A50F965D5188}" type="sibTrans" cxnId="{18F4680D-92C1-4D9F-A0B1-7E8FFB6AB70F}">
      <dgm:prSet/>
      <dgm:spPr/>
      <dgm:t>
        <a:bodyPr/>
        <a:lstStyle/>
        <a:p>
          <a:endParaRPr lang="en-US"/>
        </a:p>
      </dgm:t>
    </dgm:pt>
    <dgm:pt modelId="{DA037449-7C10-41DB-8EC1-7B8CDC65A455}">
      <dgm:prSet phldrT="[Text]" custT="1"/>
      <dgm:spPr>
        <a:solidFill>
          <a:schemeClr val="tx1">
            <a:lumMod val="40000"/>
            <a:lumOff val="60000"/>
          </a:schemeClr>
        </a:solidFill>
      </dgm:spPr>
      <dgm:t>
        <a:bodyPr/>
        <a:lstStyle/>
        <a:p>
          <a:r>
            <a:rPr lang="fa-IR" sz="1400" b="1" dirty="0">
              <a:solidFill>
                <a:srgbClr val="002060"/>
              </a:solidFill>
              <a:cs typeface="B Nazanin" panose="00000400000000000000" pitchFamily="2" charset="-78"/>
            </a:rPr>
            <a:t>خواص</a:t>
          </a:r>
          <a:endParaRPr lang="en-US" sz="1400" b="1" dirty="0">
            <a:solidFill>
              <a:srgbClr val="002060"/>
            </a:solidFill>
            <a:cs typeface="B Nazanin" panose="00000400000000000000" pitchFamily="2" charset="-78"/>
          </a:endParaRPr>
        </a:p>
      </dgm:t>
    </dgm:pt>
    <dgm:pt modelId="{76519712-CBAA-4B62-80D0-27B08A414BB1}" type="parTrans" cxnId="{03F178B2-A20C-45A9-9DEF-CC8BB3210178}">
      <dgm:prSet/>
      <dgm:spPr/>
      <dgm:t>
        <a:bodyPr/>
        <a:lstStyle/>
        <a:p>
          <a:endParaRPr lang="en-US"/>
        </a:p>
      </dgm:t>
    </dgm:pt>
    <dgm:pt modelId="{A9186DB7-E516-4469-A93C-EFCF0ED2C6AC}" type="sibTrans" cxnId="{03F178B2-A20C-45A9-9DEF-CC8BB3210178}">
      <dgm:prSet/>
      <dgm:spPr/>
      <dgm:t>
        <a:bodyPr/>
        <a:lstStyle/>
        <a:p>
          <a:endParaRPr lang="en-US"/>
        </a:p>
      </dgm:t>
    </dgm:pt>
    <dgm:pt modelId="{6833DEAF-3A60-41F7-89EC-3E2AF0668D6C}">
      <dgm:prSet phldrT="[Text]" custT="1"/>
      <dgm:spPr>
        <a:solidFill>
          <a:schemeClr val="tx1">
            <a:lumMod val="40000"/>
            <a:lumOff val="60000"/>
          </a:schemeClr>
        </a:solidFill>
      </dgm:spPr>
      <dgm:t>
        <a:bodyPr/>
        <a:lstStyle/>
        <a:p>
          <a:r>
            <a:rPr lang="fa-IR" sz="1400" b="1" dirty="0">
              <a:solidFill>
                <a:srgbClr val="002060"/>
              </a:solidFill>
              <a:cs typeface="B Nazanin" panose="00000400000000000000" pitchFamily="2" charset="-78"/>
            </a:rPr>
            <a:t>کاربرد</a:t>
          </a:r>
          <a:endParaRPr lang="en-US" sz="1400" b="1" dirty="0">
            <a:solidFill>
              <a:srgbClr val="002060"/>
            </a:solidFill>
            <a:cs typeface="B Nazanin" panose="00000400000000000000" pitchFamily="2" charset="-78"/>
          </a:endParaRPr>
        </a:p>
      </dgm:t>
    </dgm:pt>
    <dgm:pt modelId="{B54F9EE0-8CE9-4C54-B44F-98A5EB0A953B}" type="parTrans" cxnId="{E7323E7D-939D-47B8-AC2F-20457CA45EDB}">
      <dgm:prSet/>
      <dgm:spPr/>
      <dgm:t>
        <a:bodyPr/>
        <a:lstStyle/>
        <a:p>
          <a:endParaRPr lang="en-US"/>
        </a:p>
      </dgm:t>
    </dgm:pt>
    <dgm:pt modelId="{41045B56-76D5-484C-8C2D-89F8BB7A037F}" type="sibTrans" cxnId="{E7323E7D-939D-47B8-AC2F-20457CA45EDB}">
      <dgm:prSet/>
      <dgm:spPr/>
      <dgm:t>
        <a:bodyPr/>
        <a:lstStyle/>
        <a:p>
          <a:endParaRPr lang="en-US"/>
        </a:p>
      </dgm:t>
    </dgm:pt>
    <dgm:pt modelId="{42CB0ECC-3EAE-482A-B6A9-A63EBEEFE767}">
      <dgm:prSet phldrT="[Text]" custT="1"/>
      <dgm:spPr>
        <a:solidFill>
          <a:schemeClr val="tx1">
            <a:lumMod val="40000"/>
            <a:lumOff val="60000"/>
          </a:schemeClr>
        </a:solidFill>
      </dgm:spPr>
      <dgm:t>
        <a:bodyPr/>
        <a:lstStyle/>
        <a:p>
          <a:r>
            <a:rPr lang="fa-IR" sz="1400" b="1" dirty="0">
              <a:solidFill>
                <a:srgbClr val="002060"/>
              </a:solidFill>
              <a:cs typeface="B Nazanin" panose="00000400000000000000" pitchFamily="2" charset="-78"/>
            </a:rPr>
            <a:t>تاریخچه</a:t>
          </a:r>
          <a:endParaRPr lang="en-US" sz="1400" b="1" dirty="0">
            <a:solidFill>
              <a:srgbClr val="002060"/>
            </a:solidFill>
            <a:cs typeface="B Nazanin" panose="00000400000000000000" pitchFamily="2" charset="-78"/>
          </a:endParaRPr>
        </a:p>
      </dgm:t>
    </dgm:pt>
    <dgm:pt modelId="{DEC1DCE2-F534-4A41-8362-9D58B85EF288}" type="parTrans" cxnId="{B2C60FDB-4C0D-4944-B91E-597D9D20BBAF}">
      <dgm:prSet/>
      <dgm:spPr/>
      <dgm:t>
        <a:bodyPr/>
        <a:lstStyle/>
        <a:p>
          <a:endParaRPr lang="en-US"/>
        </a:p>
      </dgm:t>
    </dgm:pt>
    <dgm:pt modelId="{AB059917-B18B-424C-A3CB-048B63EFAB84}" type="sibTrans" cxnId="{B2C60FDB-4C0D-4944-B91E-597D9D20BBAF}">
      <dgm:prSet/>
      <dgm:spPr/>
      <dgm:t>
        <a:bodyPr/>
        <a:lstStyle/>
        <a:p>
          <a:endParaRPr lang="en-US"/>
        </a:p>
      </dgm:t>
    </dgm:pt>
    <dgm:pt modelId="{3E5F2591-6D50-43B1-BF9C-DFFD0F110F5C}">
      <dgm:prSet phldrT="[Text]" custT="1">
        <dgm:style>
          <a:lnRef idx="1">
            <a:schemeClr val="dk1"/>
          </a:lnRef>
          <a:fillRef idx="3">
            <a:schemeClr val="dk1"/>
          </a:fillRef>
          <a:effectRef idx="2">
            <a:schemeClr val="dk1"/>
          </a:effectRef>
          <a:fontRef idx="minor">
            <a:schemeClr val="lt1"/>
          </a:fontRef>
        </dgm:style>
      </dgm:prSet>
      <dgm:spPr/>
      <dgm:t>
        <a:bodyPr/>
        <a:lstStyle/>
        <a:p>
          <a:r>
            <a:rPr lang="fa-IR" sz="1400" b="1" dirty="0">
              <a:solidFill>
                <a:srgbClr val="002060"/>
              </a:solidFill>
              <a:cs typeface="B Nazanin" panose="00000400000000000000" pitchFamily="2" charset="-78"/>
            </a:rPr>
            <a:t>روش های تولید</a:t>
          </a:r>
          <a:endParaRPr lang="en-US" sz="1400" b="1" dirty="0">
            <a:solidFill>
              <a:srgbClr val="002060"/>
            </a:solidFill>
            <a:cs typeface="B Nazanin" panose="00000400000000000000" pitchFamily="2" charset="-78"/>
          </a:endParaRPr>
        </a:p>
      </dgm:t>
    </dgm:pt>
    <dgm:pt modelId="{12916A1D-3B2B-4FD2-B5E6-6AE41069E53E}" type="parTrans" cxnId="{046350DF-2947-43BE-A243-A5D560617135}">
      <dgm:prSet/>
      <dgm:spPr/>
      <dgm:t>
        <a:bodyPr/>
        <a:lstStyle/>
        <a:p>
          <a:endParaRPr lang="en-US"/>
        </a:p>
      </dgm:t>
    </dgm:pt>
    <dgm:pt modelId="{DD131879-85F2-4E0C-ABB9-6F01EBBEE215}" type="sibTrans" cxnId="{046350DF-2947-43BE-A243-A5D560617135}">
      <dgm:prSet/>
      <dgm:spPr/>
      <dgm:t>
        <a:bodyPr/>
        <a:lstStyle/>
        <a:p>
          <a:endParaRPr lang="en-US"/>
        </a:p>
      </dgm:t>
    </dgm:pt>
    <dgm:pt modelId="{A46802C8-DA3B-495B-A90A-72DA553E8C56}">
      <dgm:prSet phldrT="[Text]" custT="1"/>
      <dgm:spPr>
        <a:solidFill>
          <a:schemeClr val="tx1">
            <a:lumMod val="40000"/>
            <a:lumOff val="60000"/>
          </a:schemeClr>
        </a:solidFill>
      </dgm:spPr>
      <dgm:t>
        <a:bodyPr/>
        <a:lstStyle/>
        <a:p>
          <a:r>
            <a:rPr lang="fa-IR" sz="1400" b="1" dirty="0">
              <a:solidFill>
                <a:srgbClr val="002060"/>
              </a:solidFill>
              <a:cs typeface="B Nazanin" panose="00000400000000000000" pitchFamily="2" charset="-78"/>
            </a:rPr>
            <a:t>بهترین روش تولید</a:t>
          </a:r>
          <a:endParaRPr lang="en-US" sz="1400" b="1" dirty="0">
            <a:solidFill>
              <a:srgbClr val="002060"/>
            </a:solidFill>
            <a:cs typeface="B Nazanin" panose="00000400000000000000" pitchFamily="2" charset="-78"/>
          </a:endParaRPr>
        </a:p>
      </dgm:t>
    </dgm:pt>
    <dgm:pt modelId="{B0A51965-5EC2-48DB-A0DA-4C2DE9E3CD4E}" type="parTrans" cxnId="{63573D47-D978-4B63-9685-F6943168C4B9}">
      <dgm:prSet/>
      <dgm:spPr/>
      <dgm:t>
        <a:bodyPr/>
        <a:lstStyle/>
        <a:p>
          <a:endParaRPr lang="en-US"/>
        </a:p>
      </dgm:t>
    </dgm:pt>
    <dgm:pt modelId="{E2D27B60-1307-4700-BA62-87E34DBBD40A}" type="sibTrans" cxnId="{63573D47-D978-4B63-9685-F6943168C4B9}">
      <dgm:prSet/>
      <dgm:spPr/>
      <dgm:t>
        <a:bodyPr/>
        <a:lstStyle/>
        <a:p>
          <a:endParaRPr lang="en-US"/>
        </a:p>
      </dgm:t>
    </dgm:pt>
    <dgm:pt modelId="{5B775452-2064-4930-8EAE-400E5EBA6550}">
      <dgm:prSet phldrT="[Text]" custT="1"/>
      <dgm:spPr>
        <a:solidFill>
          <a:schemeClr val="tx1">
            <a:lumMod val="40000"/>
            <a:lumOff val="60000"/>
          </a:schemeClr>
        </a:solidFill>
      </dgm:spPr>
      <dgm:t>
        <a:bodyPr/>
        <a:lstStyle/>
        <a:p>
          <a:r>
            <a:rPr lang="fa-IR" sz="1400" b="1" dirty="0">
              <a:solidFill>
                <a:srgbClr val="002060"/>
              </a:solidFill>
              <a:cs typeface="B Nazanin" panose="00000400000000000000" pitchFamily="2" charset="-78"/>
            </a:rPr>
            <a:t>بررسی بازار</a:t>
          </a:r>
          <a:endParaRPr lang="en-US" sz="1400" b="1" dirty="0">
            <a:solidFill>
              <a:srgbClr val="002060"/>
            </a:solidFill>
            <a:cs typeface="B Nazanin" panose="00000400000000000000" pitchFamily="2" charset="-78"/>
          </a:endParaRPr>
        </a:p>
      </dgm:t>
    </dgm:pt>
    <dgm:pt modelId="{F84D7F43-77FC-4C60-8ECE-E1BF429B51EF}" type="parTrans" cxnId="{CCD8AB45-4AE2-4E2A-94BB-9913818B9025}">
      <dgm:prSet/>
      <dgm:spPr/>
      <dgm:t>
        <a:bodyPr/>
        <a:lstStyle/>
        <a:p>
          <a:endParaRPr lang="en-US"/>
        </a:p>
      </dgm:t>
    </dgm:pt>
    <dgm:pt modelId="{3AB435F3-9F9E-4D2F-8B5D-F8CBF01D4CBE}" type="sibTrans" cxnId="{CCD8AB45-4AE2-4E2A-94BB-9913818B9025}">
      <dgm:prSet/>
      <dgm:spPr/>
      <dgm:t>
        <a:bodyPr/>
        <a:lstStyle/>
        <a:p>
          <a:endParaRPr lang="en-US"/>
        </a:p>
      </dgm:t>
    </dgm:pt>
    <dgm:pt modelId="{80702F78-A1AD-4532-8CC5-0D4C637EBBB1}">
      <dgm:prSet phldrT="[Text]" custT="1"/>
      <dgm:spPr>
        <a:solidFill>
          <a:schemeClr val="tx1">
            <a:lumMod val="40000"/>
            <a:lumOff val="60000"/>
          </a:schemeClr>
        </a:solidFill>
      </dgm:spPr>
      <dgm:t>
        <a:bodyPr/>
        <a:lstStyle/>
        <a:p>
          <a:r>
            <a:rPr lang="fa-IR" sz="1400" b="1" dirty="0">
              <a:solidFill>
                <a:srgbClr val="002060"/>
              </a:solidFill>
              <a:cs typeface="B Nazanin" panose="00000400000000000000" pitchFamily="2" charset="-78"/>
            </a:rPr>
            <a:t>محاسبات اقتصادی</a:t>
          </a:r>
          <a:endParaRPr lang="en-US" sz="1400" b="1" dirty="0">
            <a:solidFill>
              <a:srgbClr val="002060"/>
            </a:solidFill>
            <a:cs typeface="B Nazanin" panose="00000400000000000000" pitchFamily="2" charset="-78"/>
          </a:endParaRPr>
        </a:p>
      </dgm:t>
    </dgm:pt>
    <dgm:pt modelId="{75ADA028-127E-4D4C-9CFC-8E3C83EF273A}" type="parTrans" cxnId="{BC7EB09F-759D-42FC-B50E-D3BC12BB8C9C}">
      <dgm:prSet/>
      <dgm:spPr/>
      <dgm:t>
        <a:bodyPr/>
        <a:lstStyle/>
        <a:p>
          <a:endParaRPr lang="en-US"/>
        </a:p>
      </dgm:t>
    </dgm:pt>
    <dgm:pt modelId="{61BE312E-2E14-48F8-ACF4-04895BF119B8}" type="sibTrans" cxnId="{BC7EB09F-759D-42FC-B50E-D3BC12BB8C9C}">
      <dgm:prSet/>
      <dgm:spPr/>
      <dgm:t>
        <a:bodyPr/>
        <a:lstStyle/>
        <a:p>
          <a:endParaRPr lang="en-US"/>
        </a:p>
      </dgm:t>
    </dgm:pt>
    <dgm:pt modelId="{32F43189-30E4-4073-88BC-8BBF7248A9FE}" type="pres">
      <dgm:prSet presAssocID="{D8727A72-56F8-49D6-9614-B07713DBDF00}" presName="Name0" presStyleCnt="0">
        <dgm:presLayoutVars>
          <dgm:dir val="rev"/>
          <dgm:resizeHandles val="exact"/>
        </dgm:presLayoutVars>
      </dgm:prSet>
      <dgm:spPr/>
    </dgm:pt>
    <dgm:pt modelId="{A88829A7-CB7F-45AF-95E0-2E8F40FB30E8}" type="pres">
      <dgm:prSet presAssocID="{DCB75D9B-1BC1-4F47-B443-336EFC899368}" presName="parTxOnly" presStyleLbl="node1" presStyleIdx="0" presStyleCnt="8">
        <dgm:presLayoutVars>
          <dgm:bulletEnabled val="1"/>
        </dgm:presLayoutVars>
      </dgm:prSet>
      <dgm:spPr/>
    </dgm:pt>
    <dgm:pt modelId="{AE40EDBB-B031-473F-8E29-CC99FEADFE43}" type="pres">
      <dgm:prSet presAssocID="{5AF8477C-0DDD-4625-BF2D-A50F965D5188}" presName="parSpace" presStyleCnt="0"/>
      <dgm:spPr/>
    </dgm:pt>
    <dgm:pt modelId="{2D487051-B733-49A1-B084-6F3D48AD60D0}" type="pres">
      <dgm:prSet presAssocID="{DA037449-7C10-41DB-8EC1-7B8CDC65A455}" presName="parTxOnly" presStyleLbl="node1" presStyleIdx="1" presStyleCnt="8">
        <dgm:presLayoutVars>
          <dgm:bulletEnabled val="1"/>
        </dgm:presLayoutVars>
      </dgm:prSet>
      <dgm:spPr/>
    </dgm:pt>
    <dgm:pt modelId="{3F4EE380-D7DF-431A-9F87-81E90750F32A}" type="pres">
      <dgm:prSet presAssocID="{A9186DB7-E516-4469-A93C-EFCF0ED2C6AC}" presName="parSpace" presStyleCnt="0"/>
      <dgm:spPr/>
    </dgm:pt>
    <dgm:pt modelId="{0D531496-288A-4A6E-A63D-C15773A9763B}" type="pres">
      <dgm:prSet presAssocID="{42CB0ECC-3EAE-482A-B6A9-A63EBEEFE767}" presName="parTxOnly" presStyleLbl="node1" presStyleIdx="2" presStyleCnt="8">
        <dgm:presLayoutVars>
          <dgm:bulletEnabled val="1"/>
        </dgm:presLayoutVars>
      </dgm:prSet>
      <dgm:spPr/>
    </dgm:pt>
    <dgm:pt modelId="{E547741C-DE6C-4621-8AEF-BF4E9FBF1F8F}" type="pres">
      <dgm:prSet presAssocID="{AB059917-B18B-424C-A3CB-048B63EFAB84}" presName="parSpace" presStyleCnt="0"/>
      <dgm:spPr/>
    </dgm:pt>
    <dgm:pt modelId="{51EE115F-531D-43A9-9ABF-F7D4196C1C2B}" type="pres">
      <dgm:prSet presAssocID="{6833DEAF-3A60-41F7-89EC-3E2AF0668D6C}" presName="parTxOnly" presStyleLbl="node1" presStyleIdx="3" presStyleCnt="8">
        <dgm:presLayoutVars>
          <dgm:bulletEnabled val="1"/>
        </dgm:presLayoutVars>
      </dgm:prSet>
      <dgm:spPr/>
    </dgm:pt>
    <dgm:pt modelId="{31F89D1F-88A4-4557-85B6-4843462A286A}" type="pres">
      <dgm:prSet presAssocID="{41045B56-76D5-484C-8C2D-89F8BB7A037F}" presName="parSpace" presStyleCnt="0"/>
      <dgm:spPr/>
    </dgm:pt>
    <dgm:pt modelId="{04F108E5-E860-41BB-9B75-7EE70E2A5B7A}" type="pres">
      <dgm:prSet presAssocID="{3E5F2591-6D50-43B1-BF9C-DFFD0F110F5C}" presName="parTxOnly" presStyleLbl="node1" presStyleIdx="4" presStyleCnt="8">
        <dgm:presLayoutVars>
          <dgm:bulletEnabled val="1"/>
        </dgm:presLayoutVars>
      </dgm:prSet>
      <dgm:spPr/>
    </dgm:pt>
    <dgm:pt modelId="{9267B197-F506-455E-BD33-69CE86474208}" type="pres">
      <dgm:prSet presAssocID="{DD131879-85F2-4E0C-ABB9-6F01EBBEE215}" presName="parSpace" presStyleCnt="0"/>
      <dgm:spPr/>
    </dgm:pt>
    <dgm:pt modelId="{C746960E-B78D-445A-8641-351C6C526219}" type="pres">
      <dgm:prSet presAssocID="{A46802C8-DA3B-495B-A90A-72DA553E8C56}" presName="parTxOnly" presStyleLbl="node1" presStyleIdx="5" presStyleCnt="8">
        <dgm:presLayoutVars>
          <dgm:bulletEnabled val="1"/>
        </dgm:presLayoutVars>
      </dgm:prSet>
      <dgm:spPr/>
    </dgm:pt>
    <dgm:pt modelId="{7AAB78B2-374F-4520-BE60-9EC4F3C8B149}" type="pres">
      <dgm:prSet presAssocID="{E2D27B60-1307-4700-BA62-87E34DBBD40A}" presName="parSpace" presStyleCnt="0"/>
      <dgm:spPr/>
    </dgm:pt>
    <dgm:pt modelId="{182F0344-D6E8-4562-917A-83243013AB1D}" type="pres">
      <dgm:prSet presAssocID="{5B775452-2064-4930-8EAE-400E5EBA6550}" presName="parTxOnly" presStyleLbl="node1" presStyleIdx="6" presStyleCnt="8">
        <dgm:presLayoutVars>
          <dgm:bulletEnabled val="1"/>
        </dgm:presLayoutVars>
      </dgm:prSet>
      <dgm:spPr/>
    </dgm:pt>
    <dgm:pt modelId="{58BBEA01-4563-4D1E-A5E3-F0F49007D607}" type="pres">
      <dgm:prSet presAssocID="{3AB435F3-9F9E-4D2F-8B5D-F8CBF01D4CBE}" presName="parSpace" presStyleCnt="0"/>
      <dgm:spPr/>
    </dgm:pt>
    <dgm:pt modelId="{170D9D3D-373F-4445-9632-F74784FB7EF1}" type="pres">
      <dgm:prSet presAssocID="{80702F78-A1AD-4532-8CC5-0D4C637EBBB1}" presName="parTxOnly" presStyleLbl="node1" presStyleIdx="7" presStyleCnt="8">
        <dgm:presLayoutVars>
          <dgm:bulletEnabled val="1"/>
        </dgm:presLayoutVars>
      </dgm:prSet>
      <dgm:spPr/>
    </dgm:pt>
  </dgm:ptLst>
  <dgm:cxnLst>
    <dgm:cxn modelId="{18F4680D-92C1-4D9F-A0B1-7E8FFB6AB70F}" srcId="{D8727A72-56F8-49D6-9614-B07713DBDF00}" destId="{DCB75D9B-1BC1-4F47-B443-336EFC899368}" srcOrd="0" destOrd="0" parTransId="{1F8E0BCD-2899-49EE-87B0-AD140B823F0F}" sibTransId="{5AF8477C-0DDD-4625-BF2D-A50F965D5188}"/>
    <dgm:cxn modelId="{5AF87325-B231-41FB-979A-2B6368DE0E8E}" type="presOf" srcId="{A46802C8-DA3B-495B-A90A-72DA553E8C56}" destId="{C746960E-B78D-445A-8641-351C6C526219}" srcOrd="0" destOrd="0" presId="urn:microsoft.com/office/officeart/2005/8/layout/hChevron3"/>
    <dgm:cxn modelId="{DD391933-F300-4525-ADBB-36DB238445A0}" type="presOf" srcId="{6833DEAF-3A60-41F7-89EC-3E2AF0668D6C}" destId="{51EE115F-531D-43A9-9ABF-F7D4196C1C2B}" srcOrd="0" destOrd="0" presId="urn:microsoft.com/office/officeart/2005/8/layout/hChevron3"/>
    <dgm:cxn modelId="{86A97F3F-AC88-4864-936C-A8543760D019}" type="presOf" srcId="{DA037449-7C10-41DB-8EC1-7B8CDC65A455}" destId="{2D487051-B733-49A1-B084-6F3D48AD60D0}" srcOrd="0" destOrd="0" presId="urn:microsoft.com/office/officeart/2005/8/layout/hChevron3"/>
    <dgm:cxn modelId="{CCD8AB45-4AE2-4E2A-94BB-9913818B9025}" srcId="{D8727A72-56F8-49D6-9614-B07713DBDF00}" destId="{5B775452-2064-4930-8EAE-400E5EBA6550}" srcOrd="6" destOrd="0" parTransId="{F84D7F43-77FC-4C60-8ECE-E1BF429B51EF}" sibTransId="{3AB435F3-9F9E-4D2F-8B5D-F8CBF01D4CBE}"/>
    <dgm:cxn modelId="{9BB94966-0357-449E-AB67-C4E49B686017}" type="presOf" srcId="{3E5F2591-6D50-43B1-BF9C-DFFD0F110F5C}" destId="{04F108E5-E860-41BB-9B75-7EE70E2A5B7A}" srcOrd="0" destOrd="0" presId="urn:microsoft.com/office/officeart/2005/8/layout/hChevron3"/>
    <dgm:cxn modelId="{63573D47-D978-4B63-9685-F6943168C4B9}" srcId="{D8727A72-56F8-49D6-9614-B07713DBDF00}" destId="{A46802C8-DA3B-495B-A90A-72DA553E8C56}" srcOrd="5" destOrd="0" parTransId="{B0A51965-5EC2-48DB-A0DA-4C2DE9E3CD4E}" sibTransId="{E2D27B60-1307-4700-BA62-87E34DBBD40A}"/>
    <dgm:cxn modelId="{E7323E7D-939D-47B8-AC2F-20457CA45EDB}" srcId="{D8727A72-56F8-49D6-9614-B07713DBDF00}" destId="{6833DEAF-3A60-41F7-89EC-3E2AF0668D6C}" srcOrd="3" destOrd="0" parTransId="{B54F9EE0-8CE9-4C54-B44F-98A5EB0A953B}" sibTransId="{41045B56-76D5-484C-8C2D-89F8BB7A037F}"/>
    <dgm:cxn modelId="{BC7EB09F-759D-42FC-B50E-D3BC12BB8C9C}" srcId="{D8727A72-56F8-49D6-9614-B07713DBDF00}" destId="{80702F78-A1AD-4532-8CC5-0D4C637EBBB1}" srcOrd="7" destOrd="0" parTransId="{75ADA028-127E-4D4C-9CFC-8E3C83EF273A}" sibTransId="{61BE312E-2E14-48F8-ACF4-04895BF119B8}"/>
    <dgm:cxn modelId="{CC9FF5A6-A50E-4B47-9891-636A3DD2D262}" type="presOf" srcId="{D8727A72-56F8-49D6-9614-B07713DBDF00}" destId="{32F43189-30E4-4073-88BC-8BBF7248A9FE}" srcOrd="0" destOrd="0" presId="urn:microsoft.com/office/officeart/2005/8/layout/hChevron3"/>
    <dgm:cxn modelId="{079036A9-0FB6-45F3-93D3-68D7A8588C5E}" type="presOf" srcId="{DCB75D9B-1BC1-4F47-B443-336EFC899368}" destId="{A88829A7-CB7F-45AF-95E0-2E8F40FB30E8}" srcOrd="0" destOrd="0" presId="urn:microsoft.com/office/officeart/2005/8/layout/hChevron3"/>
    <dgm:cxn modelId="{03F178B2-A20C-45A9-9DEF-CC8BB3210178}" srcId="{D8727A72-56F8-49D6-9614-B07713DBDF00}" destId="{DA037449-7C10-41DB-8EC1-7B8CDC65A455}" srcOrd="1" destOrd="0" parTransId="{76519712-CBAA-4B62-80D0-27B08A414BB1}" sibTransId="{A9186DB7-E516-4469-A93C-EFCF0ED2C6AC}"/>
    <dgm:cxn modelId="{4FA045D2-0165-4778-A6DB-892E4FE28872}" type="presOf" srcId="{80702F78-A1AD-4532-8CC5-0D4C637EBBB1}" destId="{170D9D3D-373F-4445-9632-F74784FB7EF1}" srcOrd="0" destOrd="0" presId="urn:microsoft.com/office/officeart/2005/8/layout/hChevron3"/>
    <dgm:cxn modelId="{7FF1E4D8-B785-4A99-9AD1-040A88C697B9}" type="presOf" srcId="{5B775452-2064-4930-8EAE-400E5EBA6550}" destId="{182F0344-D6E8-4562-917A-83243013AB1D}" srcOrd="0" destOrd="0" presId="urn:microsoft.com/office/officeart/2005/8/layout/hChevron3"/>
    <dgm:cxn modelId="{B2C60FDB-4C0D-4944-B91E-597D9D20BBAF}" srcId="{D8727A72-56F8-49D6-9614-B07713DBDF00}" destId="{42CB0ECC-3EAE-482A-B6A9-A63EBEEFE767}" srcOrd="2" destOrd="0" parTransId="{DEC1DCE2-F534-4A41-8362-9D58B85EF288}" sibTransId="{AB059917-B18B-424C-A3CB-048B63EFAB84}"/>
    <dgm:cxn modelId="{046350DF-2947-43BE-A243-A5D560617135}" srcId="{D8727A72-56F8-49D6-9614-B07713DBDF00}" destId="{3E5F2591-6D50-43B1-BF9C-DFFD0F110F5C}" srcOrd="4" destOrd="0" parTransId="{12916A1D-3B2B-4FD2-B5E6-6AE41069E53E}" sibTransId="{DD131879-85F2-4E0C-ABB9-6F01EBBEE215}"/>
    <dgm:cxn modelId="{838468F0-BC69-4AE5-8764-A88CF31A143C}" type="presOf" srcId="{42CB0ECC-3EAE-482A-B6A9-A63EBEEFE767}" destId="{0D531496-288A-4A6E-A63D-C15773A9763B}" srcOrd="0" destOrd="0" presId="urn:microsoft.com/office/officeart/2005/8/layout/hChevron3"/>
    <dgm:cxn modelId="{2A31B8F5-C1E8-4508-B49C-432B62C193ED}" type="presParOf" srcId="{32F43189-30E4-4073-88BC-8BBF7248A9FE}" destId="{A88829A7-CB7F-45AF-95E0-2E8F40FB30E8}" srcOrd="0" destOrd="0" presId="urn:microsoft.com/office/officeart/2005/8/layout/hChevron3"/>
    <dgm:cxn modelId="{C4C68B8E-DCDD-4CB2-BCD2-81CFD45CEE67}" type="presParOf" srcId="{32F43189-30E4-4073-88BC-8BBF7248A9FE}" destId="{AE40EDBB-B031-473F-8E29-CC99FEADFE43}" srcOrd="1" destOrd="0" presId="urn:microsoft.com/office/officeart/2005/8/layout/hChevron3"/>
    <dgm:cxn modelId="{8BE31C70-0A39-4DAB-9F43-7F863B31E686}" type="presParOf" srcId="{32F43189-30E4-4073-88BC-8BBF7248A9FE}" destId="{2D487051-B733-49A1-B084-6F3D48AD60D0}" srcOrd="2" destOrd="0" presId="urn:microsoft.com/office/officeart/2005/8/layout/hChevron3"/>
    <dgm:cxn modelId="{4EDE3211-E97D-45D9-95DC-12B141E010ED}" type="presParOf" srcId="{32F43189-30E4-4073-88BC-8BBF7248A9FE}" destId="{3F4EE380-D7DF-431A-9F87-81E90750F32A}" srcOrd="3" destOrd="0" presId="urn:microsoft.com/office/officeart/2005/8/layout/hChevron3"/>
    <dgm:cxn modelId="{D7CD2041-3922-4204-9822-8012F7105312}" type="presParOf" srcId="{32F43189-30E4-4073-88BC-8BBF7248A9FE}" destId="{0D531496-288A-4A6E-A63D-C15773A9763B}" srcOrd="4" destOrd="0" presId="urn:microsoft.com/office/officeart/2005/8/layout/hChevron3"/>
    <dgm:cxn modelId="{7F12C5AF-40E8-4092-A672-042E97EF6BC8}" type="presParOf" srcId="{32F43189-30E4-4073-88BC-8BBF7248A9FE}" destId="{E547741C-DE6C-4621-8AEF-BF4E9FBF1F8F}" srcOrd="5" destOrd="0" presId="urn:microsoft.com/office/officeart/2005/8/layout/hChevron3"/>
    <dgm:cxn modelId="{E74F6563-E19B-479E-BB63-534ED932FC5D}" type="presParOf" srcId="{32F43189-30E4-4073-88BC-8BBF7248A9FE}" destId="{51EE115F-531D-43A9-9ABF-F7D4196C1C2B}" srcOrd="6" destOrd="0" presId="urn:microsoft.com/office/officeart/2005/8/layout/hChevron3"/>
    <dgm:cxn modelId="{F2E972B5-11F6-4A72-8F1A-1C20BFDF3FA7}" type="presParOf" srcId="{32F43189-30E4-4073-88BC-8BBF7248A9FE}" destId="{31F89D1F-88A4-4557-85B6-4843462A286A}" srcOrd="7" destOrd="0" presId="urn:microsoft.com/office/officeart/2005/8/layout/hChevron3"/>
    <dgm:cxn modelId="{13636879-F4AC-4175-9529-3A6E7432BF11}" type="presParOf" srcId="{32F43189-30E4-4073-88BC-8BBF7248A9FE}" destId="{04F108E5-E860-41BB-9B75-7EE70E2A5B7A}" srcOrd="8" destOrd="0" presId="urn:microsoft.com/office/officeart/2005/8/layout/hChevron3"/>
    <dgm:cxn modelId="{7F95887E-BD08-4A8A-ACF2-C8F29603CF3A}" type="presParOf" srcId="{32F43189-30E4-4073-88BC-8BBF7248A9FE}" destId="{9267B197-F506-455E-BD33-69CE86474208}" srcOrd="9" destOrd="0" presId="urn:microsoft.com/office/officeart/2005/8/layout/hChevron3"/>
    <dgm:cxn modelId="{502E4E03-1A6E-4526-9160-1556F588C18F}" type="presParOf" srcId="{32F43189-30E4-4073-88BC-8BBF7248A9FE}" destId="{C746960E-B78D-445A-8641-351C6C526219}" srcOrd="10" destOrd="0" presId="urn:microsoft.com/office/officeart/2005/8/layout/hChevron3"/>
    <dgm:cxn modelId="{D2687502-2234-4143-A891-718E0C09CC4C}" type="presParOf" srcId="{32F43189-30E4-4073-88BC-8BBF7248A9FE}" destId="{7AAB78B2-374F-4520-BE60-9EC4F3C8B149}" srcOrd="11" destOrd="0" presId="urn:microsoft.com/office/officeart/2005/8/layout/hChevron3"/>
    <dgm:cxn modelId="{01B71853-7F16-4886-A8A4-016D24CD9CC5}" type="presParOf" srcId="{32F43189-30E4-4073-88BC-8BBF7248A9FE}" destId="{182F0344-D6E8-4562-917A-83243013AB1D}" srcOrd="12" destOrd="0" presId="urn:microsoft.com/office/officeart/2005/8/layout/hChevron3"/>
    <dgm:cxn modelId="{446610A5-5D07-436E-A1FB-89289F5FC024}" type="presParOf" srcId="{32F43189-30E4-4073-88BC-8BBF7248A9FE}" destId="{58BBEA01-4563-4D1E-A5E3-F0F49007D607}" srcOrd="13" destOrd="0" presId="urn:microsoft.com/office/officeart/2005/8/layout/hChevron3"/>
    <dgm:cxn modelId="{55299ED6-DEC4-4582-B919-A878F7F476D3}" type="presParOf" srcId="{32F43189-30E4-4073-88BC-8BBF7248A9FE}" destId="{170D9D3D-373F-4445-9632-F74784FB7EF1}" srcOrd="14"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D8727A72-56F8-49D6-9614-B07713DBDF00}" type="doc">
      <dgm:prSet loTypeId="urn:microsoft.com/office/officeart/2005/8/layout/hChevron3" loCatId="process" qsTypeId="urn:microsoft.com/office/officeart/2005/8/quickstyle/simple1" qsCatId="simple" csTypeId="urn:microsoft.com/office/officeart/2005/8/colors/accent0_1" csCatId="mainScheme" phldr="1"/>
      <dgm:spPr/>
    </dgm:pt>
    <dgm:pt modelId="{DCB75D9B-1BC1-4F47-B443-336EFC899368}">
      <dgm:prSet phldrT="[Text]" custT="1"/>
      <dgm:spPr>
        <a:solidFill>
          <a:schemeClr val="tx1">
            <a:lumMod val="40000"/>
            <a:lumOff val="60000"/>
          </a:schemeClr>
        </a:solidFill>
      </dgm:spPr>
      <dgm:t>
        <a:bodyPr/>
        <a:lstStyle/>
        <a:p>
          <a:r>
            <a:rPr lang="fa-IR" sz="1400" b="1" dirty="0">
              <a:solidFill>
                <a:srgbClr val="002060"/>
              </a:solidFill>
              <a:cs typeface="B Nazanin" panose="00000400000000000000" pitchFamily="2" charset="-78"/>
            </a:rPr>
            <a:t>مقدمه</a:t>
          </a:r>
          <a:endParaRPr lang="en-US" sz="1400" b="1" dirty="0">
            <a:solidFill>
              <a:srgbClr val="002060"/>
            </a:solidFill>
            <a:cs typeface="B Nazanin" panose="00000400000000000000" pitchFamily="2" charset="-78"/>
          </a:endParaRPr>
        </a:p>
      </dgm:t>
    </dgm:pt>
    <dgm:pt modelId="{1F8E0BCD-2899-49EE-87B0-AD140B823F0F}" type="parTrans" cxnId="{18F4680D-92C1-4D9F-A0B1-7E8FFB6AB70F}">
      <dgm:prSet/>
      <dgm:spPr/>
      <dgm:t>
        <a:bodyPr/>
        <a:lstStyle/>
        <a:p>
          <a:endParaRPr lang="en-US"/>
        </a:p>
      </dgm:t>
    </dgm:pt>
    <dgm:pt modelId="{5AF8477C-0DDD-4625-BF2D-A50F965D5188}" type="sibTrans" cxnId="{18F4680D-92C1-4D9F-A0B1-7E8FFB6AB70F}">
      <dgm:prSet/>
      <dgm:spPr/>
      <dgm:t>
        <a:bodyPr/>
        <a:lstStyle/>
        <a:p>
          <a:endParaRPr lang="en-US"/>
        </a:p>
      </dgm:t>
    </dgm:pt>
    <dgm:pt modelId="{DA037449-7C10-41DB-8EC1-7B8CDC65A455}">
      <dgm:prSet phldrT="[Text]" custT="1"/>
      <dgm:spPr>
        <a:solidFill>
          <a:schemeClr val="tx1">
            <a:lumMod val="40000"/>
            <a:lumOff val="60000"/>
          </a:schemeClr>
        </a:solidFill>
      </dgm:spPr>
      <dgm:t>
        <a:bodyPr/>
        <a:lstStyle/>
        <a:p>
          <a:r>
            <a:rPr lang="fa-IR" sz="1400" b="1" dirty="0">
              <a:solidFill>
                <a:srgbClr val="002060"/>
              </a:solidFill>
              <a:cs typeface="B Nazanin" panose="00000400000000000000" pitchFamily="2" charset="-78"/>
            </a:rPr>
            <a:t>خواص</a:t>
          </a:r>
          <a:endParaRPr lang="en-US" sz="1400" b="1" dirty="0">
            <a:solidFill>
              <a:srgbClr val="002060"/>
            </a:solidFill>
            <a:cs typeface="B Nazanin" panose="00000400000000000000" pitchFamily="2" charset="-78"/>
          </a:endParaRPr>
        </a:p>
      </dgm:t>
    </dgm:pt>
    <dgm:pt modelId="{76519712-CBAA-4B62-80D0-27B08A414BB1}" type="parTrans" cxnId="{03F178B2-A20C-45A9-9DEF-CC8BB3210178}">
      <dgm:prSet/>
      <dgm:spPr/>
      <dgm:t>
        <a:bodyPr/>
        <a:lstStyle/>
        <a:p>
          <a:endParaRPr lang="en-US"/>
        </a:p>
      </dgm:t>
    </dgm:pt>
    <dgm:pt modelId="{A9186DB7-E516-4469-A93C-EFCF0ED2C6AC}" type="sibTrans" cxnId="{03F178B2-A20C-45A9-9DEF-CC8BB3210178}">
      <dgm:prSet/>
      <dgm:spPr/>
      <dgm:t>
        <a:bodyPr/>
        <a:lstStyle/>
        <a:p>
          <a:endParaRPr lang="en-US"/>
        </a:p>
      </dgm:t>
    </dgm:pt>
    <dgm:pt modelId="{6833DEAF-3A60-41F7-89EC-3E2AF0668D6C}">
      <dgm:prSet phldrT="[Text]" custT="1"/>
      <dgm:spPr>
        <a:solidFill>
          <a:schemeClr val="tx1">
            <a:lumMod val="40000"/>
            <a:lumOff val="60000"/>
          </a:schemeClr>
        </a:solidFill>
      </dgm:spPr>
      <dgm:t>
        <a:bodyPr/>
        <a:lstStyle/>
        <a:p>
          <a:r>
            <a:rPr lang="fa-IR" sz="1400" b="1" dirty="0">
              <a:solidFill>
                <a:srgbClr val="002060"/>
              </a:solidFill>
              <a:cs typeface="B Nazanin" panose="00000400000000000000" pitchFamily="2" charset="-78"/>
            </a:rPr>
            <a:t>کاربرد</a:t>
          </a:r>
          <a:endParaRPr lang="en-US" sz="1400" b="1" dirty="0">
            <a:solidFill>
              <a:srgbClr val="002060"/>
            </a:solidFill>
            <a:cs typeface="B Nazanin" panose="00000400000000000000" pitchFamily="2" charset="-78"/>
          </a:endParaRPr>
        </a:p>
      </dgm:t>
    </dgm:pt>
    <dgm:pt modelId="{B54F9EE0-8CE9-4C54-B44F-98A5EB0A953B}" type="parTrans" cxnId="{E7323E7D-939D-47B8-AC2F-20457CA45EDB}">
      <dgm:prSet/>
      <dgm:spPr/>
      <dgm:t>
        <a:bodyPr/>
        <a:lstStyle/>
        <a:p>
          <a:endParaRPr lang="en-US"/>
        </a:p>
      </dgm:t>
    </dgm:pt>
    <dgm:pt modelId="{41045B56-76D5-484C-8C2D-89F8BB7A037F}" type="sibTrans" cxnId="{E7323E7D-939D-47B8-AC2F-20457CA45EDB}">
      <dgm:prSet/>
      <dgm:spPr/>
      <dgm:t>
        <a:bodyPr/>
        <a:lstStyle/>
        <a:p>
          <a:endParaRPr lang="en-US"/>
        </a:p>
      </dgm:t>
    </dgm:pt>
    <dgm:pt modelId="{42CB0ECC-3EAE-482A-B6A9-A63EBEEFE767}">
      <dgm:prSet phldrT="[Text]" custT="1"/>
      <dgm:spPr>
        <a:solidFill>
          <a:schemeClr val="tx1">
            <a:lumMod val="40000"/>
            <a:lumOff val="60000"/>
          </a:schemeClr>
        </a:solidFill>
      </dgm:spPr>
      <dgm:t>
        <a:bodyPr/>
        <a:lstStyle/>
        <a:p>
          <a:r>
            <a:rPr lang="fa-IR" sz="1400" b="1" dirty="0">
              <a:solidFill>
                <a:srgbClr val="002060"/>
              </a:solidFill>
              <a:cs typeface="B Nazanin" panose="00000400000000000000" pitchFamily="2" charset="-78"/>
            </a:rPr>
            <a:t>تاریخچه</a:t>
          </a:r>
          <a:endParaRPr lang="en-US" sz="1400" b="1" dirty="0">
            <a:solidFill>
              <a:srgbClr val="002060"/>
            </a:solidFill>
            <a:cs typeface="B Nazanin" panose="00000400000000000000" pitchFamily="2" charset="-78"/>
          </a:endParaRPr>
        </a:p>
      </dgm:t>
    </dgm:pt>
    <dgm:pt modelId="{DEC1DCE2-F534-4A41-8362-9D58B85EF288}" type="parTrans" cxnId="{B2C60FDB-4C0D-4944-B91E-597D9D20BBAF}">
      <dgm:prSet/>
      <dgm:spPr/>
      <dgm:t>
        <a:bodyPr/>
        <a:lstStyle/>
        <a:p>
          <a:endParaRPr lang="en-US"/>
        </a:p>
      </dgm:t>
    </dgm:pt>
    <dgm:pt modelId="{AB059917-B18B-424C-A3CB-048B63EFAB84}" type="sibTrans" cxnId="{B2C60FDB-4C0D-4944-B91E-597D9D20BBAF}">
      <dgm:prSet/>
      <dgm:spPr/>
      <dgm:t>
        <a:bodyPr/>
        <a:lstStyle/>
        <a:p>
          <a:endParaRPr lang="en-US"/>
        </a:p>
      </dgm:t>
    </dgm:pt>
    <dgm:pt modelId="{3E5F2591-6D50-43B1-BF9C-DFFD0F110F5C}">
      <dgm:prSet phldrT="[Text]" custT="1">
        <dgm:style>
          <a:lnRef idx="1">
            <a:schemeClr val="dk1"/>
          </a:lnRef>
          <a:fillRef idx="3">
            <a:schemeClr val="dk1"/>
          </a:fillRef>
          <a:effectRef idx="2">
            <a:schemeClr val="dk1"/>
          </a:effectRef>
          <a:fontRef idx="minor">
            <a:schemeClr val="lt1"/>
          </a:fontRef>
        </dgm:style>
      </dgm:prSet>
      <dgm:spPr/>
      <dgm:t>
        <a:bodyPr/>
        <a:lstStyle/>
        <a:p>
          <a:r>
            <a:rPr lang="fa-IR" sz="1400" b="1" dirty="0">
              <a:solidFill>
                <a:srgbClr val="002060"/>
              </a:solidFill>
              <a:cs typeface="B Nazanin" panose="00000400000000000000" pitchFamily="2" charset="-78"/>
            </a:rPr>
            <a:t>روش های تولید</a:t>
          </a:r>
          <a:endParaRPr lang="en-US" sz="1400" b="1" dirty="0">
            <a:solidFill>
              <a:srgbClr val="002060"/>
            </a:solidFill>
            <a:cs typeface="B Nazanin" panose="00000400000000000000" pitchFamily="2" charset="-78"/>
          </a:endParaRPr>
        </a:p>
      </dgm:t>
    </dgm:pt>
    <dgm:pt modelId="{12916A1D-3B2B-4FD2-B5E6-6AE41069E53E}" type="parTrans" cxnId="{046350DF-2947-43BE-A243-A5D560617135}">
      <dgm:prSet/>
      <dgm:spPr/>
      <dgm:t>
        <a:bodyPr/>
        <a:lstStyle/>
        <a:p>
          <a:endParaRPr lang="en-US"/>
        </a:p>
      </dgm:t>
    </dgm:pt>
    <dgm:pt modelId="{DD131879-85F2-4E0C-ABB9-6F01EBBEE215}" type="sibTrans" cxnId="{046350DF-2947-43BE-A243-A5D560617135}">
      <dgm:prSet/>
      <dgm:spPr/>
      <dgm:t>
        <a:bodyPr/>
        <a:lstStyle/>
        <a:p>
          <a:endParaRPr lang="en-US"/>
        </a:p>
      </dgm:t>
    </dgm:pt>
    <dgm:pt modelId="{A46802C8-DA3B-495B-A90A-72DA553E8C56}">
      <dgm:prSet phldrT="[Text]" custT="1"/>
      <dgm:spPr>
        <a:solidFill>
          <a:schemeClr val="tx1">
            <a:lumMod val="40000"/>
            <a:lumOff val="60000"/>
          </a:schemeClr>
        </a:solidFill>
      </dgm:spPr>
      <dgm:t>
        <a:bodyPr/>
        <a:lstStyle/>
        <a:p>
          <a:r>
            <a:rPr lang="fa-IR" sz="1400" b="1" dirty="0">
              <a:solidFill>
                <a:srgbClr val="002060"/>
              </a:solidFill>
              <a:cs typeface="B Nazanin" panose="00000400000000000000" pitchFamily="2" charset="-78"/>
            </a:rPr>
            <a:t>بهترین روش تولید</a:t>
          </a:r>
          <a:endParaRPr lang="en-US" sz="1400" b="1" dirty="0">
            <a:solidFill>
              <a:srgbClr val="002060"/>
            </a:solidFill>
            <a:cs typeface="B Nazanin" panose="00000400000000000000" pitchFamily="2" charset="-78"/>
          </a:endParaRPr>
        </a:p>
      </dgm:t>
    </dgm:pt>
    <dgm:pt modelId="{B0A51965-5EC2-48DB-A0DA-4C2DE9E3CD4E}" type="parTrans" cxnId="{63573D47-D978-4B63-9685-F6943168C4B9}">
      <dgm:prSet/>
      <dgm:spPr/>
      <dgm:t>
        <a:bodyPr/>
        <a:lstStyle/>
        <a:p>
          <a:endParaRPr lang="en-US"/>
        </a:p>
      </dgm:t>
    </dgm:pt>
    <dgm:pt modelId="{E2D27B60-1307-4700-BA62-87E34DBBD40A}" type="sibTrans" cxnId="{63573D47-D978-4B63-9685-F6943168C4B9}">
      <dgm:prSet/>
      <dgm:spPr/>
      <dgm:t>
        <a:bodyPr/>
        <a:lstStyle/>
        <a:p>
          <a:endParaRPr lang="en-US"/>
        </a:p>
      </dgm:t>
    </dgm:pt>
    <dgm:pt modelId="{5B775452-2064-4930-8EAE-400E5EBA6550}">
      <dgm:prSet phldrT="[Text]" custT="1"/>
      <dgm:spPr>
        <a:solidFill>
          <a:schemeClr val="tx1">
            <a:lumMod val="40000"/>
            <a:lumOff val="60000"/>
          </a:schemeClr>
        </a:solidFill>
      </dgm:spPr>
      <dgm:t>
        <a:bodyPr/>
        <a:lstStyle/>
        <a:p>
          <a:r>
            <a:rPr lang="fa-IR" sz="1400" b="1" dirty="0">
              <a:solidFill>
                <a:srgbClr val="002060"/>
              </a:solidFill>
              <a:cs typeface="B Nazanin" panose="00000400000000000000" pitchFamily="2" charset="-78"/>
            </a:rPr>
            <a:t>بررسی بازار</a:t>
          </a:r>
          <a:endParaRPr lang="en-US" sz="1400" b="1" dirty="0">
            <a:solidFill>
              <a:srgbClr val="002060"/>
            </a:solidFill>
            <a:cs typeface="B Nazanin" panose="00000400000000000000" pitchFamily="2" charset="-78"/>
          </a:endParaRPr>
        </a:p>
      </dgm:t>
    </dgm:pt>
    <dgm:pt modelId="{F84D7F43-77FC-4C60-8ECE-E1BF429B51EF}" type="parTrans" cxnId="{CCD8AB45-4AE2-4E2A-94BB-9913818B9025}">
      <dgm:prSet/>
      <dgm:spPr/>
      <dgm:t>
        <a:bodyPr/>
        <a:lstStyle/>
        <a:p>
          <a:endParaRPr lang="en-US"/>
        </a:p>
      </dgm:t>
    </dgm:pt>
    <dgm:pt modelId="{3AB435F3-9F9E-4D2F-8B5D-F8CBF01D4CBE}" type="sibTrans" cxnId="{CCD8AB45-4AE2-4E2A-94BB-9913818B9025}">
      <dgm:prSet/>
      <dgm:spPr/>
      <dgm:t>
        <a:bodyPr/>
        <a:lstStyle/>
        <a:p>
          <a:endParaRPr lang="en-US"/>
        </a:p>
      </dgm:t>
    </dgm:pt>
    <dgm:pt modelId="{80702F78-A1AD-4532-8CC5-0D4C637EBBB1}">
      <dgm:prSet phldrT="[Text]" custT="1"/>
      <dgm:spPr>
        <a:solidFill>
          <a:schemeClr val="tx1">
            <a:lumMod val="40000"/>
            <a:lumOff val="60000"/>
          </a:schemeClr>
        </a:solidFill>
      </dgm:spPr>
      <dgm:t>
        <a:bodyPr/>
        <a:lstStyle/>
        <a:p>
          <a:r>
            <a:rPr lang="fa-IR" sz="1400" b="1" dirty="0">
              <a:solidFill>
                <a:srgbClr val="002060"/>
              </a:solidFill>
              <a:cs typeface="B Nazanin" panose="00000400000000000000" pitchFamily="2" charset="-78"/>
            </a:rPr>
            <a:t>محاسبات اقتصادی</a:t>
          </a:r>
          <a:endParaRPr lang="en-US" sz="1400" b="1" dirty="0">
            <a:solidFill>
              <a:srgbClr val="002060"/>
            </a:solidFill>
            <a:cs typeface="B Nazanin" panose="00000400000000000000" pitchFamily="2" charset="-78"/>
          </a:endParaRPr>
        </a:p>
      </dgm:t>
    </dgm:pt>
    <dgm:pt modelId="{75ADA028-127E-4D4C-9CFC-8E3C83EF273A}" type="parTrans" cxnId="{BC7EB09F-759D-42FC-B50E-D3BC12BB8C9C}">
      <dgm:prSet/>
      <dgm:spPr/>
      <dgm:t>
        <a:bodyPr/>
        <a:lstStyle/>
        <a:p>
          <a:endParaRPr lang="en-US"/>
        </a:p>
      </dgm:t>
    </dgm:pt>
    <dgm:pt modelId="{61BE312E-2E14-48F8-ACF4-04895BF119B8}" type="sibTrans" cxnId="{BC7EB09F-759D-42FC-B50E-D3BC12BB8C9C}">
      <dgm:prSet/>
      <dgm:spPr/>
      <dgm:t>
        <a:bodyPr/>
        <a:lstStyle/>
        <a:p>
          <a:endParaRPr lang="en-US"/>
        </a:p>
      </dgm:t>
    </dgm:pt>
    <dgm:pt modelId="{32F43189-30E4-4073-88BC-8BBF7248A9FE}" type="pres">
      <dgm:prSet presAssocID="{D8727A72-56F8-49D6-9614-B07713DBDF00}" presName="Name0" presStyleCnt="0">
        <dgm:presLayoutVars>
          <dgm:dir val="rev"/>
          <dgm:resizeHandles val="exact"/>
        </dgm:presLayoutVars>
      </dgm:prSet>
      <dgm:spPr/>
    </dgm:pt>
    <dgm:pt modelId="{A88829A7-CB7F-45AF-95E0-2E8F40FB30E8}" type="pres">
      <dgm:prSet presAssocID="{DCB75D9B-1BC1-4F47-B443-336EFC899368}" presName="parTxOnly" presStyleLbl="node1" presStyleIdx="0" presStyleCnt="8">
        <dgm:presLayoutVars>
          <dgm:bulletEnabled val="1"/>
        </dgm:presLayoutVars>
      </dgm:prSet>
      <dgm:spPr/>
    </dgm:pt>
    <dgm:pt modelId="{AE40EDBB-B031-473F-8E29-CC99FEADFE43}" type="pres">
      <dgm:prSet presAssocID="{5AF8477C-0DDD-4625-BF2D-A50F965D5188}" presName="parSpace" presStyleCnt="0"/>
      <dgm:spPr/>
    </dgm:pt>
    <dgm:pt modelId="{2D487051-B733-49A1-B084-6F3D48AD60D0}" type="pres">
      <dgm:prSet presAssocID="{DA037449-7C10-41DB-8EC1-7B8CDC65A455}" presName="parTxOnly" presStyleLbl="node1" presStyleIdx="1" presStyleCnt="8">
        <dgm:presLayoutVars>
          <dgm:bulletEnabled val="1"/>
        </dgm:presLayoutVars>
      </dgm:prSet>
      <dgm:spPr/>
    </dgm:pt>
    <dgm:pt modelId="{3F4EE380-D7DF-431A-9F87-81E90750F32A}" type="pres">
      <dgm:prSet presAssocID="{A9186DB7-E516-4469-A93C-EFCF0ED2C6AC}" presName="parSpace" presStyleCnt="0"/>
      <dgm:spPr/>
    </dgm:pt>
    <dgm:pt modelId="{0D531496-288A-4A6E-A63D-C15773A9763B}" type="pres">
      <dgm:prSet presAssocID="{42CB0ECC-3EAE-482A-B6A9-A63EBEEFE767}" presName="parTxOnly" presStyleLbl="node1" presStyleIdx="2" presStyleCnt="8">
        <dgm:presLayoutVars>
          <dgm:bulletEnabled val="1"/>
        </dgm:presLayoutVars>
      </dgm:prSet>
      <dgm:spPr/>
    </dgm:pt>
    <dgm:pt modelId="{E547741C-DE6C-4621-8AEF-BF4E9FBF1F8F}" type="pres">
      <dgm:prSet presAssocID="{AB059917-B18B-424C-A3CB-048B63EFAB84}" presName="parSpace" presStyleCnt="0"/>
      <dgm:spPr/>
    </dgm:pt>
    <dgm:pt modelId="{51EE115F-531D-43A9-9ABF-F7D4196C1C2B}" type="pres">
      <dgm:prSet presAssocID="{6833DEAF-3A60-41F7-89EC-3E2AF0668D6C}" presName="parTxOnly" presStyleLbl="node1" presStyleIdx="3" presStyleCnt="8">
        <dgm:presLayoutVars>
          <dgm:bulletEnabled val="1"/>
        </dgm:presLayoutVars>
      </dgm:prSet>
      <dgm:spPr/>
    </dgm:pt>
    <dgm:pt modelId="{31F89D1F-88A4-4557-85B6-4843462A286A}" type="pres">
      <dgm:prSet presAssocID="{41045B56-76D5-484C-8C2D-89F8BB7A037F}" presName="parSpace" presStyleCnt="0"/>
      <dgm:spPr/>
    </dgm:pt>
    <dgm:pt modelId="{04F108E5-E860-41BB-9B75-7EE70E2A5B7A}" type="pres">
      <dgm:prSet presAssocID="{3E5F2591-6D50-43B1-BF9C-DFFD0F110F5C}" presName="parTxOnly" presStyleLbl="node1" presStyleIdx="4" presStyleCnt="8">
        <dgm:presLayoutVars>
          <dgm:bulletEnabled val="1"/>
        </dgm:presLayoutVars>
      </dgm:prSet>
      <dgm:spPr/>
    </dgm:pt>
    <dgm:pt modelId="{9267B197-F506-455E-BD33-69CE86474208}" type="pres">
      <dgm:prSet presAssocID="{DD131879-85F2-4E0C-ABB9-6F01EBBEE215}" presName="parSpace" presStyleCnt="0"/>
      <dgm:spPr/>
    </dgm:pt>
    <dgm:pt modelId="{C746960E-B78D-445A-8641-351C6C526219}" type="pres">
      <dgm:prSet presAssocID="{A46802C8-DA3B-495B-A90A-72DA553E8C56}" presName="parTxOnly" presStyleLbl="node1" presStyleIdx="5" presStyleCnt="8">
        <dgm:presLayoutVars>
          <dgm:bulletEnabled val="1"/>
        </dgm:presLayoutVars>
      </dgm:prSet>
      <dgm:spPr/>
    </dgm:pt>
    <dgm:pt modelId="{7AAB78B2-374F-4520-BE60-9EC4F3C8B149}" type="pres">
      <dgm:prSet presAssocID="{E2D27B60-1307-4700-BA62-87E34DBBD40A}" presName="parSpace" presStyleCnt="0"/>
      <dgm:spPr/>
    </dgm:pt>
    <dgm:pt modelId="{182F0344-D6E8-4562-917A-83243013AB1D}" type="pres">
      <dgm:prSet presAssocID="{5B775452-2064-4930-8EAE-400E5EBA6550}" presName="parTxOnly" presStyleLbl="node1" presStyleIdx="6" presStyleCnt="8">
        <dgm:presLayoutVars>
          <dgm:bulletEnabled val="1"/>
        </dgm:presLayoutVars>
      </dgm:prSet>
      <dgm:spPr/>
    </dgm:pt>
    <dgm:pt modelId="{58BBEA01-4563-4D1E-A5E3-F0F49007D607}" type="pres">
      <dgm:prSet presAssocID="{3AB435F3-9F9E-4D2F-8B5D-F8CBF01D4CBE}" presName="parSpace" presStyleCnt="0"/>
      <dgm:spPr/>
    </dgm:pt>
    <dgm:pt modelId="{170D9D3D-373F-4445-9632-F74784FB7EF1}" type="pres">
      <dgm:prSet presAssocID="{80702F78-A1AD-4532-8CC5-0D4C637EBBB1}" presName="parTxOnly" presStyleLbl="node1" presStyleIdx="7" presStyleCnt="8">
        <dgm:presLayoutVars>
          <dgm:bulletEnabled val="1"/>
        </dgm:presLayoutVars>
      </dgm:prSet>
      <dgm:spPr/>
    </dgm:pt>
  </dgm:ptLst>
  <dgm:cxnLst>
    <dgm:cxn modelId="{18F4680D-92C1-4D9F-A0B1-7E8FFB6AB70F}" srcId="{D8727A72-56F8-49D6-9614-B07713DBDF00}" destId="{DCB75D9B-1BC1-4F47-B443-336EFC899368}" srcOrd="0" destOrd="0" parTransId="{1F8E0BCD-2899-49EE-87B0-AD140B823F0F}" sibTransId="{5AF8477C-0DDD-4625-BF2D-A50F965D5188}"/>
    <dgm:cxn modelId="{43EAED12-C5A7-4D81-88AA-285F7C7F674A}" type="presOf" srcId="{3E5F2591-6D50-43B1-BF9C-DFFD0F110F5C}" destId="{04F108E5-E860-41BB-9B75-7EE70E2A5B7A}" srcOrd="0" destOrd="0" presId="urn:microsoft.com/office/officeart/2005/8/layout/hChevron3"/>
    <dgm:cxn modelId="{7D994862-D0C3-4F39-97BE-37895AB95F3F}" type="presOf" srcId="{DA037449-7C10-41DB-8EC1-7B8CDC65A455}" destId="{2D487051-B733-49A1-B084-6F3D48AD60D0}" srcOrd="0" destOrd="0" presId="urn:microsoft.com/office/officeart/2005/8/layout/hChevron3"/>
    <dgm:cxn modelId="{CCD8AB45-4AE2-4E2A-94BB-9913818B9025}" srcId="{D8727A72-56F8-49D6-9614-B07713DBDF00}" destId="{5B775452-2064-4930-8EAE-400E5EBA6550}" srcOrd="6" destOrd="0" parTransId="{F84D7F43-77FC-4C60-8ECE-E1BF429B51EF}" sibTransId="{3AB435F3-9F9E-4D2F-8B5D-F8CBF01D4CBE}"/>
    <dgm:cxn modelId="{63573D47-D978-4B63-9685-F6943168C4B9}" srcId="{D8727A72-56F8-49D6-9614-B07713DBDF00}" destId="{A46802C8-DA3B-495B-A90A-72DA553E8C56}" srcOrd="5" destOrd="0" parTransId="{B0A51965-5EC2-48DB-A0DA-4C2DE9E3CD4E}" sibTransId="{E2D27B60-1307-4700-BA62-87E34DBBD40A}"/>
    <dgm:cxn modelId="{7D9EB94B-E329-41D1-B453-AB3CBBAB1D01}" type="presOf" srcId="{42CB0ECC-3EAE-482A-B6A9-A63EBEEFE767}" destId="{0D531496-288A-4A6E-A63D-C15773A9763B}" srcOrd="0" destOrd="0" presId="urn:microsoft.com/office/officeart/2005/8/layout/hChevron3"/>
    <dgm:cxn modelId="{4C7D1B52-3863-4A1A-8351-D75D17233AE6}" type="presOf" srcId="{5B775452-2064-4930-8EAE-400E5EBA6550}" destId="{182F0344-D6E8-4562-917A-83243013AB1D}" srcOrd="0" destOrd="0" presId="urn:microsoft.com/office/officeart/2005/8/layout/hChevron3"/>
    <dgm:cxn modelId="{E7323E7D-939D-47B8-AC2F-20457CA45EDB}" srcId="{D8727A72-56F8-49D6-9614-B07713DBDF00}" destId="{6833DEAF-3A60-41F7-89EC-3E2AF0668D6C}" srcOrd="3" destOrd="0" parTransId="{B54F9EE0-8CE9-4C54-B44F-98A5EB0A953B}" sibTransId="{41045B56-76D5-484C-8C2D-89F8BB7A037F}"/>
    <dgm:cxn modelId="{9476BA8B-E869-42B5-8F21-AC945BB76BFD}" type="presOf" srcId="{DCB75D9B-1BC1-4F47-B443-336EFC899368}" destId="{A88829A7-CB7F-45AF-95E0-2E8F40FB30E8}" srcOrd="0" destOrd="0" presId="urn:microsoft.com/office/officeart/2005/8/layout/hChevron3"/>
    <dgm:cxn modelId="{44D94A8D-8C9D-401B-9EBA-673853DCB0FB}" type="presOf" srcId="{D8727A72-56F8-49D6-9614-B07713DBDF00}" destId="{32F43189-30E4-4073-88BC-8BBF7248A9FE}" srcOrd="0" destOrd="0" presId="urn:microsoft.com/office/officeart/2005/8/layout/hChevron3"/>
    <dgm:cxn modelId="{BC7EB09F-759D-42FC-B50E-D3BC12BB8C9C}" srcId="{D8727A72-56F8-49D6-9614-B07713DBDF00}" destId="{80702F78-A1AD-4532-8CC5-0D4C637EBBB1}" srcOrd="7" destOrd="0" parTransId="{75ADA028-127E-4D4C-9CFC-8E3C83EF273A}" sibTransId="{61BE312E-2E14-48F8-ACF4-04895BF119B8}"/>
    <dgm:cxn modelId="{F7C997A8-1AB7-44E6-B427-7B38365BF15B}" type="presOf" srcId="{80702F78-A1AD-4532-8CC5-0D4C637EBBB1}" destId="{170D9D3D-373F-4445-9632-F74784FB7EF1}" srcOrd="0" destOrd="0" presId="urn:microsoft.com/office/officeart/2005/8/layout/hChevron3"/>
    <dgm:cxn modelId="{C4821FAC-0623-4145-8410-538B1CA8291C}" type="presOf" srcId="{6833DEAF-3A60-41F7-89EC-3E2AF0668D6C}" destId="{51EE115F-531D-43A9-9ABF-F7D4196C1C2B}" srcOrd="0" destOrd="0" presId="urn:microsoft.com/office/officeart/2005/8/layout/hChevron3"/>
    <dgm:cxn modelId="{03F178B2-A20C-45A9-9DEF-CC8BB3210178}" srcId="{D8727A72-56F8-49D6-9614-B07713DBDF00}" destId="{DA037449-7C10-41DB-8EC1-7B8CDC65A455}" srcOrd="1" destOrd="0" parTransId="{76519712-CBAA-4B62-80D0-27B08A414BB1}" sibTransId="{A9186DB7-E516-4469-A93C-EFCF0ED2C6AC}"/>
    <dgm:cxn modelId="{B2C60FDB-4C0D-4944-B91E-597D9D20BBAF}" srcId="{D8727A72-56F8-49D6-9614-B07713DBDF00}" destId="{42CB0ECC-3EAE-482A-B6A9-A63EBEEFE767}" srcOrd="2" destOrd="0" parTransId="{DEC1DCE2-F534-4A41-8362-9D58B85EF288}" sibTransId="{AB059917-B18B-424C-A3CB-048B63EFAB84}"/>
    <dgm:cxn modelId="{046350DF-2947-43BE-A243-A5D560617135}" srcId="{D8727A72-56F8-49D6-9614-B07713DBDF00}" destId="{3E5F2591-6D50-43B1-BF9C-DFFD0F110F5C}" srcOrd="4" destOrd="0" parTransId="{12916A1D-3B2B-4FD2-B5E6-6AE41069E53E}" sibTransId="{DD131879-85F2-4E0C-ABB9-6F01EBBEE215}"/>
    <dgm:cxn modelId="{83CEA6E9-384B-4DC1-9D9E-036045983743}" type="presOf" srcId="{A46802C8-DA3B-495B-A90A-72DA553E8C56}" destId="{C746960E-B78D-445A-8641-351C6C526219}" srcOrd="0" destOrd="0" presId="urn:microsoft.com/office/officeart/2005/8/layout/hChevron3"/>
    <dgm:cxn modelId="{88EB92E7-7B51-4CD5-9DFA-CFE861088907}" type="presParOf" srcId="{32F43189-30E4-4073-88BC-8BBF7248A9FE}" destId="{A88829A7-CB7F-45AF-95E0-2E8F40FB30E8}" srcOrd="0" destOrd="0" presId="urn:microsoft.com/office/officeart/2005/8/layout/hChevron3"/>
    <dgm:cxn modelId="{B7E7D867-EBE8-4D34-8141-4C7859A848E4}" type="presParOf" srcId="{32F43189-30E4-4073-88BC-8BBF7248A9FE}" destId="{AE40EDBB-B031-473F-8E29-CC99FEADFE43}" srcOrd="1" destOrd="0" presId="urn:microsoft.com/office/officeart/2005/8/layout/hChevron3"/>
    <dgm:cxn modelId="{3177BCF3-83C1-4FDB-9AC5-A46404ADD18D}" type="presParOf" srcId="{32F43189-30E4-4073-88BC-8BBF7248A9FE}" destId="{2D487051-B733-49A1-B084-6F3D48AD60D0}" srcOrd="2" destOrd="0" presId="urn:microsoft.com/office/officeart/2005/8/layout/hChevron3"/>
    <dgm:cxn modelId="{AE5D40E9-37ED-49E4-A89C-5394694BF256}" type="presParOf" srcId="{32F43189-30E4-4073-88BC-8BBF7248A9FE}" destId="{3F4EE380-D7DF-431A-9F87-81E90750F32A}" srcOrd="3" destOrd="0" presId="urn:microsoft.com/office/officeart/2005/8/layout/hChevron3"/>
    <dgm:cxn modelId="{03ABAF1A-15E5-4E8D-A2FE-B8215236BB40}" type="presParOf" srcId="{32F43189-30E4-4073-88BC-8BBF7248A9FE}" destId="{0D531496-288A-4A6E-A63D-C15773A9763B}" srcOrd="4" destOrd="0" presId="urn:microsoft.com/office/officeart/2005/8/layout/hChevron3"/>
    <dgm:cxn modelId="{448C578B-B2A7-4204-9DE2-03F716F3E39C}" type="presParOf" srcId="{32F43189-30E4-4073-88BC-8BBF7248A9FE}" destId="{E547741C-DE6C-4621-8AEF-BF4E9FBF1F8F}" srcOrd="5" destOrd="0" presId="urn:microsoft.com/office/officeart/2005/8/layout/hChevron3"/>
    <dgm:cxn modelId="{DCEAA2D0-7424-4545-9B59-B914DAF70882}" type="presParOf" srcId="{32F43189-30E4-4073-88BC-8BBF7248A9FE}" destId="{51EE115F-531D-43A9-9ABF-F7D4196C1C2B}" srcOrd="6" destOrd="0" presId="urn:microsoft.com/office/officeart/2005/8/layout/hChevron3"/>
    <dgm:cxn modelId="{222B4E1A-3F21-48E7-B774-26EB69CCA0E6}" type="presParOf" srcId="{32F43189-30E4-4073-88BC-8BBF7248A9FE}" destId="{31F89D1F-88A4-4557-85B6-4843462A286A}" srcOrd="7" destOrd="0" presId="urn:microsoft.com/office/officeart/2005/8/layout/hChevron3"/>
    <dgm:cxn modelId="{DD0E3E56-D23E-41DE-A755-C8F75AFCF94C}" type="presParOf" srcId="{32F43189-30E4-4073-88BC-8BBF7248A9FE}" destId="{04F108E5-E860-41BB-9B75-7EE70E2A5B7A}" srcOrd="8" destOrd="0" presId="urn:microsoft.com/office/officeart/2005/8/layout/hChevron3"/>
    <dgm:cxn modelId="{D1754912-6029-4DAE-8FB3-58663ED7F0B2}" type="presParOf" srcId="{32F43189-30E4-4073-88BC-8BBF7248A9FE}" destId="{9267B197-F506-455E-BD33-69CE86474208}" srcOrd="9" destOrd="0" presId="urn:microsoft.com/office/officeart/2005/8/layout/hChevron3"/>
    <dgm:cxn modelId="{95B04C5F-3BDF-4E7A-B823-8C2B62FB106F}" type="presParOf" srcId="{32F43189-30E4-4073-88BC-8BBF7248A9FE}" destId="{C746960E-B78D-445A-8641-351C6C526219}" srcOrd="10" destOrd="0" presId="urn:microsoft.com/office/officeart/2005/8/layout/hChevron3"/>
    <dgm:cxn modelId="{9C59414A-1518-4E85-945E-5293990E5D70}" type="presParOf" srcId="{32F43189-30E4-4073-88BC-8BBF7248A9FE}" destId="{7AAB78B2-374F-4520-BE60-9EC4F3C8B149}" srcOrd="11" destOrd="0" presId="urn:microsoft.com/office/officeart/2005/8/layout/hChevron3"/>
    <dgm:cxn modelId="{872483F5-E24E-479B-8096-A6417C4C22A5}" type="presParOf" srcId="{32F43189-30E4-4073-88BC-8BBF7248A9FE}" destId="{182F0344-D6E8-4562-917A-83243013AB1D}" srcOrd="12" destOrd="0" presId="urn:microsoft.com/office/officeart/2005/8/layout/hChevron3"/>
    <dgm:cxn modelId="{A5C614B7-7945-44C2-B5B3-068F1CF63DC5}" type="presParOf" srcId="{32F43189-30E4-4073-88BC-8BBF7248A9FE}" destId="{58BBEA01-4563-4D1E-A5E3-F0F49007D607}" srcOrd="13" destOrd="0" presId="urn:microsoft.com/office/officeart/2005/8/layout/hChevron3"/>
    <dgm:cxn modelId="{A3F0265E-730A-4549-898B-6B94BF22E53C}" type="presParOf" srcId="{32F43189-30E4-4073-88BC-8BBF7248A9FE}" destId="{170D9D3D-373F-4445-9632-F74784FB7EF1}" srcOrd="14"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F81E510-F753-4B9A-9B11-7B8905568586}" type="doc">
      <dgm:prSet loTypeId="urn:microsoft.com/office/officeart/2008/layout/HorizontalMultiLevelHierarchy" loCatId="hierarchy" qsTypeId="urn:microsoft.com/office/officeart/2005/8/quickstyle/simple2" qsCatId="simple" csTypeId="urn:microsoft.com/office/officeart/2005/8/colors/accent0_1" csCatId="mainScheme" phldr="1"/>
      <dgm:spPr/>
      <dgm:t>
        <a:bodyPr/>
        <a:lstStyle/>
        <a:p>
          <a:endParaRPr lang="en-US"/>
        </a:p>
      </dgm:t>
    </dgm:pt>
    <dgm:pt modelId="{0A7F77BB-2518-432D-B8D8-D819A7074A2A}">
      <dgm:prSet phldrT="[Text]" custT="1"/>
      <dgm:spPr/>
      <dgm:t>
        <a:bodyPr/>
        <a:lstStyle/>
        <a:p>
          <a:r>
            <a:rPr lang="fa-IR" sz="2400" b="1" i="1" u="none" dirty="0">
              <a:solidFill>
                <a:srgbClr val="002060"/>
              </a:solidFill>
              <a:effectLst>
                <a:outerShdw blurRad="38100" dist="38100" dir="2700000" algn="tl">
                  <a:srgbClr val="000000">
                    <a:alpha val="43137"/>
                  </a:srgbClr>
                </a:outerShdw>
              </a:effectLst>
            </a:rPr>
            <a:t>خواص عمومی گلیسیرین</a:t>
          </a:r>
          <a:endParaRPr lang="en-US" sz="2400" b="1" i="1" u="none" dirty="0">
            <a:solidFill>
              <a:srgbClr val="002060"/>
            </a:solidFill>
            <a:effectLst>
              <a:outerShdw blurRad="38100" dist="38100" dir="2700000" algn="tl">
                <a:srgbClr val="000000">
                  <a:alpha val="43137"/>
                </a:srgbClr>
              </a:outerShdw>
            </a:effectLst>
          </a:endParaRPr>
        </a:p>
      </dgm:t>
    </dgm:pt>
    <dgm:pt modelId="{C7B7BB36-62EB-4A0E-AD90-CB1BF094B510}" type="parTrans" cxnId="{A25EEB8D-4F5C-4EC7-B3CA-0503BDE54294}">
      <dgm:prSet/>
      <dgm:spPr/>
      <dgm:t>
        <a:bodyPr/>
        <a:lstStyle/>
        <a:p>
          <a:endParaRPr lang="en-US"/>
        </a:p>
      </dgm:t>
    </dgm:pt>
    <dgm:pt modelId="{F28CB581-9A74-4C0F-98DE-5DBF42B7551C}" type="sibTrans" cxnId="{A25EEB8D-4F5C-4EC7-B3CA-0503BDE54294}">
      <dgm:prSet/>
      <dgm:spPr/>
      <dgm:t>
        <a:bodyPr/>
        <a:lstStyle/>
        <a:p>
          <a:endParaRPr lang="en-US"/>
        </a:p>
      </dgm:t>
    </dgm:pt>
    <dgm:pt modelId="{5033DAE8-275C-4ED6-85AE-333237DD99F1}">
      <dgm:prSet phldrT="[Text]" custT="1"/>
      <dgm:spPr/>
      <dgm:t>
        <a:bodyPr/>
        <a:lstStyle/>
        <a:p>
          <a:r>
            <a:rPr lang="fa-IR" sz="2000" dirty="0">
              <a:solidFill>
                <a:schemeClr val="tx2"/>
              </a:solidFill>
              <a:cs typeface="B Nazanin" panose="00000400000000000000" pitchFamily="2" charset="-78"/>
            </a:rPr>
            <a:t>ویسکوزیته بالا</a:t>
          </a:r>
          <a:endParaRPr lang="en-US" sz="2000" dirty="0">
            <a:solidFill>
              <a:schemeClr val="tx2"/>
            </a:solidFill>
            <a:cs typeface="B Nazanin" panose="00000400000000000000" pitchFamily="2" charset="-78"/>
          </a:endParaRPr>
        </a:p>
      </dgm:t>
    </dgm:pt>
    <dgm:pt modelId="{489B02C0-3A72-4178-A57A-A55C9F2743F7}" type="parTrans" cxnId="{FDAE76BD-6E39-4F31-B642-8A30256CAEEE}">
      <dgm:prSet/>
      <dgm:spPr/>
      <dgm:t>
        <a:bodyPr/>
        <a:lstStyle/>
        <a:p>
          <a:endParaRPr lang="en-US"/>
        </a:p>
      </dgm:t>
    </dgm:pt>
    <dgm:pt modelId="{2CDB4736-C30E-4223-AA8C-8DD39037729D}" type="sibTrans" cxnId="{FDAE76BD-6E39-4F31-B642-8A30256CAEEE}">
      <dgm:prSet/>
      <dgm:spPr/>
      <dgm:t>
        <a:bodyPr/>
        <a:lstStyle/>
        <a:p>
          <a:endParaRPr lang="en-US"/>
        </a:p>
      </dgm:t>
    </dgm:pt>
    <dgm:pt modelId="{BAE3A723-70E5-4ACF-B0BC-ADDA50400884}">
      <dgm:prSet phldrT="[Text]" custT="1"/>
      <dgm:spPr/>
      <dgm:t>
        <a:bodyPr/>
        <a:lstStyle/>
        <a:p>
          <a:r>
            <a:rPr lang="fa-IR" sz="1800" b="0" dirty="0">
              <a:solidFill>
                <a:schemeClr val="tx2"/>
              </a:solidFill>
              <a:cs typeface="B Nazanin" panose="00000400000000000000" pitchFamily="2" charset="-78"/>
            </a:rPr>
            <a:t>حلال بسیاری از مواد آلی وغیر آلی</a:t>
          </a:r>
          <a:endParaRPr lang="en-US" sz="1800" b="0" dirty="0">
            <a:solidFill>
              <a:schemeClr val="tx2"/>
            </a:solidFill>
            <a:cs typeface="B Nazanin" panose="00000400000000000000" pitchFamily="2" charset="-78"/>
          </a:endParaRPr>
        </a:p>
      </dgm:t>
    </dgm:pt>
    <dgm:pt modelId="{3E7473A7-2706-4BA5-9F94-D6A959488C70}" type="parTrans" cxnId="{CAF438F0-296A-4AD0-9E2E-425B80F7D43F}">
      <dgm:prSet/>
      <dgm:spPr/>
      <dgm:t>
        <a:bodyPr/>
        <a:lstStyle/>
        <a:p>
          <a:endParaRPr lang="en-US"/>
        </a:p>
      </dgm:t>
    </dgm:pt>
    <dgm:pt modelId="{C47928CC-A6FC-4DCA-9E88-752E97F90C30}" type="sibTrans" cxnId="{CAF438F0-296A-4AD0-9E2E-425B80F7D43F}">
      <dgm:prSet/>
      <dgm:spPr/>
      <dgm:t>
        <a:bodyPr/>
        <a:lstStyle/>
        <a:p>
          <a:endParaRPr lang="en-US"/>
        </a:p>
      </dgm:t>
    </dgm:pt>
    <dgm:pt modelId="{E3D5B96B-0AFE-448C-9596-151054E62EA7}">
      <dgm:prSet phldrT="[Text]" custT="1"/>
      <dgm:spPr/>
      <dgm:t>
        <a:bodyPr/>
        <a:lstStyle/>
        <a:p>
          <a:r>
            <a:rPr lang="fa-IR" sz="2400" dirty="0">
              <a:solidFill>
                <a:schemeClr val="tx2"/>
              </a:solidFill>
              <a:cs typeface="B Nazanin" panose="00000400000000000000" pitchFamily="2" charset="-78"/>
            </a:rPr>
            <a:t>قابلیت اشتعال</a:t>
          </a:r>
          <a:endParaRPr lang="en-US" sz="2400" dirty="0">
            <a:solidFill>
              <a:schemeClr val="tx2"/>
            </a:solidFill>
            <a:cs typeface="B Nazanin" panose="00000400000000000000" pitchFamily="2" charset="-78"/>
          </a:endParaRPr>
        </a:p>
      </dgm:t>
    </dgm:pt>
    <dgm:pt modelId="{B81A36A0-FF02-4E96-A0D1-977A6644C6F3}" type="parTrans" cxnId="{8EED0AE3-8AA9-4970-A4A5-C6741CB14876}">
      <dgm:prSet/>
      <dgm:spPr/>
      <dgm:t>
        <a:bodyPr/>
        <a:lstStyle/>
        <a:p>
          <a:endParaRPr lang="en-US"/>
        </a:p>
      </dgm:t>
    </dgm:pt>
    <dgm:pt modelId="{089E65F4-0A1B-4722-B2E2-03EE406C25C8}" type="sibTrans" cxnId="{8EED0AE3-8AA9-4970-A4A5-C6741CB14876}">
      <dgm:prSet/>
      <dgm:spPr/>
      <dgm:t>
        <a:bodyPr/>
        <a:lstStyle/>
        <a:p>
          <a:endParaRPr lang="en-US"/>
        </a:p>
      </dgm:t>
    </dgm:pt>
    <dgm:pt modelId="{72A7D897-1758-40EC-B7EB-5157C86C457D}">
      <dgm:prSet phldrT="[Text]" custT="1"/>
      <dgm:spPr/>
      <dgm:t>
        <a:bodyPr/>
        <a:lstStyle/>
        <a:p>
          <a:r>
            <a:rPr lang="fa-IR" sz="2000" dirty="0">
              <a:solidFill>
                <a:schemeClr val="tx2"/>
              </a:solidFill>
              <a:cs typeface="B Nazanin" panose="00000400000000000000" pitchFamily="2" charset="-78"/>
            </a:rPr>
            <a:t>محلول در آب و الکل</a:t>
          </a:r>
          <a:endParaRPr lang="en-US" sz="2000" dirty="0">
            <a:solidFill>
              <a:schemeClr val="tx2"/>
            </a:solidFill>
            <a:cs typeface="B Nazanin" panose="00000400000000000000" pitchFamily="2" charset="-78"/>
          </a:endParaRPr>
        </a:p>
      </dgm:t>
    </dgm:pt>
    <dgm:pt modelId="{2412DC75-8A5E-4611-8332-2B93F5B37FB9}" type="parTrans" cxnId="{5DB3A44E-AD52-45E4-859C-0CFB35071373}">
      <dgm:prSet/>
      <dgm:spPr/>
      <dgm:t>
        <a:bodyPr/>
        <a:lstStyle/>
        <a:p>
          <a:endParaRPr lang="en-US"/>
        </a:p>
      </dgm:t>
    </dgm:pt>
    <dgm:pt modelId="{0800F2EB-F8C1-48CC-97FA-16754828E1BC}" type="sibTrans" cxnId="{5DB3A44E-AD52-45E4-859C-0CFB35071373}">
      <dgm:prSet/>
      <dgm:spPr/>
      <dgm:t>
        <a:bodyPr/>
        <a:lstStyle/>
        <a:p>
          <a:endParaRPr lang="en-US"/>
        </a:p>
      </dgm:t>
    </dgm:pt>
    <dgm:pt modelId="{E792F06C-B1A8-407C-87A4-F849D9AFD4D8}">
      <dgm:prSet phldrT="[Text]" custT="1"/>
      <dgm:spPr/>
      <dgm:t>
        <a:bodyPr/>
        <a:lstStyle/>
        <a:p>
          <a:r>
            <a:rPr lang="fa-IR" sz="2000" dirty="0">
              <a:solidFill>
                <a:schemeClr val="tx2"/>
              </a:solidFill>
              <a:cs typeface="B Nazanin" panose="00000400000000000000" pitchFamily="2" charset="-78"/>
            </a:rPr>
            <a:t>بی رنگ و بی بو</a:t>
          </a:r>
          <a:endParaRPr lang="en-US" sz="2000" dirty="0">
            <a:solidFill>
              <a:schemeClr val="tx2"/>
            </a:solidFill>
            <a:cs typeface="B Nazanin" panose="00000400000000000000" pitchFamily="2" charset="-78"/>
          </a:endParaRPr>
        </a:p>
      </dgm:t>
    </dgm:pt>
    <dgm:pt modelId="{9FDEB3F5-BFB7-4F6B-A3DD-206A25359D37}" type="sibTrans" cxnId="{FEA0B25D-CC06-4B16-BB87-C1F702B94895}">
      <dgm:prSet/>
      <dgm:spPr/>
      <dgm:t>
        <a:bodyPr/>
        <a:lstStyle/>
        <a:p>
          <a:endParaRPr lang="en-US"/>
        </a:p>
      </dgm:t>
    </dgm:pt>
    <dgm:pt modelId="{BA6D6324-F6E4-4157-8BA7-B131B82B2601}" type="parTrans" cxnId="{FEA0B25D-CC06-4B16-BB87-C1F702B94895}">
      <dgm:prSet/>
      <dgm:spPr/>
      <dgm:t>
        <a:bodyPr/>
        <a:lstStyle/>
        <a:p>
          <a:endParaRPr lang="en-US"/>
        </a:p>
      </dgm:t>
    </dgm:pt>
    <dgm:pt modelId="{FD64C833-30AA-458E-B935-57E08E748552}" type="pres">
      <dgm:prSet presAssocID="{CF81E510-F753-4B9A-9B11-7B8905568586}" presName="Name0" presStyleCnt="0">
        <dgm:presLayoutVars>
          <dgm:chPref val="1"/>
          <dgm:dir val="rev"/>
          <dgm:animOne val="branch"/>
          <dgm:animLvl val="lvl"/>
          <dgm:resizeHandles val="exact"/>
        </dgm:presLayoutVars>
      </dgm:prSet>
      <dgm:spPr/>
    </dgm:pt>
    <dgm:pt modelId="{73C3AE82-FA16-4174-A501-949A0EB646BB}" type="pres">
      <dgm:prSet presAssocID="{0A7F77BB-2518-432D-B8D8-D819A7074A2A}" presName="root1" presStyleCnt="0"/>
      <dgm:spPr/>
    </dgm:pt>
    <dgm:pt modelId="{7A41F2FF-4E82-4782-B140-ECC56306373E}" type="pres">
      <dgm:prSet presAssocID="{0A7F77BB-2518-432D-B8D8-D819A7074A2A}" presName="LevelOneTextNode" presStyleLbl="node0" presStyleIdx="0" presStyleCnt="1" custScaleX="170093" custLinFactNeighborX="1938" custLinFactNeighborY="-8146">
        <dgm:presLayoutVars>
          <dgm:chPref val="3"/>
        </dgm:presLayoutVars>
      </dgm:prSet>
      <dgm:spPr/>
    </dgm:pt>
    <dgm:pt modelId="{D10C56E3-B970-4E7E-9519-674ACEE45C18}" type="pres">
      <dgm:prSet presAssocID="{0A7F77BB-2518-432D-B8D8-D819A7074A2A}" presName="level2hierChild" presStyleCnt="0"/>
      <dgm:spPr/>
    </dgm:pt>
    <dgm:pt modelId="{1F3C8CDE-EA8C-4E97-8CD5-C4EE2227B5CB}" type="pres">
      <dgm:prSet presAssocID="{BA6D6324-F6E4-4157-8BA7-B131B82B2601}" presName="conn2-1" presStyleLbl="parChTrans1D2" presStyleIdx="0" presStyleCnt="5"/>
      <dgm:spPr/>
    </dgm:pt>
    <dgm:pt modelId="{2E55BD0D-EEDE-417A-A83C-2EE2FF489FBE}" type="pres">
      <dgm:prSet presAssocID="{BA6D6324-F6E4-4157-8BA7-B131B82B2601}" presName="connTx" presStyleLbl="parChTrans1D2" presStyleIdx="0" presStyleCnt="5"/>
      <dgm:spPr/>
    </dgm:pt>
    <dgm:pt modelId="{18AF52EA-FB40-4A71-A260-F21B3FEA55E9}" type="pres">
      <dgm:prSet presAssocID="{E792F06C-B1A8-407C-87A4-F849D9AFD4D8}" presName="root2" presStyleCnt="0"/>
      <dgm:spPr/>
    </dgm:pt>
    <dgm:pt modelId="{AAC914B3-3AE5-454E-82A2-3655F17DBCE1}" type="pres">
      <dgm:prSet presAssocID="{E792F06C-B1A8-407C-87A4-F849D9AFD4D8}" presName="LevelTwoTextNode" presStyleLbl="node2" presStyleIdx="0" presStyleCnt="5">
        <dgm:presLayoutVars>
          <dgm:chPref val="3"/>
        </dgm:presLayoutVars>
      </dgm:prSet>
      <dgm:spPr/>
    </dgm:pt>
    <dgm:pt modelId="{8EED3448-24E9-4431-BB73-F41CF627AB5B}" type="pres">
      <dgm:prSet presAssocID="{E792F06C-B1A8-407C-87A4-F849D9AFD4D8}" presName="level3hierChild" presStyleCnt="0"/>
      <dgm:spPr/>
    </dgm:pt>
    <dgm:pt modelId="{959D6706-4FAC-44F0-8561-8EC7964CBE8C}" type="pres">
      <dgm:prSet presAssocID="{489B02C0-3A72-4178-A57A-A55C9F2743F7}" presName="conn2-1" presStyleLbl="parChTrans1D2" presStyleIdx="1" presStyleCnt="5"/>
      <dgm:spPr/>
    </dgm:pt>
    <dgm:pt modelId="{24161ED3-6AB2-4017-9861-B36720BCBE80}" type="pres">
      <dgm:prSet presAssocID="{489B02C0-3A72-4178-A57A-A55C9F2743F7}" presName="connTx" presStyleLbl="parChTrans1D2" presStyleIdx="1" presStyleCnt="5"/>
      <dgm:spPr/>
    </dgm:pt>
    <dgm:pt modelId="{2991259E-8C61-406B-A948-BCB520124643}" type="pres">
      <dgm:prSet presAssocID="{5033DAE8-275C-4ED6-85AE-333237DD99F1}" presName="root2" presStyleCnt="0"/>
      <dgm:spPr/>
    </dgm:pt>
    <dgm:pt modelId="{08462620-05A3-4E9E-827B-B4735AB70FCD}" type="pres">
      <dgm:prSet presAssocID="{5033DAE8-275C-4ED6-85AE-333237DD99F1}" presName="LevelTwoTextNode" presStyleLbl="node2" presStyleIdx="1" presStyleCnt="5">
        <dgm:presLayoutVars>
          <dgm:chPref val="3"/>
        </dgm:presLayoutVars>
      </dgm:prSet>
      <dgm:spPr/>
    </dgm:pt>
    <dgm:pt modelId="{354C5268-15FD-44E0-8CAE-9B064F49C016}" type="pres">
      <dgm:prSet presAssocID="{5033DAE8-275C-4ED6-85AE-333237DD99F1}" presName="level3hierChild" presStyleCnt="0"/>
      <dgm:spPr/>
    </dgm:pt>
    <dgm:pt modelId="{43191E01-3EE8-48A7-A84E-B381BDD5B920}" type="pres">
      <dgm:prSet presAssocID="{3E7473A7-2706-4BA5-9F94-D6A959488C70}" presName="conn2-1" presStyleLbl="parChTrans1D2" presStyleIdx="2" presStyleCnt="5"/>
      <dgm:spPr/>
    </dgm:pt>
    <dgm:pt modelId="{9353AC72-A5E9-45A7-926E-5ED34DDD904D}" type="pres">
      <dgm:prSet presAssocID="{3E7473A7-2706-4BA5-9F94-D6A959488C70}" presName="connTx" presStyleLbl="parChTrans1D2" presStyleIdx="2" presStyleCnt="5"/>
      <dgm:spPr/>
    </dgm:pt>
    <dgm:pt modelId="{053EA287-9729-4E88-9026-99AB6442EF24}" type="pres">
      <dgm:prSet presAssocID="{BAE3A723-70E5-4ACF-B0BC-ADDA50400884}" presName="root2" presStyleCnt="0"/>
      <dgm:spPr/>
    </dgm:pt>
    <dgm:pt modelId="{C0C19258-CA5F-47BD-9A58-893E423F33F6}" type="pres">
      <dgm:prSet presAssocID="{BAE3A723-70E5-4ACF-B0BC-ADDA50400884}" presName="LevelTwoTextNode" presStyleLbl="node2" presStyleIdx="2" presStyleCnt="5">
        <dgm:presLayoutVars>
          <dgm:chPref val="3"/>
        </dgm:presLayoutVars>
      </dgm:prSet>
      <dgm:spPr/>
    </dgm:pt>
    <dgm:pt modelId="{E8F60323-E0C6-46BB-8B69-E994955A3C13}" type="pres">
      <dgm:prSet presAssocID="{BAE3A723-70E5-4ACF-B0BC-ADDA50400884}" presName="level3hierChild" presStyleCnt="0"/>
      <dgm:spPr/>
    </dgm:pt>
    <dgm:pt modelId="{5F377F97-AE0E-4941-9980-702FCFA9933D}" type="pres">
      <dgm:prSet presAssocID="{B81A36A0-FF02-4E96-A0D1-977A6644C6F3}" presName="conn2-1" presStyleLbl="parChTrans1D2" presStyleIdx="3" presStyleCnt="5"/>
      <dgm:spPr/>
    </dgm:pt>
    <dgm:pt modelId="{9F106A22-8D68-47EB-A0A0-40E707055AAE}" type="pres">
      <dgm:prSet presAssocID="{B81A36A0-FF02-4E96-A0D1-977A6644C6F3}" presName="connTx" presStyleLbl="parChTrans1D2" presStyleIdx="3" presStyleCnt="5"/>
      <dgm:spPr/>
    </dgm:pt>
    <dgm:pt modelId="{B4F06D04-2D45-4FD1-AB05-7ECC0B36ED86}" type="pres">
      <dgm:prSet presAssocID="{E3D5B96B-0AFE-448C-9596-151054E62EA7}" presName="root2" presStyleCnt="0"/>
      <dgm:spPr/>
    </dgm:pt>
    <dgm:pt modelId="{68304E2B-2C4E-463C-A28A-B2321E131372}" type="pres">
      <dgm:prSet presAssocID="{E3D5B96B-0AFE-448C-9596-151054E62EA7}" presName="LevelTwoTextNode" presStyleLbl="node2" presStyleIdx="3" presStyleCnt="5">
        <dgm:presLayoutVars>
          <dgm:chPref val="3"/>
        </dgm:presLayoutVars>
      </dgm:prSet>
      <dgm:spPr/>
    </dgm:pt>
    <dgm:pt modelId="{E451632B-F20D-47F6-87E3-2C1BE8EC47E9}" type="pres">
      <dgm:prSet presAssocID="{E3D5B96B-0AFE-448C-9596-151054E62EA7}" presName="level3hierChild" presStyleCnt="0"/>
      <dgm:spPr/>
    </dgm:pt>
    <dgm:pt modelId="{AE8F94F8-E185-4D05-BC13-E67C5FD1CD35}" type="pres">
      <dgm:prSet presAssocID="{2412DC75-8A5E-4611-8332-2B93F5B37FB9}" presName="conn2-1" presStyleLbl="parChTrans1D2" presStyleIdx="4" presStyleCnt="5"/>
      <dgm:spPr/>
    </dgm:pt>
    <dgm:pt modelId="{551FCF01-D277-4BB1-94D6-1F7D5320D7FC}" type="pres">
      <dgm:prSet presAssocID="{2412DC75-8A5E-4611-8332-2B93F5B37FB9}" presName="connTx" presStyleLbl="parChTrans1D2" presStyleIdx="4" presStyleCnt="5"/>
      <dgm:spPr/>
    </dgm:pt>
    <dgm:pt modelId="{2C798406-1D73-48C3-8DAE-C0DCDA06631A}" type="pres">
      <dgm:prSet presAssocID="{72A7D897-1758-40EC-B7EB-5157C86C457D}" presName="root2" presStyleCnt="0"/>
      <dgm:spPr/>
    </dgm:pt>
    <dgm:pt modelId="{3C26AB67-85F0-4AF2-9C5F-F8AFC905424B}" type="pres">
      <dgm:prSet presAssocID="{72A7D897-1758-40EC-B7EB-5157C86C457D}" presName="LevelTwoTextNode" presStyleLbl="node2" presStyleIdx="4" presStyleCnt="5">
        <dgm:presLayoutVars>
          <dgm:chPref val="3"/>
        </dgm:presLayoutVars>
      </dgm:prSet>
      <dgm:spPr/>
    </dgm:pt>
    <dgm:pt modelId="{2F38B29B-778A-4181-96A5-AB6368E9792B}" type="pres">
      <dgm:prSet presAssocID="{72A7D897-1758-40EC-B7EB-5157C86C457D}" presName="level3hierChild" presStyleCnt="0"/>
      <dgm:spPr/>
    </dgm:pt>
  </dgm:ptLst>
  <dgm:cxnLst>
    <dgm:cxn modelId="{F8D7CA05-D17B-4BD9-B7AF-476151543F85}" type="presOf" srcId="{72A7D897-1758-40EC-B7EB-5157C86C457D}" destId="{3C26AB67-85F0-4AF2-9C5F-F8AFC905424B}" srcOrd="0" destOrd="0" presId="urn:microsoft.com/office/officeart/2008/layout/HorizontalMultiLevelHierarchy"/>
    <dgm:cxn modelId="{C2CFBE07-2EA6-4040-B2D9-F1366CA51D25}" type="presOf" srcId="{3E7473A7-2706-4BA5-9F94-D6A959488C70}" destId="{43191E01-3EE8-48A7-A84E-B381BDD5B920}" srcOrd="0" destOrd="0" presId="urn:microsoft.com/office/officeart/2008/layout/HorizontalMultiLevelHierarchy"/>
    <dgm:cxn modelId="{0A83100D-91C3-4BFD-9D46-3363D48607B3}" type="presOf" srcId="{5033DAE8-275C-4ED6-85AE-333237DD99F1}" destId="{08462620-05A3-4E9E-827B-B4735AB70FCD}" srcOrd="0" destOrd="0" presId="urn:microsoft.com/office/officeart/2008/layout/HorizontalMultiLevelHierarchy"/>
    <dgm:cxn modelId="{D4681E36-3CE8-4D3C-96AA-C6D50EFE7FD5}" type="presOf" srcId="{0A7F77BB-2518-432D-B8D8-D819A7074A2A}" destId="{7A41F2FF-4E82-4782-B140-ECC56306373E}" srcOrd="0" destOrd="0" presId="urn:microsoft.com/office/officeart/2008/layout/HorizontalMultiLevelHierarchy"/>
    <dgm:cxn modelId="{FEA0B25D-CC06-4B16-BB87-C1F702B94895}" srcId="{0A7F77BB-2518-432D-B8D8-D819A7074A2A}" destId="{E792F06C-B1A8-407C-87A4-F849D9AFD4D8}" srcOrd="0" destOrd="0" parTransId="{BA6D6324-F6E4-4157-8BA7-B131B82B2601}" sibTransId="{9FDEB3F5-BFB7-4F6B-A3DD-206A25359D37}"/>
    <dgm:cxn modelId="{0FD2265E-9532-475C-AAA1-6B055B692B2F}" type="presOf" srcId="{BAE3A723-70E5-4ACF-B0BC-ADDA50400884}" destId="{C0C19258-CA5F-47BD-9A58-893E423F33F6}" srcOrd="0" destOrd="0" presId="urn:microsoft.com/office/officeart/2008/layout/HorizontalMultiLevelHierarchy"/>
    <dgm:cxn modelId="{21A6C162-B6A0-4A66-BCED-3708F5B7EC4C}" type="presOf" srcId="{2412DC75-8A5E-4611-8332-2B93F5B37FB9}" destId="{551FCF01-D277-4BB1-94D6-1F7D5320D7FC}" srcOrd="1" destOrd="0" presId="urn:microsoft.com/office/officeart/2008/layout/HorizontalMultiLevelHierarchy"/>
    <dgm:cxn modelId="{B4D1F268-C537-41B7-BCC4-4626D88152FB}" type="presOf" srcId="{E3D5B96B-0AFE-448C-9596-151054E62EA7}" destId="{68304E2B-2C4E-463C-A28A-B2321E131372}" srcOrd="0" destOrd="0" presId="urn:microsoft.com/office/officeart/2008/layout/HorizontalMultiLevelHierarchy"/>
    <dgm:cxn modelId="{335D576A-E02B-4060-AB5C-057881D7B4CE}" type="presOf" srcId="{489B02C0-3A72-4178-A57A-A55C9F2743F7}" destId="{959D6706-4FAC-44F0-8561-8EC7964CBE8C}" srcOrd="0" destOrd="0" presId="urn:microsoft.com/office/officeart/2008/layout/HorizontalMultiLevelHierarchy"/>
    <dgm:cxn modelId="{E8A4D76D-C62A-4C58-A8BA-B06DAAD776AB}" type="presOf" srcId="{E792F06C-B1A8-407C-87A4-F849D9AFD4D8}" destId="{AAC914B3-3AE5-454E-82A2-3655F17DBCE1}" srcOrd="0" destOrd="0" presId="urn:microsoft.com/office/officeart/2008/layout/HorizontalMultiLevelHierarchy"/>
    <dgm:cxn modelId="{B0BE6D4E-F487-474F-83FD-465F6B5927B8}" type="presOf" srcId="{489B02C0-3A72-4178-A57A-A55C9F2743F7}" destId="{24161ED3-6AB2-4017-9861-B36720BCBE80}" srcOrd="1" destOrd="0" presId="urn:microsoft.com/office/officeart/2008/layout/HorizontalMultiLevelHierarchy"/>
    <dgm:cxn modelId="{5DB3A44E-AD52-45E4-859C-0CFB35071373}" srcId="{0A7F77BB-2518-432D-B8D8-D819A7074A2A}" destId="{72A7D897-1758-40EC-B7EB-5157C86C457D}" srcOrd="4" destOrd="0" parTransId="{2412DC75-8A5E-4611-8332-2B93F5B37FB9}" sibTransId="{0800F2EB-F8C1-48CC-97FA-16754828E1BC}"/>
    <dgm:cxn modelId="{74F53C75-6F03-43D6-A15B-CBDA3D7B630A}" type="presOf" srcId="{B81A36A0-FF02-4E96-A0D1-977A6644C6F3}" destId="{9F106A22-8D68-47EB-A0A0-40E707055AAE}" srcOrd="1" destOrd="0" presId="urn:microsoft.com/office/officeart/2008/layout/HorizontalMultiLevelHierarchy"/>
    <dgm:cxn modelId="{A25EEB8D-4F5C-4EC7-B3CA-0503BDE54294}" srcId="{CF81E510-F753-4B9A-9B11-7B8905568586}" destId="{0A7F77BB-2518-432D-B8D8-D819A7074A2A}" srcOrd="0" destOrd="0" parTransId="{C7B7BB36-62EB-4A0E-AD90-CB1BF094B510}" sibTransId="{F28CB581-9A74-4C0F-98DE-5DBF42B7551C}"/>
    <dgm:cxn modelId="{323C3A9B-AC60-421E-AE68-61D587FB12B9}" type="presOf" srcId="{B81A36A0-FF02-4E96-A0D1-977A6644C6F3}" destId="{5F377F97-AE0E-4941-9980-702FCFA9933D}" srcOrd="0" destOrd="0" presId="urn:microsoft.com/office/officeart/2008/layout/HorizontalMultiLevelHierarchy"/>
    <dgm:cxn modelId="{6FF9D8AC-DA64-4B2B-B75E-4F02369AC2B5}" type="presOf" srcId="{CF81E510-F753-4B9A-9B11-7B8905568586}" destId="{FD64C833-30AA-458E-B935-57E08E748552}" srcOrd="0" destOrd="0" presId="urn:microsoft.com/office/officeart/2008/layout/HorizontalMultiLevelHierarchy"/>
    <dgm:cxn modelId="{A7FA23B0-E71D-4B31-9F01-F00CC8718EE7}" type="presOf" srcId="{BA6D6324-F6E4-4157-8BA7-B131B82B2601}" destId="{1F3C8CDE-EA8C-4E97-8CD5-C4EE2227B5CB}" srcOrd="0" destOrd="0" presId="urn:microsoft.com/office/officeart/2008/layout/HorizontalMultiLevelHierarchy"/>
    <dgm:cxn modelId="{FDAE76BD-6E39-4F31-B642-8A30256CAEEE}" srcId="{0A7F77BB-2518-432D-B8D8-D819A7074A2A}" destId="{5033DAE8-275C-4ED6-85AE-333237DD99F1}" srcOrd="1" destOrd="0" parTransId="{489B02C0-3A72-4178-A57A-A55C9F2743F7}" sibTransId="{2CDB4736-C30E-4223-AA8C-8DD39037729D}"/>
    <dgm:cxn modelId="{C251D9D8-BA13-43E6-9311-89AF2EA8DCD0}" type="presOf" srcId="{2412DC75-8A5E-4611-8332-2B93F5B37FB9}" destId="{AE8F94F8-E185-4D05-BC13-E67C5FD1CD35}" srcOrd="0" destOrd="0" presId="urn:microsoft.com/office/officeart/2008/layout/HorizontalMultiLevelHierarchy"/>
    <dgm:cxn modelId="{8EED0AE3-8AA9-4970-A4A5-C6741CB14876}" srcId="{0A7F77BB-2518-432D-B8D8-D819A7074A2A}" destId="{E3D5B96B-0AFE-448C-9596-151054E62EA7}" srcOrd="3" destOrd="0" parTransId="{B81A36A0-FF02-4E96-A0D1-977A6644C6F3}" sibTransId="{089E65F4-0A1B-4722-B2E2-03EE406C25C8}"/>
    <dgm:cxn modelId="{CAF438F0-296A-4AD0-9E2E-425B80F7D43F}" srcId="{0A7F77BB-2518-432D-B8D8-D819A7074A2A}" destId="{BAE3A723-70E5-4ACF-B0BC-ADDA50400884}" srcOrd="2" destOrd="0" parTransId="{3E7473A7-2706-4BA5-9F94-D6A959488C70}" sibTransId="{C47928CC-A6FC-4DCA-9E88-752E97F90C30}"/>
    <dgm:cxn modelId="{CC8750F0-7FDE-4F4D-A952-568CBCE31083}" type="presOf" srcId="{BA6D6324-F6E4-4157-8BA7-B131B82B2601}" destId="{2E55BD0D-EEDE-417A-A83C-2EE2FF489FBE}" srcOrd="1" destOrd="0" presId="urn:microsoft.com/office/officeart/2008/layout/HorizontalMultiLevelHierarchy"/>
    <dgm:cxn modelId="{A2B8F0F2-D5C2-494F-8E15-14D8441DEAB0}" type="presOf" srcId="{3E7473A7-2706-4BA5-9F94-D6A959488C70}" destId="{9353AC72-A5E9-45A7-926E-5ED34DDD904D}" srcOrd="1" destOrd="0" presId="urn:microsoft.com/office/officeart/2008/layout/HorizontalMultiLevelHierarchy"/>
    <dgm:cxn modelId="{C461C0E1-031B-44BF-8CE1-85D98A5E2026}" type="presParOf" srcId="{FD64C833-30AA-458E-B935-57E08E748552}" destId="{73C3AE82-FA16-4174-A501-949A0EB646BB}" srcOrd="0" destOrd="0" presId="urn:microsoft.com/office/officeart/2008/layout/HorizontalMultiLevelHierarchy"/>
    <dgm:cxn modelId="{A287AF88-98F0-48F1-9045-1F0FA3B27BEE}" type="presParOf" srcId="{73C3AE82-FA16-4174-A501-949A0EB646BB}" destId="{7A41F2FF-4E82-4782-B140-ECC56306373E}" srcOrd="0" destOrd="0" presId="urn:microsoft.com/office/officeart/2008/layout/HorizontalMultiLevelHierarchy"/>
    <dgm:cxn modelId="{674E68A9-EFB7-4C3E-9CDB-D492DAEA2AE1}" type="presParOf" srcId="{73C3AE82-FA16-4174-A501-949A0EB646BB}" destId="{D10C56E3-B970-4E7E-9519-674ACEE45C18}" srcOrd="1" destOrd="0" presId="urn:microsoft.com/office/officeart/2008/layout/HorizontalMultiLevelHierarchy"/>
    <dgm:cxn modelId="{848FA074-7C05-4B92-9C62-D5F15A214A29}" type="presParOf" srcId="{D10C56E3-B970-4E7E-9519-674ACEE45C18}" destId="{1F3C8CDE-EA8C-4E97-8CD5-C4EE2227B5CB}" srcOrd="0" destOrd="0" presId="urn:microsoft.com/office/officeart/2008/layout/HorizontalMultiLevelHierarchy"/>
    <dgm:cxn modelId="{B6BDE9C8-B14E-4AC9-A403-F0F4877AD77F}" type="presParOf" srcId="{1F3C8CDE-EA8C-4E97-8CD5-C4EE2227B5CB}" destId="{2E55BD0D-EEDE-417A-A83C-2EE2FF489FBE}" srcOrd="0" destOrd="0" presId="urn:microsoft.com/office/officeart/2008/layout/HorizontalMultiLevelHierarchy"/>
    <dgm:cxn modelId="{C0CA7D15-D69A-4D82-8F04-C346E039ECF3}" type="presParOf" srcId="{D10C56E3-B970-4E7E-9519-674ACEE45C18}" destId="{18AF52EA-FB40-4A71-A260-F21B3FEA55E9}" srcOrd="1" destOrd="0" presId="urn:microsoft.com/office/officeart/2008/layout/HorizontalMultiLevelHierarchy"/>
    <dgm:cxn modelId="{793ECCDF-4C80-49FC-9FC3-81230917D69E}" type="presParOf" srcId="{18AF52EA-FB40-4A71-A260-F21B3FEA55E9}" destId="{AAC914B3-3AE5-454E-82A2-3655F17DBCE1}" srcOrd="0" destOrd="0" presId="urn:microsoft.com/office/officeart/2008/layout/HorizontalMultiLevelHierarchy"/>
    <dgm:cxn modelId="{28B827DE-6A06-4F84-AFE5-EF30516902A8}" type="presParOf" srcId="{18AF52EA-FB40-4A71-A260-F21B3FEA55E9}" destId="{8EED3448-24E9-4431-BB73-F41CF627AB5B}" srcOrd="1" destOrd="0" presId="urn:microsoft.com/office/officeart/2008/layout/HorizontalMultiLevelHierarchy"/>
    <dgm:cxn modelId="{2FE95298-A1DC-490D-AEA3-408953A02091}" type="presParOf" srcId="{D10C56E3-B970-4E7E-9519-674ACEE45C18}" destId="{959D6706-4FAC-44F0-8561-8EC7964CBE8C}" srcOrd="2" destOrd="0" presId="urn:microsoft.com/office/officeart/2008/layout/HorizontalMultiLevelHierarchy"/>
    <dgm:cxn modelId="{73B65033-7D68-45A1-A2D0-272BE1C128EA}" type="presParOf" srcId="{959D6706-4FAC-44F0-8561-8EC7964CBE8C}" destId="{24161ED3-6AB2-4017-9861-B36720BCBE80}" srcOrd="0" destOrd="0" presId="urn:microsoft.com/office/officeart/2008/layout/HorizontalMultiLevelHierarchy"/>
    <dgm:cxn modelId="{F3650D3A-3187-4AF0-A59D-E18B1A535147}" type="presParOf" srcId="{D10C56E3-B970-4E7E-9519-674ACEE45C18}" destId="{2991259E-8C61-406B-A948-BCB520124643}" srcOrd="3" destOrd="0" presId="urn:microsoft.com/office/officeart/2008/layout/HorizontalMultiLevelHierarchy"/>
    <dgm:cxn modelId="{8EA3D4B6-19A1-4ABE-9811-39AF354CEFC9}" type="presParOf" srcId="{2991259E-8C61-406B-A948-BCB520124643}" destId="{08462620-05A3-4E9E-827B-B4735AB70FCD}" srcOrd="0" destOrd="0" presId="urn:microsoft.com/office/officeart/2008/layout/HorizontalMultiLevelHierarchy"/>
    <dgm:cxn modelId="{79714BBF-401F-4B0F-9F59-30B7C07A8CF1}" type="presParOf" srcId="{2991259E-8C61-406B-A948-BCB520124643}" destId="{354C5268-15FD-44E0-8CAE-9B064F49C016}" srcOrd="1" destOrd="0" presId="urn:microsoft.com/office/officeart/2008/layout/HorizontalMultiLevelHierarchy"/>
    <dgm:cxn modelId="{074A2F4F-A943-46EF-99C1-D244B1C6D8DE}" type="presParOf" srcId="{D10C56E3-B970-4E7E-9519-674ACEE45C18}" destId="{43191E01-3EE8-48A7-A84E-B381BDD5B920}" srcOrd="4" destOrd="0" presId="urn:microsoft.com/office/officeart/2008/layout/HorizontalMultiLevelHierarchy"/>
    <dgm:cxn modelId="{149654C5-C89D-48E9-A222-A35746AB51E0}" type="presParOf" srcId="{43191E01-3EE8-48A7-A84E-B381BDD5B920}" destId="{9353AC72-A5E9-45A7-926E-5ED34DDD904D}" srcOrd="0" destOrd="0" presId="urn:microsoft.com/office/officeart/2008/layout/HorizontalMultiLevelHierarchy"/>
    <dgm:cxn modelId="{A391EA76-A31E-4F40-A5E8-51970471FD43}" type="presParOf" srcId="{D10C56E3-B970-4E7E-9519-674ACEE45C18}" destId="{053EA287-9729-4E88-9026-99AB6442EF24}" srcOrd="5" destOrd="0" presId="urn:microsoft.com/office/officeart/2008/layout/HorizontalMultiLevelHierarchy"/>
    <dgm:cxn modelId="{D59E7056-F177-45D3-AEE7-8F0200654F93}" type="presParOf" srcId="{053EA287-9729-4E88-9026-99AB6442EF24}" destId="{C0C19258-CA5F-47BD-9A58-893E423F33F6}" srcOrd="0" destOrd="0" presId="urn:microsoft.com/office/officeart/2008/layout/HorizontalMultiLevelHierarchy"/>
    <dgm:cxn modelId="{01D98015-31AA-4F23-ABB1-0C87F054B9D2}" type="presParOf" srcId="{053EA287-9729-4E88-9026-99AB6442EF24}" destId="{E8F60323-E0C6-46BB-8B69-E994955A3C13}" srcOrd="1" destOrd="0" presId="urn:microsoft.com/office/officeart/2008/layout/HorizontalMultiLevelHierarchy"/>
    <dgm:cxn modelId="{96F3FB49-4E7F-4711-A32A-F754FC24ABD5}" type="presParOf" srcId="{D10C56E3-B970-4E7E-9519-674ACEE45C18}" destId="{5F377F97-AE0E-4941-9980-702FCFA9933D}" srcOrd="6" destOrd="0" presId="urn:microsoft.com/office/officeart/2008/layout/HorizontalMultiLevelHierarchy"/>
    <dgm:cxn modelId="{849ECB13-A8CA-49E2-A0E4-06853250D9CD}" type="presParOf" srcId="{5F377F97-AE0E-4941-9980-702FCFA9933D}" destId="{9F106A22-8D68-47EB-A0A0-40E707055AAE}" srcOrd="0" destOrd="0" presId="urn:microsoft.com/office/officeart/2008/layout/HorizontalMultiLevelHierarchy"/>
    <dgm:cxn modelId="{667A4511-46D2-4909-8739-2B8B15363BC8}" type="presParOf" srcId="{D10C56E3-B970-4E7E-9519-674ACEE45C18}" destId="{B4F06D04-2D45-4FD1-AB05-7ECC0B36ED86}" srcOrd="7" destOrd="0" presId="urn:microsoft.com/office/officeart/2008/layout/HorizontalMultiLevelHierarchy"/>
    <dgm:cxn modelId="{276E7EFA-640E-4A08-B5AC-AADC24DF27D5}" type="presParOf" srcId="{B4F06D04-2D45-4FD1-AB05-7ECC0B36ED86}" destId="{68304E2B-2C4E-463C-A28A-B2321E131372}" srcOrd="0" destOrd="0" presId="urn:microsoft.com/office/officeart/2008/layout/HorizontalMultiLevelHierarchy"/>
    <dgm:cxn modelId="{27C97E36-A388-4432-BE13-B73988A7D5BC}" type="presParOf" srcId="{B4F06D04-2D45-4FD1-AB05-7ECC0B36ED86}" destId="{E451632B-F20D-47F6-87E3-2C1BE8EC47E9}" srcOrd="1" destOrd="0" presId="urn:microsoft.com/office/officeart/2008/layout/HorizontalMultiLevelHierarchy"/>
    <dgm:cxn modelId="{5E849BD7-4127-4960-91A2-C8150AF6E59E}" type="presParOf" srcId="{D10C56E3-B970-4E7E-9519-674ACEE45C18}" destId="{AE8F94F8-E185-4D05-BC13-E67C5FD1CD35}" srcOrd="8" destOrd="0" presId="urn:microsoft.com/office/officeart/2008/layout/HorizontalMultiLevelHierarchy"/>
    <dgm:cxn modelId="{E0335995-2419-4F9D-A967-9F434570F204}" type="presParOf" srcId="{AE8F94F8-E185-4D05-BC13-E67C5FD1CD35}" destId="{551FCF01-D277-4BB1-94D6-1F7D5320D7FC}" srcOrd="0" destOrd="0" presId="urn:microsoft.com/office/officeart/2008/layout/HorizontalMultiLevelHierarchy"/>
    <dgm:cxn modelId="{AA42B6E1-A406-44CA-9D4A-723906295315}" type="presParOf" srcId="{D10C56E3-B970-4E7E-9519-674ACEE45C18}" destId="{2C798406-1D73-48C3-8DAE-C0DCDA06631A}" srcOrd="9" destOrd="0" presId="urn:microsoft.com/office/officeart/2008/layout/HorizontalMultiLevelHierarchy"/>
    <dgm:cxn modelId="{A29899B3-65AF-4B84-B70C-3E81BF4E8ADC}" type="presParOf" srcId="{2C798406-1D73-48C3-8DAE-C0DCDA06631A}" destId="{3C26AB67-85F0-4AF2-9C5F-F8AFC905424B}" srcOrd="0" destOrd="0" presId="urn:microsoft.com/office/officeart/2008/layout/HorizontalMultiLevelHierarchy"/>
    <dgm:cxn modelId="{DA324A8E-93A6-48B2-B259-40511D07C5B4}" type="presParOf" srcId="{2C798406-1D73-48C3-8DAE-C0DCDA06631A}" destId="{2F38B29B-778A-4181-96A5-AB6368E9792B}" srcOrd="1" destOrd="0" presId="urn:microsoft.com/office/officeart/2008/layout/HorizontalMultiLevelHierarchy"/>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D8727A72-56F8-49D6-9614-B07713DBDF00}" type="doc">
      <dgm:prSet loTypeId="urn:microsoft.com/office/officeart/2005/8/layout/hChevron3" loCatId="process" qsTypeId="urn:microsoft.com/office/officeart/2005/8/quickstyle/simple1" qsCatId="simple" csTypeId="urn:microsoft.com/office/officeart/2005/8/colors/accent0_1" csCatId="mainScheme" phldr="1"/>
      <dgm:spPr/>
    </dgm:pt>
    <dgm:pt modelId="{DCB75D9B-1BC1-4F47-B443-336EFC899368}">
      <dgm:prSet phldrT="[Text]" custT="1"/>
      <dgm:spPr>
        <a:solidFill>
          <a:schemeClr val="tx1">
            <a:lumMod val="40000"/>
            <a:lumOff val="60000"/>
          </a:schemeClr>
        </a:solidFill>
      </dgm:spPr>
      <dgm:t>
        <a:bodyPr/>
        <a:lstStyle/>
        <a:p>
          <a:r>
            <a:rPr lang="fa-IR" sz="1400" b="1" dirty="0">
              <a:solidFill>
                <a:srgbClr val="002060"/>
              </a:solidFill>
              <a:cs typeface="B Nazanin" panose="00000400000000000000" pitchFamily="2" charset="-78"/>
            </a:rPr>
            <a:t>مقدمه</a:t>
          </a:r>
          <a:endParaRPr lang="en-US" sz="1400" b="1" dirty="0">
            <a:solidFill>
              <a:srgbClr val="002060"/>
            </a:solidFill>
            <a:cs typeface="B Nazanin" panose="00000400000000000000" pitchFamily="2" charset="-78"/>
          </a:endParaRPr>
        </a:p>
      </dgm:t>
    </dgm:pt>
    <dgm:pt modelId="{1F8E0BCD-2899-49EE-87B0-AD140B823F0F}" type="parTrans" cxnId="{18F4680D-92C1-4D9F-A0B1-7E8FFB6AB70F}">
      <dgm:prSet/>
      <dgm:spPr/>
      <dgm:t>
        <a:bodyPr/>
        <a:lstStyle/>
        <a:p>
          <a:endParaRPr lang="en-US"/>
        </a:p>
      </dgm:t>
    </dgm:pt>
    <dgm:pt modelId="{5AF8477C-0DDD-4625-BF2D-A50F965D5188}" type="sibTrans" cxnId="{18F4680D-92C1-4D9F-A0B1-7E8FFB6AB70F}">
      <dgm:prSet/>
      <dgm:spPr/>
      <dgm:t>
        <a:bodyPr/>
        <a:lstStyle/>
        <a:p>
          <a:endParaRPr lang="en-US"/>
        </a:p>
      </dgm:t>
    </dgm:pt>
    <dgm:pt modelId="{DA037449-7C10-41DB-8EC1-7B8CDC65A455}">
      <dgm:prSet phldrT="[Text]" custT="1"/>
      <dgm:spPr>
        <a:solidFill>
          <a:schemeClr val="tx1">
            <a:lumMod val="40000"/>
            <a:lumOff val="60000"/>
          </a:schemeClr>
        </a:solidFill>
      </dgm:spPr>
      <dgm:t>
        <a:bodyPr/>
        <a:lstStyle/>
        <a:p>
          <a:r>
            <a:rPr lang="fa-IR" sz="1400" b="1" dirty="0">
              <a:solidFill>
                <a:srgbClr val="002060"/>
              </a:solidFill>
              <a:cs typeface="B Nazanin" panose="00000400000000000000" pitchFamily="2" charset="-78"/>
            </a:rPr>
            <a:t>خواص</a:t>
          </a:r>
          <a:endParaRPr lang="en-US" sz="1400" b="1" dirty="0">
            <a:solidFill>
              <a:srgbClr val="002060"/>
            </a:solidFill>
            <a:cs typeface="B Nazanin" panose="00000400000000000000" pitchFamily="2" charset="-78"/>
          </a:endParaRPr>
        </a:p>
      </dgm:t>
    </dgm:pt>
    <dgm:pt modelId="{76519712-CBAA-4B62-80D0-27B08A414BB1}" type="parTrans" cxnId="{03F178B2-A20C-45A9-9DEF-CC8BB3210178}">
      <dgm:prSet/>
      <dgm:spPr/>
      <dgm:t>
        <a:bodyPr/>
        <a:lstStyle/>
        <a:p>
          <a:endParaRPr lang="en-US"/>
        </a:p>
      </dgm:t>
    </dgm:pt>
    <dgm:pt modelId="{A9186DB7-E516-4469-A93C-EFCF0ED2C6AC}" type="sibTrans" cxnId="{03F178B2-A20C-45A9-9DEF-CC8BB3210178}">
      <dgm:prSet/>
      <dgm:spPr/>
      <dgm:t>
        <a:bodyPr/>
        <a:lstStyle/>
        <a:p>
          <a:endParaRPr lang="en-US"/>
        </a:p>
      </dgm:t>
    </dgm:pt>
    <dgm:pt modelId="{6833DEAF-3A60-41F7-89EC-3E2AF0668D6C}">
      <dgm:prSet phldrT="[Text]" custT="1"/>
      <dgm:spPr>
        <a:solidFill>
          <a:schemeClr val="tx1">
            <a:lumMod val="40000"/>
            <a:lumOff val="60000"/>
          </a:schemeClr>
        </a:solidFill>
      </dgm:spPr>
      <dgm:t>
        <a:bodyPr/>
        <a:lstStyle/>
        <a:p>
          <a:r>
            <a:rPr lang="fa-IR" sz="1400" b="1" dirty="0">
              <a:solidFill>
                <a:srgbClr val="002060"/>
              </a:solidFill>
              <a:cs typeface="B Nazanin" panose="00000400000000000000" pitchFamily="2" charset="-78"/>
            </a:rPr>
            <a:t>کاربرد</a:t>
          </a:r>
          <a:endParaRPr lang="en-US" sz="1400" b="1" dirty="0">
            <a:solidFill>
              <a:srgbClr val="002060"/>
            </a:solidFill>
            <a:cs typeface="B Nazanin" panose="00000400000000000000" pitchFamily="2" charset="-78"/>
          </a:endParaRPr>
        </a:p>
      </dgm:t>
    </dgm:pt>
    <dgm:pt modelId="{B54F9EE0-8CE9-4C54-B44F-98A5EB0A953B}" type="parTrans" cxnId="{E7323E7D-939D-47B8-AC2F-20457CA45EDB}">
      <dgm:prSet/>
      <dgm:spPr/>
      <dgm:t>
        <a:bodyPr/>
        <a:lstStyle/>
        <a:p>
          <a:endParaRPr lang="en-US"/>
        </a:p>
      </dgm:t>
    </dgm:pt>
    <dgm:pt modelId="{41045B56-76D5-484C-8C2D-89F8BB7A037F}" type="sibTrans" cxnId="{E7323E7D-939D-47B8-AC2F-20457CA45EDB}">
      <dgm:prSet/>
      <dgm:spPr/>
      <dgm:t>
        <a:bodyPr/>
        <a:lstStyle/>
        <a:p>
          <a:endParaRPr lang="en-US"/>
        </a:p>
      </dgm:t>
    </dgm:pt>
    <dgm:pt modelId="{42CB0ECC-3EAE-482A-B6A9-A63EBEEFE767}">
      <dgm:prSet phldrT="[Text]" custT="1"/>
      <dgm:spPr>
        <a:solidFill>
          <a:schemeClr val="tx1">
            <a:lumMod val="40000"/>
            <a:lumOff val="60000"/>
          </a:schemeClr>
        </a:solidFill>
      </dgm:spPr>
      <dgm:t>
        <a:bodyPr/>
        <a:lstStyle/>
        <a:p>
          <a:r>
            <a:rPr lang="fa-IR" sz="1400" b="1" dirty="0">
              <a:solidFill>
                <a:srgbClr val="002060"/>
              </a:solidFill>
              <a:cs typeface="B Nazanin" panose="00000400000000000000" pitchFamily="2" charset="-78"/>
            </a:rPr>
            <a:t>تاریخچه</a:t>
          </a:r>
          <a:endParaRPr lang="en-US" sz="1400" b="1" dirty="0">
            <a:solidFill>
              <a:srgbClr val="002060"/>
            </a:solidFill>
            <a:cs typeface="B Nazanin" panose="00000400000000000000" pitchFamily="2" charset="-78"/>
          </a:endParaRPr>
        </a:p>
      </dgm:t>
    </dgm:pt>
    <dgm:pt modelId="{DEC1DCE2-F534-4A41-8362-9D58B85EF288}" type="parTrans" cxnId="{B2C60FDB-4C0D-4944-B91E-597D9D20BBAF}">
      <dgm:prSet/>
      <dgm:spPr/>
      <dgm:t>
        <a:bodyPr/>
        <a:lstStyle/>
        <a:p>
          <a:endParaRPr lang="en-US"/>
        </a:p>
      </dgm:t>
    </dgm:pt>
    <dgm:pt modelId="{AB059917-B18B-424C-A3CB-048B63EFAB84}" type="sibTrans" cxnId="{B2C60FDB-4C0D-4944-B91E-597D9D20BBAF}">
      <dgm:prSet/>
      <dgm:spPr/>
      <dgm:t>
        <a:bodyPr/>
        <a:lstStyle/>
        <a:p>
          <a:endParaRPr lang="en-US"/>
        </a:p>
      </dgm:t>
    </dgm:pt>
    <dgm:pt modelId="{3E5F2591-6D50-43B1-BF9C-DFFD0F110F5C}">
      <dgm:prSet phldrT="[Text]" custT="1">
        <dgm:style>
          <a:lnRef idx="1">
            <a:schemeClr val="dk1"/>
          </a:lnRef>
          <a:fillRef idx="3">
            <a:schemeClr val="dk1"/>
          </a:fillRef>
          <a:effectRef idx="2">
            <a:schemeClr val="dk1"/>
          </a:effectRef>
          <a:fontRef idx="minor">
            <a:schemeClr val="lt1"/>
          </a:fontRef>
        </dgm:style>
      </dgm:prSet>
      <dgm:spPr/>
      <dgm:t>
        <a:bodyPr/>
        <a:lstStyle/>
        <a:p>
          <a:r>
            <a:rPr lang="fa-IR" sz="1400" b="1" dirty="0">
              <a:solidFill>
                <a:srgbClr val="002060"/>
              </a:solidFill>
              <a:cs typeface="B Nazanin" panose="00000400000000000000" pitchFamily="2" charset="-78"/>
            </a:rPr>
            <a:t>روش های تولید</a:t>
          </a:r>
          <a:endParaRPr lang="en-US" sz="1400" b="1" dirty="0">
            <a:solidFill>
              <a:srgbClr val="002060"/>
            </a:solidFill>
            <a:cs typeface="B Nazanin" panose="00000400000000000000" pitchFamily="2" charset="-78"/>
          </a:endParaRPr>
        </a:p>
      </dgm:t>
    </dgm:pt>
    <dgm:pt modelId="{12916A1D-3B2B-4FD2-B5E6-6AE41069E53E}" type="parTrans" cxnId="{046350DF-2947-43BE-A243-A5D560617135}">
      <dgm:prSet/>
      <dgm:spPr/>
      <dgm:t>
        <a:bodyPr/>
        <a:lstStyle/>
        <a:p>
          <a:endParaRPr lang="en-US"/>
        </a:p>
      </dgm:t>
    </dgm:pt>
    <dgm:pt modelId="{DD131879-85F2-4E0C-ABB9-6F01EBBEE215}" type="sibTrans" cxnId="{046350DF-2947-43BE-A243-A5D560617135}">
      <dgm:prSet/>
      <dgm:spPr/>
      <dgm:t>
        <a:bodyPr/>
        <a:lstStyle/>
        <a:p>
          <a:endParaRPr lang="en-US"/>
        </a:p>
      </dgm:t>
    </dgm:pt>
    <dgm:pt modelId="{A46802C8-DA3B-495B-A90A-72DA553E8C56}">
      <dgm:prSet phldrT="[Text]" custT="1"/>
      <dgm:spPr>
        <a:solidFill>
          <a:schemeClr val="tx1">
            <a:lumMod val="40000"/>
            <a:lumOff val="60000"/>
          </a:schemeClr>
        </a:solidFill>
      </dgm:spPr>
      <dgm:t>
        <a:bodyPr/>
        <a:lstStyle/>
        <a:p>
          <a:r>
            <a:rPr lang="fa-IR" sz="1400" b="1" dirty="0">
              <a:solidFill>
                <a:srgbClr val="002060"/>
              </a:solidFill>
              <a:cs typeface="B Nazanin" panose="00000400000000000000" pitchFamily="2" charset="-78"/>
            </a:rPr>
            <a:t>بهترین روش تولید</a:t>
          </a:r>
          <a:endParaRPr lang="en-US" sz="1400" b="1" dirty="0">
            <a:solidFill>
              <a:srgbClr val="002060"/>
            </a:solidFill>
            <a:cs typeface="B Nazanin" panose="00000400000000000000" pitchFamily="2" charset="-78"/>
          </a:endParaRPr>
        </a:p>
      </dgm:t>
    </dgm:pt>
    <dgm:pt modelId="{B0A51965-5EC2-48DB-A0DA-4C2DE9E3CD4E}" type="parTrans" cxnId="{63573D47-D978-4B63-9685-F6943168C4B9}">
      <dgm:prSet/>
      <dgm:spPr/>
      <dgm:t>
        <a:bodyPr/>
        <a:lstStyle/>
        <a:p>
          <a:endParaRPr lang="en-US"/>
        </a:p>
      </dgm:t>
    </dgm:pt>
    <dgm:pt modelId="{E2D27B60-1307-4700-BA62-87E34DBBD40A}" type="sibTrans" cxnId="{63573D47-D978-4B63-9685-F6943168C4B9}">
      <dgm:prSet/>
      <dgm:spPr/>
      <dgm:t>
        <a:bodyPr/>
        <a:lstStyle/>
        <a:p>
          <a:endParaRPr lang="en-US"/>
        </a:p>
      </dgm:t>
    </dgm:pt>
    <dgm:pt modelId="{5B775452-2064-4930-8EAE-400E5EBA6550}">
      <dgm:prSet phldrT="[Text]" custT="1"/>
      <dgm:spPr>
        <a:solidFill>
          <a:schemeClr val="tx1">
            <a:lumMod val="40000"/>
            <a:lumOff val="60000"/>
          </a:schemeClr>
        </a:solidFill>
      </dgm:spPr>
      <dgm:t>
        <a:bodyPr/>
        <a:lstStyle/>
        <a:p>
          <a:r>
            <a:rPr lang="fa-IR" sz="1400" b="1" dirty="0">
              <a:solidFill>
                <a:srgbClr val="002060"/>
              </a:solidFill>
              <a:cs typeface="B Nazanin" panose="00000400000000000000" pitchFamily="2" charset="-78"/>
            </a:rPr>
            <a:t>بررسی بازار</a:t>
          </a:r>
          <a:endParaRPr lang="en-US" sz="1400" b="1" dirty="0">
            <a:solidFill>
              <a:srgbClr val="002060"/>
            </a:solidFill>
            <a:cs typeface="B Nazanin" panose="00000400000000000000" pitchFamily="2" charset="-78"/>
          </a:endParaRPr>
        </a:p>
      </dgm:t>
    </dgm:pt>
    <dgm:pt modelId="{F84D7F43-77FC-4C60-8ECE-E1BF429B51EF}" type="parTrans" cxnId="{CCD8AB45-4AE2-4E2A-94BB-9913818B9025}">
      <dgm:prSet/>
      <dgm:spPr/>
      <dgm:t>
        <a:bodyPr/>
        <a:lstStyle/>
        <a:p>
          <a:endParaRPr lang="en-US"/>
        </a:p>
      </dgm:t>
    </dgm:pt>
    <dgm:pt modelId="{3AB435F3-9F9E-4D2F-8B5D-F8CBF01D4CBE}" type="sibTrans" cxnId="{CCD8AB45-4AE2-4E2A-94BB-9913818B9025}">
      <dgm:prSet/>
      <dgm:spPr/>
      <dgm:t>
        <a:bodyPr/>
        <a:lstStyle/>
        <a:p>
          <a:endParaRPr lang="en-US"/>
        </a:p>
      </dgm:t>
    </dgm:pt>
    <dgm:pt modelId="{80702F78-A1AD-4532-8CC5-0D4C637EBBB1}">
      <dgm:prSet phldrT="[Text]" custT="1"/>
      <dgm:spPr>
        <a:solidFill>
          <a:schemeClr val="tx1">
            <a:lumMod val="40000"/>
            <a:lumOff val="60000"/>
          </a:schemeClr>
        </a:solidFill>
      </dgm:spPr>
      <dgm:t>
        <a:bodyPr/>
        <a:lstStyle/>
        <a:p>
          <a:r>
            <a:rPr lang="fa-IR" sz="1400" b="1" dirty="0">
              <a:solidFill>
                <a:srgbClr val="002060"/>
              </a:solidFill>
              <a:cs typeface="B Nazanin" panose="00000400000000000000" pitchFamily="2" charset="-78"/>
            </a:rPr>
            <a:t>محاسبات اقتصادی</a:t>
          </a:r>
          <a:endParaRPr lang="en-US" sz="1400" b="1" dirty="0">
            <a:solidFill>
              <a:srgbClr val="002060"/>
            </a:solidFill>
            <a:cs typeface="B Nazanin" panose="00000400000000000000" pitchFamily="2" charset="-78"/>
          </a:endParaRPr>
        </a:p>
      </dgm:t>
    </dgm:pt>
    <dgm:pt modelId="{75ADA028-127E-4D4C-9CFC-8E3C83EF273A}" type="parTrans" cxnId="{BC7EB09F-759D-42FC-B50E-D3BC12BB8C9C}">
      <dgm:prSet/>
      <dgm:spPr/>
      <dgm:t>
        <a:bodyPr/>
        <a:lstStyle/>
        <a:p>
          <a:endParaRPr lang="en-US"/>
        </a:p>
      </dgm:t>
    </dgm:pt>
    <dgm:pt modelId="{61BE312E-2E14-48F8-ACF4-04895BF119B8}" type="sibTrans" cxnId="{BC7EB09F-759D-42FC-B50E-D3BC12BB8C9C}">
      <dgm:prSet/>
      <dgm:spPr/>
      <dgm:t>
        <a:bodyPr/>
        <a:lstStyle/>
        <a:p>
          <a:endParaRPr lang="en-US"/>
        </a:p>
      </dgm:t>
    </dgm:pt>
    <dgm:pt modelId="{32F43189-30E4-4073-88BC-8BBF7248A9FE}" type="pres">
      <dgm:prSet presAssocID="{D8727A72-56F8-49D6-9614-B07713DBDF00}" presName="Name0" presStyleCnt="0">
        <dgm:presLayoutVars>
          <dgm:dir val="rev"/>
          <dgm:resizeHandles val="exact"/>
        </dgm:presLayoutVars>
      </dgm:prSet>
      <dgm:spPr/>
    </dgm:pt>
    <dgm:pt modelId="{A88829A7-CB7F-45AF-95E0-2E8F40FB30E8}" type="pres">
      <dgm:prSet presAssocID="{DCB75D9B-1BC1-4F47-B443-336EFC899368}" presName="parTxOnly" presStyleLbl="node1" presStyleIdx="0" presStyleCnt="8">
        <dgm:presLayoutVars>
          <dgm:bulletEnabled val="1"/>
        </dgm:presLayoutVars>
      </dgm:prSet>
      <dgm:spPr/>
    </dgm:pt>
    <dgm:pt modelId="{AE40EDBB-B031-473F-8E29-CC99FEADFE43}" type="pres">
      <dgm:prSet presAssocID="{5AF8477C-0DDD-4625-BF2D-A50F965D5188}" presName="parSpace" presStyleCnt="0"/>
      <dgm:spPr/>
    </dgm:pt>
    <dgm:pt modelId="{2D487051-B733-49A1-B084-6F3D48AD60D0}" type="pres">
      <dgm:prSet presAssocID="{DA037449-7C10-41DB-8EC1-7B8CDC65A455}" presName="parTxOnly" presStyleLbl="node1" presStyleIdx="1" presStyleCnt="8">
        <dgm:presLayoutVars>
          <dgm:bulletEnabled val="1"/>
        </dgm:presLayoutVars>
      </dgm:prSet>
      <dgm:spPr/>
    </dgm:pt>
    <dgm:pt modelId="{3F4EE380-D7DF-431A-9F87-81E90750F32A}" type="pres">
      <dgm:prSet presAssocID="{A9186DB7-E516-4469-A93C-EFCF0ED2C6AC}" presName="parSpace" presStyleCnt="0"/>
      <dgm:spPr/>
    </dgm:pt>
    <dgm:pt modelId="{0D531496-288A-4A6E-A63D-C15773A9763B}" type="pres">
      <dgm:prSet presAssocID="{42CB0ECC-3EAE-482A-B6A9-A63EBEEFE767}" presName="parTxOnly" presStyleLbl="node1" presStyleIdx="2" presStyleCnt="8">
        <dgm:presLayoutVars>
          <dgm:bulletEnabled val="1"/>
        </dgm:presLayoutVars>
      </dgm:prSet>
      <dgm:spPr/>
    </dgm:pt>
    <dgm:pt modelId="{E547741C-DE6C-4621-8AEF-BF4E9FBF1F8F}" type="pres">
      <dgm:prSet presAssocID="{AB059917-B18B-424C-A3CB-048B63EFAB84}" presName="parSpace" presStyleCnt="0"/>
      <dgm:spPr/>
    </dgm:pt>
    <dgm:pt modelId="{51EE115F-531D-43A9-9ABF-F7D4196C1C2B}" type="pres">
      <dgm:prSet presAssocID="{6833DEAF-3A60-41F7-89EC-3E2AF0668D6C}" presName="parTxOnly" presStyleLbl="node1" presStyleIdx="3" presStyleCnt="8">
        <dgm:presLayoutVars>
          <dgm:bulletEnabled val="1"/>
        </dgm:presLayoutVars>
      </dgm:prSet>
      <dgm:spPr/>
    </dgm:pt>
    <dgm:pt modelId="{31F89D1F-88A4-4557-85B6-4843462A286A}" type="pres">
      <dgm:prSet presAssocID="{41045B56-76D5-484C-8C2D-89F8BB7A037F}" presName="parSpace" presStyleCnt="0"/>
      <dgm:spPr/>
    </dgm:pt>
    <dgm:pt modelId="{04F108E5-E860-41BB-9B75-7EE70E2A5B7A}" type="pres">
      <dgm:prSet presAssocID="{3E5F2591-6D50-43B1-BF9C-DFFD0F110F5C}" presName="parTxOnly" presStyleLbl="node1" presStyleIdx="4" presStyleCnt="8">
        <dgm:presLayoutVars>
          <dgm:bulletEnabled val="1"/>
        </dgm:presLayoutVars>
      </dgm:prSet>
      <dgm:spPr/>
    </dgm:pt>
    <dgm:pt modelId="{9267B197-F506-455E-BD33-69CE86474208}" type="pres">
      <dgm:prSet presAssocID="{DD131879-85F2-4E0C-ABB9-6F01EBBEE215}" presName="parSpace" presStyleCnt="0"/>
      <dgm:spPr/>
    </dgm:pt>
    <dgm:pt modelId="{C746960E-B78D-445A-8641-351C6C526219}" type="pres">
      <dgm:prSet presAssocID="{A46802C8-DA3B-495B-A90A-72DA553E8C56}" presName="parTxOnly" presStyleLbl="node1" presStyleIdx="5" presStyleCnt="8">
        <dgm:presLayoutVars>
          <dgm:bulletEnabled val="1"/>
        </dgm:presLayoutVars>
      </dgm:prSet>
      <dgm:spPr/>
    </dgm:pt>
    <dgm:pt modelId="{7AAB78B2-374F-4520-BE60-9EC4F3C8B149}" type="pres">
      <dgm:prSet presAssocID="{E2D27B60-1307-4700-BA62-87E34DBBD40A}" presName="parSpace" presStyleCnt="0"/>
      <dgm:spPr/>
    </dgm:pt>
    <dgm:pt modelId="{182F0344-D6E8-4562-917A-83243013AB1D}" type="pres">
      <dgm:prSet presAssocID="{5B775452-2064-4930-8EAE-400E5EBA6550}" presName="parTxOnly" presStyleLbl="node1" presStyleIdx="6" presStyleCnt="8">
        <dgm:presLayoutVars>
          <dgm:bulletEnabled val="1"/>
        </dgm:presLayoutVars>
      </dgm:prSet>
      <dgm:spPr/>
    </dgm:pt>
    <dgm:pt modelId="{58BBEA01-4563-4D1E-A5E3-F0F49007D607}" type="pres">
      <dgm:prSet presAssocID="{3AB435F3-9F9E-4D2F-8B5D-F8CBF01D4CBE}" presName="parSpace" presStyleCnt="0"/>
      <dgm:spPr/>
    </dgm:pt>
    <dgm:pt modelId="{170D9D3D-373F-4445-9632-F74784FB7EF1}" type="pres">
      <dgm:prSet presAssocID="{80702F78-A1AD-4532-8CC5-0D4C637EBBB1}" presName="parTxOnly" presStyleLbl="node1" presStyleIdx="7" presStyleCnt="8">
        <dgm:presLayoutVars>
          <dgm:bulletEnabled val="1"/>
        </dgm:presLayoutVars>
      </dgm:prSet>
      <dgm:spPr/>
    </dgm:pt>
  </dgm:ptLst>
  <dgm:cxnLst>
    <dgm:cxn modelId="{BBFA320C-79E8-4771-83E5-68C773DB5412}" type="presOf" srcId="{DCB75D9B-1BC1-4F47-B443-336EFC899368}" destId="{A88829A7-CB7F-45AF-95E0-2E8F40FB30E8}" srcOrd="0" destOrd="0" presId="urn:microsoft.com/office/officeart/2005/8/layout/hChevron3"/>
    <dgm:cxn modelId="{18F4680D-92C1-4D9F-A0B1-7E8FFB6AB70F}" srcId="{D8727A72-56F8-49D6-9614-B07713DBDF00}" destId="{DCB75D9B-1BC1-4F47-B443-336EFC899368}" srcOrd="0" destOrd="0" parTransId="{1F8E0BCD-2899-49EE-87B0-AD140B823F0F}" sibTransId="{5AF8477C-0DDD-4625-BF2D-A50F965D5188}"/>
    <dgm:cxn modelId="{43C4A539-5B26-439A-9717-CA186C483602}" type="presOf" srcId="{5B775452-2064-4930-8EAE-400E5EBA6550}" destId="{182F0344-D6E8-4562-917A-83243013AB1D}" srcOrd="0" destOrd="0" presId="urn:microsoft.com/office/officeart/2005/8/layout/hChevron3"/>
    <dgm:cxn modelId="{6CEE2164-C861-4BEA-B5B2-880FC11F566E}" type="presOf" srcId="{A46802C8-DA3B-495B-A90A-72DA553E8C56}" destId="{C746960E-B78D-445A-8641-351C6C526219}" srcOrd="0" destOrd="0" presId="urn:microsoft.com/office/officeart/2005/8/layout/hChevron3"/>
    <dgm:cxn modelId="{CCD8AB45-4AE2-4E2A-94BB-9913818B9025}" srcId="{D8727A72-56F8-49D6-9614-B07713DBDF00}" destId="{5B775452-2064-4930-8EAE-400E5EBA6550}" srcOrd="6" destOrd="0" parTransId="{F84D7F43-77FC-4C60-8ECE-E1BF429B51EF}" sibTransId="{3AB435F3-9F9E-4D2F-8B5D-F8CBF01D4CBE}"/>
    <dgm:cxn modelId="{63573D47-D978-4B63-9685-F6943168C4B9}" srcId="{D8727A72-56F8-49D6-9614-B07713DBDF00}" destId="{A46802C8-DA3B-495B-A90A-72DA553E8C56}" srcOrd="5" destOrd="0" parTransId="{B0A51965-5EC2-48DB-A0DA-4C2DE9E3CD4E}" sibTransId="{E2D27B60-1307-4700-BA62-87E34DBBD40A}"/>
    <dgm:cxn modelId="{E7323E7D-939D-47B8-AC2F-20457CA45EDB}" srcId="{D8727A72-56F8-49D6-9614-B07713DBDF00}" destId="{6833DEAF-3A60-41F7-89EC-3E2AF0668D6C}" srcOrd="3" destOrd="0" parTransId="{B54F9EE0-8CE9-4C54-B44F-98A5EB0A953B}" sibTransId="{41045B56-76D5-484C-8C2D-89F8BB7A037F}"/>
    <dgm:cxn modelId="{BC7EB09F-759D-42FC-B50E-D3BC12BB8C9C}" srcId="{D8727A72-56F8-49D6-9614-B07713DBDF00}" destId="{80702F78-A1AD-4532-8CC5-0D4C637EBBB1}" srcOrd="7" destOrd="0" parTransId="{75ADA028-127E-4D4C-9CFC-8E3C83EF273A}" sibTransId="{61BE312E-2E14-48F8-ACF4-04895BF119B8}"/>
    <dgm:cxn modelId="{44BBD0A8-121C-427C-8FFC-B1FE30FC42E7}" type="presOf" srcId="{3E5F2591-6D50-43B1-BF9C-DFFD0F110F5C}" destId="{04F108E5-E860-41BB-9B75-7EE70E2A5B7A}" srcOrd="0" destOrd="0" presId="urn:microsoft.com/office/officeart/2005/8/layout/hChevron3"/>
    <dgm:cxn modelId="{70C3B9AC-B933-472F-82E0-444884EB48CC}" type="presOf" srcId="{D8727A72-56F8-49D6-9614-B07713DBDF00}" destId="{32F43189-30E4-4073-88BC-8BBF7248A9FE}" srcOrd="0" destOrd="0" presId="urn:microsoft.com/office/officeart/2005/8/layout/hChevron3"/>
    <dgm:cxn modelId="{03F178B2-A20C-45A9-9DEF-CC8BB3210178}" srcId="{D8727A72-56F8-49D6-9614-B07713DBDF00}" destId="{DA037449-7C10-41DB-8EC1-7B8CDC65A455}" srcOrd="1" destOrd="0" parTransId="{76519712-CBAA-4B62-80D0-27B08A414BB1}" sibTransId="{A9186DB7-E516-4469-A93C-EFCF0ED2C6AC}"/>
    <dgm:cxn modelId="{D87E81B5-983D-4AAB-95AF-9B442997B705}" type="presOf" srcId="{80702F78-A1AD-4532-8CC5-0D4C637EBBB1}" destId="{170D9D3D-373F-4445-9632-F74784FB7EF1}" srcOrd="0" destOrd="0" presId="urn:microsoft.com/office/officeart/2005/8/layout/hChevron3"/>
    <dgm:cxn modelId="{BF5DACBB-1AAE-44AB-8001-C17D7B2133A0}" type="presOf" srcId="{42CB0ECC-3EAE-482A-B6A9-A63EBEEFE767}" destId="{0D531496-288A-4A6E-A63D-C15773A9763B}" srcOrd="0" destOrd="0" presId="urn:microsoft.com/office/officeart/2005/8/layout/hChevron3"/>
    <dgm:cxn modelId="{BB7F6CBC-345D-4BAA-B10C-8FE296F4005E}" type="presOf" srcId="{6833DEAF-3A60-41F7-89EC-3E2AF0668D6C}" destId="{51EE115F-531D-43A9-9ABF-F7D4196C1C2B}" srcOrd="0" destOrd="0" presId="urn:microsoft.com/office/officeart/2005/8/layout/hChevron3"/>
    <dgm:cxn modelId="{B2C60FDB-4C0D-4944-B91E-597D9D20BBAF}" srcId="{D8727A72-56F8-49D6-9614-B07713DBDF00}" destId="{42CB0ECC-3EAE-482A-B6A9-A63EBEEFE767}" srcOrd="2" destOrd="0" parTransId="{DEC1DCE2-F534-4A41-8362-9D58B85EF288}" sibTransId="{AB059917-B18B-424C-A3CB-048B63EFAB84}"/>
    <dgm:cxn modelId="{046350DF-2947-43BE-A243-A5D560617135}" srcId="{D8727A72-56F8-49D6-9614-B07713DBDF00}" destId="{3E5F2591-6D50-43B1-BF9C-DFFD0F110F5C}" srcOrd="4" destOrd="0" parTransId="{12916A1D-3B2B-4FD2-B5E6-6AE41069E53E}" sibTransId="{DD131879-85F2-4E0C-ABB9-6F01EBBEE215}"/>
    <dgm:cxn modelId="{FD1EA4E6-7EB5-4EF3-B636-0DC093AE4AE4}" type="presOf" srcId="{DA037449-7C10-41DB-8EC1-7B8CDC65A455}" destId="{2D487051-B733-49A1-B084-6F3D48AD60D0}" srcOrd="0" destOrd="0" presId="urn:microsoft.com/office/officeart/2005/8/layout/hChevron3"/>
    <dgm:cxn modelId="{A5BD27AF-E5F0-41F6-B2EA-9AF37721B5F1}" type="presParOf" srcId="{32F43189-30E4-4073-88BC-8BBF7248A9FE}" destId="{A88829A7-CB7F-45AF-95E0-2E8F40FB30E8}" srcOrd="0" destOrd="0" presId="urn:microsoft.com/office/officeart/2005/8/layout/hChevron3"/>
    <dgm:cxn modelId="{8BC83121-FE6C-468F-AA16-D1524ECA21E1}" type="presParOf" srcId="{32F43189-30E4-4073-88BC-8BBF7248A9FE}" destId="{AE40EDBB-B031-473F-8E29-CC99FEADFE43}" srcOrd="1" destOrd="0" presId="urn:microsoft.com/office/officeart/2005/8/layout/hChevron3"/>
    <dgm:cxn modelId="{3CBC0A55-2583-49E2-A09E-9143585B7DB0}" type="presParOf" srcId="{32F43189-30E4-4073-88BC-8BBF7248A9FE}" destId="{2D487051-B733-49A1-B084-6F3D48AD60D0}" srcOrd="2" destOrd="0" presId="urn:microsoft.com/office/officeart/2005/8/layout/hChevron3"/>
    <dgm:cxn modelId="{2C3454B2-DA4D-455B-AED7-DAC0CA5B1F4F}" type="presParOf" srcId="{32F43189-30E4-4073-88BC-8BBF7248A9FE}" destId="{3F4EE380-D7DF-431A-9F87-81E90750F32A}" srcOrd="3" destOrd="0" presId="urn:microsoft.com/office/officeart/2005/8/layout/hChevron3"/>
    <dgm:cxn modelId="{6CAF0F6A-297D-432A-AE39-641792256A70}" type="presParOf" srcId="{32F43189-30E4-4073-88BC-8BBF7248A9FE}" destId="{0D531496-288A-4A6E-A63D-C15773A9763B}" srcOrd="4" destOrd="0" presId="urn:microsoft.com/office/officeart/2005/8/layout/hChevron3"/>
    <dgm:cxn modelId="{49ECEE89-3334-41FE-9555-C217F427C159}" type="presParOf" srcId="{32F43189-30E4-4073-88BC-8BBF7248A9FE}" destId="{E547741C-DE6C-4621-8AEF-BF4E9FBF1F8F}" srcOrd="5" destOrd="0" presId="urn:microsoft.com/office/officeart/2005/8/layout/hChevron3"/>
    <dgm:cxn modelId="{E95C54A4-EABD-4E8D-A5D4-555C56B9EA17}" type="presParOf" srcId="{32F43189-30E4-4073-88BC-8BBF7248A9FE}" destId="{51EE115F-531D-43A9-9ABF-F7D4196C1C2B}" srcOrd="6" destOrd="0" presId="urn:microsoft.com/office/officeart/2005/8/layout/hChevron3"/>
    <dgm:cxn modelId="{034180FE-8FB0-4964-8D77-30255879CD45}" type="presParOf" srcId="{32F43189-30E4-4073-88BC-8BBF7248A9FE}" destId="{31F89D1F-88A4-4557-85B6-4843462A286A}" srcOrd="7" destOrd="0" presId="urn:microsoft.com/office/officeart/2005/8/layout/hChevron3"/>
    <dgm:cxn modelId="{06B7B1F2-DA70-4BB7-868F-F8A1AB8599B1}" type="presParOf" srcId="{32F43189-30E4-4073-88BC-8BBF7248A9FE}" destId="{04F108E5-E860-41BB-9B75-7EE70E2A5B7A}" srcOrd="8" destOrd="0" presId="urn:microsoft.com/office/officeart/2005/8/layout/hChevron3"/>
    <dgm:cxn modelId="{B8C7361F-26CC-42AE-A9A4-093415537DA8}" type="presParOf" srcId="{32F43189-30E4-4073-88BC-8BBF7248A9FE}" destId="{9267B197-F506-455E-BD33-69CE86474208}" srcOrd="9" destOrd="0" presId="urn:microsoft.com/office/officeart/2005/8/layout/hChevron3"/>
    <dgm:cxn modelId="{19782740-9013-478E-8E77-80A6E5732996}" type="presParOf" srcId="{32F43189-30E4-4073-88BC-8BBF7248A9FE}" destId="{C746960E-B78D-445A-8641-351C6C526219}" srcOrd="10" destOrd="0" presId="urn:microsoft.com/office/officeart/2005/8/layout/hChevron3"/>
    <dgm:cxn modelId="{B4B1E6F6-C34A-4C57-BEBA-3A8D67D99122}" type="presParOf" srcId="{32F43189-30E4-4073-88BC-8BBF7248A9FE}" destId="{7AAB78B2-374F-4520-BE60-9EC4F3C8B149}" srcOrd="11" destOrd="0" presId="urn:microsoft.com/office/officeart/2005/8/layout/hChevron3"/>
    <dgm:cxn modelId="{20F1DE19-EC17-48CD-8FD2-559E4FCFE621}" type="presParOf" srcId="{32F43189-30E4-4073-88BC-8BBF7248A9FE}" destId="{182F0344-D6E8-4562-917A-83243013AB1D}" srcOrd="12" destOrd="0" presId="urn:microsoft.com/office/officeart/2005/8/layout/hChevron3"/>
    <dgm:cxn modelId="{AB58B2CC-BAB2-4A61-8306-8A46E6F5B98D}" type="presParOf" srcId="{32F43189-30E4-4073-88BC-8BBF7248A9FE}" destId="{58BBEA01-4563-4D1E-A5E3-F0F49007D607}" srcOrd="13" destOrd="0" presId="urn:microsoft.com/office/officeart/2005/8/layout/hChevron3"/>
    <dgm:cxn modelId="{BACB9D2A-60CD-4CD7-990C-1A39F795BEA9}" type="presParOf" srcId="{32F43189-30E4-4073-88BC-8BBF7248A9FE}" destId="{170D9D3D-373F-4445-9632-F74784FB7EF1}" srcOrd="14"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D8727A72-56F8-49D6-9614-B07713DBDF00}" type="doc">
      <dgm:prSet loTypeId="urn:microsoft.com/office/officeart/2005/8/layout/hChevron3" loCatId="process" qsTypeId="urn:microsoft.com/office/officeart/2005/8/quickstyle/simple1" qsCatId="simple" csTypeId="urn:microsoft.com/office/officeart/2005/8/colors/accent0_1" csCatId="mainScheme" phldr="1"/>
      <dgm:spPr/>
    </dgm:pt>
    <dgm:pt modelId="{DCB75D9B-1BC1-4F47-B443-336EFC899368}">
      <dgm:prSet phldrT="[Text]" custT="1"/>
      <dgm:spPr>
        <a:solidFill>
          <a:schemeClr val="tx1">
            <a:lumMod val="40000"/>
            <a:lumOff val="60000"/>
          </a:schemeClr>
        </a:solidFill>
      </dgm:spPr>
      <dgm:t>
        <a:bodyPr/>
        <a:lstStyle/>
        <a:p>
          <a:r>
            <a:rPr lang="fa-IR" sz="1400" b="1" dirty="0">
              <a:solidFill>
                <a:srgbClr val="002060"/>
              </a:solidFill>
              <a:cs typeface="B Nazanin" panose="00000400000000000000" pitchFamily="2" charset="-78"/>
            </a:rPr>
            <a:t>مقدمه</a:t>
          </a:r>
          <a:endParaRPr lang="en-US" sz="1400" b="1" dirty="0">
            <a:solidFill>
              <a:srgbClr val="002060"/>
            </a:solidFill>
            <a:cs typeface="B Nazanin" panose="00000400000000000000" pitchFamily="2" charset="-78"/>
          </a:endParaRPr>
        </a:p>
      </dgm:t>
    </dgm:pt>
    <dgm:pt modelId="{1F8E0BCD-2899-49EE-87B0-AD140B823F0F}" type="parTrans" cxnId="{18F4680D-92C1-4D9F-A0B1-7E8FFB6AB70F}">
      <dgm:prSet/>
      <dgm:spPr/>
      <dgm:t>
        <a:bodyPr/>
        <a:lstStyle/>
        <a:p>
          <a:endParaRPr lang="en-US"/>
        </a:p>
      </dgm:t>
    </dgm:pt>
    <dgm:pt modelId="{5AF8477C-0DDD-4625-BF2D-A50F965D5188}" type="sibTrans" cxnId="{18F4680D-92C1-4D9F-A0B1-7E8FFB6AB70F}">
      <dgm:prSet/>
      <dgm:spPr/>
      <dgm:t>
        <a:bodyPr/>
        <a:lstStyle/>
        <a:p>
          <a:endParaRPr lang="en-US"/>
        </a:p>
      </dgm:t>
    </dgm:pt>
    <dgm:pt modelId="{DA037449-7C10-41DB-8EC1-7B8CDC65A455}">
      <dgm:prSet phldrT="[Text]" custT="1"/>
      <dgm:spPr>
        <a:solidFill>
          <a:schemeClr val="tx1">
            <a:lumMod val="40000"/>
            <a:lumOff val="60000"/>
          </a:schemeClr>
        </a:solidFill>
      </dgm:spPr>
      <dgm:t>
        <a:bodyPr/>
        <a:lstStyle/>
        <a:p>
          <a:r>
            <a:rPr lang="fa-IR" sz="1400" b="1" dirty="0">
              <a:solidFill>
                <a:srgbClr val="002060"/>
              </a:solidFill>
              <a:cs typeface="B Nazanin" panose="00000400000000000000" pitchFamily="2" charset="-78"/>
            </a:rPr>
            <a:t>خواص</a:t>
          </a:r>
          <a:endParaRPr lang="en-US" sz="1400" b="1" dirty="0">
            <a:solidFill>
              <a:srgbClr val="002060"/>
            </a:solidFill>
            <a:cs typeface="B Nazanin" panose="00000400000000000000" pitchFamily="2" charset="-78"/>
          </a:endParaRPr>
        </a:p>
      </dgm:t>
    </dgm:pt>
    <dgm:pt modelId="{76519712-CBAA-4B62-80D0-27B08A414BB1}" type="parTrans" cxnId="{03F178B2-A20C-45A9-9DEF-CC8BB3210178}">
      <dgm:prSet/>
      <dgm:spPr/>
      <dgm:t>
        <a:bodyPr/>
        <a:lstStyle/>
        <a:p>
          <a:endParaRPr lang="en-US"/>
        </a:p>
      </dgm:t>
    </dgm:pt>
    <dgm:pt modelId="{A9186DB7-E516-4469-A93C-EFCF0ED2C6AC}" type="sibTrans" cxnId="{03F178B2-A20C-45A9-9DEF-CC8BB3210178}">
      <dgm:prSet/>
      <dgm:spPr/>
      <dgm:t>
        <a:bodyPr/>
        <a:lstStyle/>
        <a:p>
          <a:endParaRPr lang="en-US"/>
        </a:p>
      </dgm:t>
    </dgm:pt>
    <dgm:pt modelId="{6833DEAF-3A60-41F7-89EC-3E2AF0668D6C}">
      <dgm:prSet phldrT="[Text]" custT="1"/>
      <dgm:spPr>
        <a:solidFill>
          <a:schemeClr val="tx1">
            <a:lumMod val="40000"/>
            <a:lumOff val="60000"/>
          </a:schemeClr>
        </a:solidFill>
      </dgm:spPr>
      <dgm:t>
        <a:bodyPr/>
        <a:lstStyle/>
        <a:p>
          <a:r>
            <a:rPr lang="fa-IR" sz="1400" b="1" dirty="0">
              <a:solidFill>
                <a:srgbClr val="002060"/>
              </a:solidFill>
              <a:cs typeface="B Nazanin" panose="00000400000000000000" pitchFamily="2" charset="-78"/>
            </a:rPr>
            <a:t>کاربرد</a:t>
          </a:r>
          <a:endParaRPr lang="en-US" sz="1400" b="1" dirty="0">
            <a:solidFill>
              <a:srgbClr val="002060"/>
            </a:solidFill>
            <a:cs typeface="B Nazanin" panose="00000400000000000000" pitchFamily="2" charset="-78"/>
          </a:endParaRPr>
        </a:p>
      </dgm:t>
    </dgm:pt>
    <dgm:pt modelId="{B54F9EE0-8CE9-4C54-B44F-98A5EB0A953B}" type="parTrans" cxnId="{E7323E7D-939D-47B8-AC2F-20457CA45EDB}">
      <dgm:prSet/>
      <dgm:spPr/>
      <dgm:t>
        <a:bodyPr/>
        <a:lstStyle/>
        <a:p>
          <a:endParaRPr lang="en-US"/>
        </a:p>
      </dgm:t>
    </dgm:pt>
    <dgm:pt modelId="{41045B56-76D5-484C-8C2D-89F8BB7A037F}" type="sibTrans" cxnId="{E7323E7D-939D-47B8-AC2F-20457CA45EDB}">
      <dgm:prSet/>
      <dgm:spPr/>
      <dgm:t>
        <a:bodyPr/>
        <a:lstStyle/>
        <a:p>
          <a:endParaRPr lang="en-US"/>
        </a:p>
      </dgm:t>
    </dgm:pt>
    <dgm:pt modelId="{42CB0ECC-3EAE-482A-B6A9-A63EBEEFE767}">
      <dgm:prSet phldrT="[Text]" custT="1"/>
      <dgm:spPr>
        <a:solidFill>
          <a:schemeClr val="tx1">
            <a:lumMod val="40000"/>
            <a:lumOff val="60000"/>
          </a:schemeClr>
        </a:solidFill>
      </dgm:spPr>
      <dgm:t>
        <a:bodyPr/>
        <a:lstStyle/>
        <a:p>
          <a:r>
            <a:rPr lang="fa-IR" sz="1400" b="1" dirty="0">
              <a:solidFill>
                <a:srgbClr val="002060"/>
              </a:solidFill>
              <a:cs typeface="B Nazanin" panose="00000400000000000000" pitchFamily="2" charset="-78"/>
            </a:rPr>
            <a:t>تاریخچه</a:t>
          </a:r>
          <a:endParaRPr lang="en-US" sz="1400" b="1" dirty="0">
            <a:solidFill>
              <a:srgbClr val="002060"/>
            </a:solidFill>
            <a:cs typeface="B Nazanin" panose="00000400000000000000" pitchFamily="2" charset="-78"/>
          </a:endParaRPr>
        </a:p>
      </dgm:t>
    </dgm:pt>
    <dgm:pt modelId="{DEC1DCE2-F534-4A41-8362-9D58B85EF288}" type="parTrans" cxnId="{B2C60FDB-4C0D-4944-B91E-597D9D20BBAF}">
      <dgm:prSet/>
      <dgm:spPr/>
      <dgm:t>
        <a:bodyPr/>
        <a:lstStyle/>
        <a:p>
          <a:endParaRPr lang="en-US"/>
        </a:p>
      </dgm:t>
    </dgm:pt>
    <dgm:pt modelId="{AB059917-B18B-424C-A3CB-048B63EFAB84}" type="sibTrans" cxnId="{B2C60FDB-4C0D-4944-B91E-597D9D20BBAF}">
      <dgm:prSet/>
      <dgm:spPr/>
      <dgm:t>
        <a:bodyPr/>
        <a:lstStyle/>
        <a:p>
          <a:endParaRPr lang="en-US"/>
        </a:p>
      </dgm:t>
    </dgm:pt>
    <dgm:pt modelId="{3E5F2591-6D50-43B1-BF9C-DFFD0F110F5C}">
      <dgm:prSet phldrT="[Text]" custT="1">
        <dgm:style>
          <a:lnRef idx="1">
            <a:schemeClr val="dk1"/>
          </a:lnRef>
          <a:fillRef idx="3">
            <a:schemeClr val="dk1"/>
          </a:fillRef>
          <a:effectRef idx="2">
            <a:schemeClr val="dk1"/>
          </a:effectRef>
          <a:fontRef idx="minor">
            <a:schemeClr val="lt1"/>
          </a:fontRef>
        </dgm:style>
      </dgm:prSet>
      <dgm:spPr/>
      <dgm:t>
        <a:bodyPr/>
        <a:lstStyle/>
        <a:p>
          <a:r>
            <a:rPr lang="fa-IR" sz="1400" b="1" dirty="0">
              <a:solidFill>
                <a:srgbClr val="002060"/>
              </a:solidFill>
              <a:cs typeface="B Nazanin" panose="00000400000000000000" pitchFamily="2" charset="-78"/>
            </a:rPr>
            <a:t>روش های تولید</a:t>
          </a:r>
          <a:endParaRPr lang="en-US" sz="1400" b="1" dirty="0">
            <a:solidFill>
              <a:srgbClr val="002060"/>
            </a:solidFill>
            <a:cs typeface="B Nazanin" panose="00000400000000000000" pitchFamily="2" charset="-78"/>
          </a:endParaRPr>
        </a:p>
      </dgm:t>
    </dgm:pt>
    <dgm:pt modelId="{12916A1D-3B2B-4FD2-B5E6-6AE41069E53E}" type="parTrans" cxnId="{046350DF-2947-43BE-A243-A5D560617135}">
      <dgm:prSet/>
      <dgm:spPr/>
      <dgm:t>
        <a:bodyPr/>
        <a:lstStyle/>
        <a:p>
          <a:endParaRPr lang="en-US"/>
        </a:p>
      </dgm:t>
    </dgm:pt>
    <dgm:pt modelId="{DD131879-85F2-4E0C-ABB9-6F01EBBEE215}" type="sibTrans" cxnId="{046350DF-2947-43BE-A243-A5D560617135}">
      <dgm:prSet/>
      <dgm:spPr/>
      <dgm:t>
        <a:bodyPr/>
        <a:lstStyle/>
        <a:p>
          <a:endParaRPr lang="en-US"/>
        </a:p>
      </dgm:t>
    </dgm:pt>
    <dgm:pt modelId="{A46802C8-DA3B-495B-A90A-72DA553E8C56}">
      <dgm:prSet phldrT="[Text]" custT="1"/>
      <dgm:spPr>
        <a:solidFill>
          <a:schemeClr val="tx1">
            <a:lumMod val="40000"/>
            <a:lumOff val="60000"/>
          </a:schemeClr>
        </a:solidFill>
      </dgm:spPr>
      <dgm:t>
        <a:bodyPr/>
        <a:lstStyle/>
        <a:p>
          <a:r>
            <a:rPr lang="fa-IR" sz="1400" b="1" dirty="0">
              <a:solidFill>
                <a:srgbClr val="002060"/>
              </a:solidFill>
              <a:cs typeface="B Nazanin" panose="00000400000000000000" pitchFamily="2" charset="-78"/>
            </a:rPr>
            <a:t>بهترین روش تولید</a:t>
          </a:r>
          <a:endParaRPr lang="en-US" sz="1400" b="1" dirty="0">
            <a:solidFill>
              <a:srgbClr val="002060"/>
            </a:solidFill>
            <a:cs typeface="B Nazanin" panose="00000400000000000000" pitchFamily="2" charset="-78"/>
          </a:endParaRPr>
        </a:p>
      </dgm:t>
    </dgm:pt>
    <dgm:pt modelId="{B0A51965-5EC2-48DB-A0DA-4C2DE9E3CD4E}" type="parTrans" cxnId="{63573D47-D978-4B63-9685-F6943168C4B9}">
      <dgm:prSet/>
      <dgm:spPr/>
      <dgm:t>
        <a:bodyPr/>
        <a:lstStyle/>
        <a:p>
          <a:endParaRPr lang="en-US"/>
        </a:p>
      </dgm:t>
    </dgm:pt>
    <dgm:pt modelId="{E2D27B60-1307-4700-BA62-87E34DBBD40A}" type="sibTrans" cxnId="{63573D47-D978-4B63-9685-F6943168C4B9}">
      <dgm:prSet/>
      <dgm:spPr/>
      <dgm:t>
        <a:bodyPr/>
        <a:lstStyle/>
        <a:p>
          <a:endParaRPr lang="en-US"/>
        </a:p>
      </dgm:t>
    </dgm:pt>
    <dgm:pt modelId="{5B775452-2064-4930-8EAE-400E5EBA6550}">
      <dgm:prSet phldrT="[Text]" custT="1"/>
      <dgm:spPr>
        <a:solidFill>
          <a:schemeClr val="tx1">
            <a:lumMod val="40000"/>
            <a:lumOff val="60000"/>
          </a:schemeClr>
        </a:solidFill>
      </dgm:spPr>
      <dgm:t>
        <a:bodyPr/>
        <a:lstStyle/>
        <a:p>
          <a:r>
            <a:rPr lang="fa-IR" sz="1400" b="1" dirty="0">
              <a:solidFill>
                <a:srgbClr val="002060"/>
              </a:solidFill>
              <a:cs typeface="B Nazanin" panose="00000400000000000000" pitchFamily="2" charset="-78"/>
            </a:rPr>
            <a:t>بررسی بازار</a:t>
          </a:r>
          <a:endParaRPr lang="en-US" sz="1400" b="1" dirty="0">
            <a:solidFill>
              <a:srgbClr val="002060"/>
            </a:solidFill>
            <a:cs typeface="B Nazanin" panose="00000400000000000000" pitchFamily="2" charset="-78"/>
          </a:endParaRPr>
        </a:p>
      </dgm:t>
    </dgm:pt>
    <dgm:pt modelId="{F84D7F43-77FC-4C60-8ECE-E1BF429B51EF}" type="parTrans" cxnId="{CCD8AB45-4AE2-4E2A-94BB-9913818B9025}">
      <dgm:prSet/>
      <dgm:spPr/>
      <dgm:t>
        <a:bodyPr/>
        <a:lstStyle/>
        <a:p>
          <a:endParaRPr lang="en-US"/>
        </a:p>
      </dgm:t>
    </dgm:pt>
    <dgm:pt modelId="{3AB435F3-9F9E-4D2F-8B5D-F8CBF01D4CBE}" type="sibTrans" cxnId="{CCD8AB45-4AE2-4E2A-94BB-9913818B9025}">
      <dgm:prSet/>
      <dgm:spPr/>
      <dgm:t>
        <a:bodyPr/>
        <a:lstStyle/>
        <a:p>
          <a:endParaRPr lang="en-US"/>
        </a:p>
      </dgm:t>
    </dgm:pt>
    <dgm:pt modelId="{80702F78-A1AD-4532-8CC5-0D4C637EBBB1}">
      <dgm:prSet phldrT="[Text]" custT="1"/>
      <dgm:spPr>
        <a:solidFill>
          <a:schemeClr val="tx1">
            <a:lumMod val="40000"/>
            <a:lumOff val="60000"/>
          </a:schemeClr>
        </a:solidFill>
      </dgm:spPr>
      <dgm:t>
        <a:bodyPr/>
        <a:lstStyle/>
        <a:p>
          <a:r>
            <a:rPr lang="fa-IR" sz="1400" b="1" dirty="0">
              <a:solidFill>
                <a:srgbClr val="002060"/>
              </a:solidFill>
              <a:cs typeface="B Nazanin" panose="00000400000000000000" pitchFamily="2" charset="-78"/>
            </a:rPr>
            <a:t>محاسبات اقتصادی</a:t>
          </a:r>
          <a:endParaRPr lang="en-US" sz="1400" b="1" dirty="0">
            <a:solidFill>
              <a:srgbClr val="002060"/>
            </a:solidFill>
            <a:cs typeface="B Nazanin" panose="00000400000000000000" pitchFamily="2" charset="-78"/>
          </a:endParaRPr>
        </a:p>
      </dgm:t>
    </dgm:pt>
    <dgm:pt modelId="{75ADA028-127E-4D4C-9CFC-8E3C83EF273A}" type="parTrans" cxnId="{BC7EB09F-759D-42FC-B50E-D3BC12BB8C9C}">
      <dgm:prSet/>
      <dgm:spPr/>
      <dgm:t>
        <a:bodyPr/>
        <a:lstStyle/>
        <a:p>
          <a:endParaRPr lang="en-US"/>
        </a:p>
      </dgm:t>
    </dgm:pt>
    <dgm:pt modelId="{61BE312E-2E14-48F8-ACF4-04895BF119B8}" type="sibTrans" cxnId="{BC7EB09F-759D-42FC-B50E-D3BC12BB8C9C}">
      <dgm:prSet/>
      <dgm:spPr/>
      <dgm:t>
        <a:bodyPr/>
        <a:lstStyle/>
        <a:p>
          <a:endParaRPr lang="en-US"/>
        </a:p>
      </dgm:t>
    </dgm:pt>
    <dgm:pt modelId="{32F43189-30E4-4073-88BC-8BBF7248A9FE}" type="pres">
      <dgm:prSet presAssocID="{D8727A72-56F8-49D6-9614-B07713DBDF00}" presName="Name0" presStyleCnt="0">
        <dgm:presLayoutVars>
          <dgm:dir val="rev"/>
          <dgm:resizeHandles val="exact"/>
        </dgm:presLayoutVars>
      </dgm:prSet>
      <dgm:spPr/>
    </dgm:pt>
    <dgm:pt modelId="{A88829A7-CB7F-45AF-95E0-2E8F40FB30E8}" type="pres">
      <dgm:prSet presAssocID="{DCB75D9B-1BC1-4F47-B443-336EFC899368}" presName="parTxOnly" presStyleLbl="node1" presStyleIdx="0" presStyleCnt="8">
        <dgm:presLayoutVars>
          <dgm:bulletEnabled val="1"/>
        </dgm:presLayoutVars>
      </dgm:prSet>
      <dgm:spPr/>
    </dgm:pt>
    <dgm:pt modelId="{AE40EDBB-B031-473F-8E29-CC99FEADFE43}" type="pres">
      <dgm:prSet presAssocID="{5AF8477C-0DDD-4625-BF2D-A50F965D5188}" presName="parSpace" presStyleCnt="0"/>
      <dgm:spPr/>
    </dgm:pt>
    <dgm:pt modelId="{2D487051-B733-49A1-B084-6F3D48AD60D0}" type="pres">
      <dgm:prSet presAssocID="{DA037449-7C10-41DB-8EC1-7B8CDC65A455}" presName="parTxOnly" presStyleLbl="node1" presStyleIdx="1" presStyleCnt="8">
        <dgm:presLayoutVars>
          <dgm:bulletEnabled val="1"/>
        </dgm:presLayoutVars>
      </dgm:prSet>
      <dgm:spPr/>
    </dgm:pt>
    <dgm:pt modelId="{3F4EE380-D7DF-431A-9F87-81E90750F32A}" type="pres">
      <dgm:prSet presAssocID="{A9186DB7-E516-4469-A93C-EFCF0ED2C6AC}" presName="parSpace" presStyleCnt="0"/>
      <dgm:spPr/>
    </dgm:pt>
    <dgm:pt modelId="{0D531496-288A-4A6E-A63D-C15773A9763B}" type="pres">
      <dgm:prSet presAssocID="{42CB0ECC-3EAE-482A-B6A9-A63EBEEFE767}" presName="parTxOnly" presStyleLbl="node1" presStyleIdx="2" presStyleCnt="8">
        <dgm:presLayoutVars>
          <dgm:bulletEnabled val="1"/>
        </dgm:presLayoutVars>
      </dgm:prSet>
      <dgm:spPr/>
    </dgm:pt>
    <dgm:pt modelId="{E547741C-DE6C-4621-8AEF-BF4E9FBF1F8F}" type="pres">
      <dgm:prSet presAssocID="{AB059917-B18B-424C-A3CB-048B63EFAB84}" presName="parSpace" presStyleCnt="0"/>
      <dgm:spPr/>
    </dgm:pt>
    <dgm:pt modelId="{51EE115F-531D-43A9-9ABF-F7D4196C1C2B}" type="pres">
      <dgm:prSet presAssocID="{6833DEAF-3A60-41F7-89EC-3E2AF0668D6C}" presName="parTxOnly" presStyleLbl="node1" presStyleIdx="3" presStyleCnt="8">
        <dgm:presLayoutVars>
          <dgm:bulletEnabled val="1"/>
        </dgm:presLayoutVars>
      </dgm:prSet>
      <dgm:spPr/>
    </dgm:pt>
    <dgm:pt modelId="{31F89D1F-88A4-4557-85B6-4843462A286A}" type="pres">
      <dgm:prSet presAssocID="{41045B56-76D5-484C-8C2D-89F8BB7A037F}" presName="parSpace" presStyleCnt="0"/>
      <dgm:spPr/>
    </dgm:pt>
    <dgm:pt modelId="{04F108E5-E860-41BB-9B75-7EE70E2A5B7A}" type="pres">
      <dgm:prSet presAssocID="{3E5F2591-6D50-43B1-BF9C-DFFD0F110F5C}" presName="parTxOnly" presStyleLbl="node1" presStyleIdx="4" presStyleCnt="8">
        <dgm:presLayoutVars>
          <dgm:bulletEnabled val="1"/>
        </dgm:presLayoutVars>
      </dgm:prSet>
      <dgm:spPr/>
    </dgm:pt>
    <dgm:pt modelId="{9267B197-F506-455E-BD33-69CE86474208}" type="pres">
      <dgm:prSet presAssocID="{DD131879-85F2-4E0C-ABB9-6F01EBBEE215}" presName="parSpace" presStyleCnt="0"/>
      <dgm:spPr/>
    </dgm:pt>
    <dgm:pt modelId="{C746960E-B78D-445A-8641-351C6C526219}" type="pres">
      <dgm:prSet presAssocID="{A46802C8-DA3B-495B-A90A-72DA553E8C56}" presName="parTxOnly" presStyleLbl="node1" presStyleIdx="5" presStyleCnt="8">
        <dgm:presLayoutVars>
          <dgm:bulletEnabled val="1"/>
        </dgm:presLayoutVars>
      </dgm:prSet>
      <dgm:spPr/>
    </dgm:pt>
    <dgm:pt modelId="{7AAB78B2-374F-4520-BE60-9EC4F3C8B149}" type="pres">
      <dgm:prSet presAssocID="{E2D27B60-1307-4700-BA62-87E34DBBD40A}" presName="parSpace" presStyleCnt="0"/>
      <dgm:spPr/>
    </dgm:pt>
    <dgm:pt modelId="{182F0344-D6E8-4562-917A-83243013AB1D}" type="pres">
      <dgm:prSet presAssocID="{5B775452-2064-4930-8EAE-400E5EBA6550}" presName="parTxOnly" presStyleLbl="node1" presStyleIdx="6" presStyleCnt="8">
        <dgm:presLayoutVars>
          <dgm:bulletEnabled val="1"/>
        </dgm:presLayoutVars>
      </dgm:prSet>
      <dgm:spPr/>
    </dgm:pt>
    <dgm:pt modelId="{58BBEA01-4563-4D1E-A5E3-F0F49007D607}" type="pres">
      <dgm:prSet presAssocID="{3AB435F3-9F9E-4D2F-8B5D-F8CBF01D4CBE}" presName="parSpace" presStyleCnt="0"/>
      <dgm:spPr/>
    </dgm:pt>
    <dgm:pt modelId="{170D9D3D-373F-4445-9632-F74784FB7EF1}" type="pres">
      <dgm:prSet presAssocID="{80702F78-A1AD-4532-8CC5-0D4C637EBBB1}" presName="parTxOnly" presStyleLbl="node1" presStyleIdx="7" presStyleCnt="8">
        <dgm:presLayoutVars>
          <dgm:bulletEnabled val="1"/>
        </dgm:presLayoutVars>
      </dgm:prSet>
      <dgm:spPr/>
    </dgm:pt>
  </dgm:ptLst>
  <dgm:cxnLst>
    <dgm:cxn modelId="{18F4680D-92C1-4D9F-A0B1-7E8FFB6AB70F}" srcId="{D8727A72-56F8-49D6-9614-B07713DBDF00}" destId="{DCB75D9B-1BC1-4F47-B443-336EFC899368}" srcOrd="0" destOrd="0" parTransId="{1F8E0BCD-2899-49EE-87B0-AD140B823F0F}" sibTransId="{5AF8477C-0DDD-4625-BF2D-A50F965D5188}"/>
    <dgm:cxn modelId="{BDAEA11A-A7A0-47F4-8E73-B754BF4CDE0D}" type="presOf" srcId="{3E5F2591-6D50-43B1-BF9C-DFFD0F110F5C}" destId="{04F108E5-E860-41BB-9B75-7EE70E2A5B7A}" srcOrd="0" destOrd="0" presId="urn:microsoft.com/office/officeart/2005/8/layout/hChevron3"/>
    <dgm:cxn modelId="{7220623D-94DF-4FDE-B07E-BD155FB1BF63}" type="presOf" srcId="{D8727A72-56F8-49D6-9614-B07713DBDF00}" destId="{32F43189-30E4-4073-88BC-8BBF7248A9FE}" srcOrd="0" destOrd="0" presId="urn:microsoft.com/office/officeart/2005/8/layout/hChevron3"/>
    <dgm:cxn modelId="{CCD8AB45-4AE2-4E2A-94BB-9913818B9025}" srcId="{D8727A72-56F8-49D6-9614-B07713DBDF00}" destId="{5B775452-2064-4930-8EAE-400E5EBA6550}" srcOrd="6" destOrd="0" parTransId="{F84D7F43-77FC-4C60-8ECE-E1BF429B51EF}" sibTransId="{3AB435F3-9F9E-4D2F-8B5D-F8CBF01D4CBE}"/>
    <dgm:cxn modelId="{63573D47-D978-4B63-9685-F6943168C4B9}" srcId="{D8727A72-56F8-49D6-9614-B07713DBDF00}" destId="{A46802C8-DA3B-495B-A90A-72DA553E8C56}" srcOrd="5" destOrd="0" parTransId="{B0A51965-5EC2-48DB-A0DA-4C2DE9E3CD4E}" sibTransId="{E2D27B60-1307-4700-BA62-87E34DBBD40A}"/>
    <dgm:cxn modelId="{C4939C4B-8981-449C-9C29-D3E3CEFA7355}" type="presOf" srcId="{DA037449-7C10-41DB-8EC1-7B8CDC65A455}" destId="{2D487051-B733-49A1-B084-6F3D48AD60D0}" srcOrd="0" destOrd="0" presId="urn:microsoft.com/office/officeart/2005/8/layout/hChevron3"/>
    <dgm:cxn modelId="{59995C7B-4D5E-4243-B14C-06EC5FAA179F}" type="presOf" srcId="{6833DEAF-3A60-41F7-89EC-3E2AF0668D6C}" destId="{51EE115F-531D-43A9-9ABF-F7D4196C1C2B}" srcOrd="0" destOrd="0" presId="urn:microsoft.com/office/officeart/2005/8/layout/hChevron3"/>
    <dgm:cxn modelId="{E7323E7D-939D-47B8-AC2F-20457CA45EDB}" srcId="{D8727A72-56F8-49D6-9614-B07713DBDF00}" destId="{6833DEAF-3A60-41F7-89EC-3E2AF0668D6C}" srcOrd="3" destOrd="0" parTransId="{B54F9EE0-8CE9-4C54-B44F-98A5EB0A953B}" sibTransId="{41045B56-76D5-484C-8C2D-89F8BB7A037F}"/>
    <dgm:cxn modelId="{7DA53494-1A2B-4B0E-B585-A4F0901C3B0B}" type="presOf" srcId="{5B775452-2064-4930-8EAE-400E5EBA6550}" destId="{182F0344-D6E8-4562-917A-83243013AB1D}" srcOrd="0" destOrd="0" presId="urn:microsoft.com/office/officeart/2005/8/layout/hChevron3"/>
    <dgm:cxn modelId="{6350D699-BAB4-4469-8E96-5DD79E1608CD}" type="presOf" srcId="{A46802C8-DA3B-495B-A90A-72DA553E8C56}" destId="{C746960E-B78D-445A-8641-351C6C526219}" srcOrd="0" destOrd="0" presId="urn:microsoft.com/office/officeart/2005/8/layout/hChevron3"/>
    <dgm:cxn modelId="{FB8ED09C-17A3-4F90-B8DB-1060C453B0C9}" type="presOf" srcId="{42CB0ECC-3EAE-482A-B6A9-A63EBEEFE767}" destId="{0D531496-288A-4A6E-A63D-C15773A9763B}" srcOrd="0" destOrd="0" presId="urn:microsoft.com/office/officeart/2005/8/layout/hChevron3"/>
    <dgm:cxn modelId="{BC7EB09F-759D-42FC-B50E-D3BC12BB8C9C}" srcId="{D8727A72-56F8-49D6-9614-B07713DBDF00}" destId="{80702F78-A1AD-4532-8CC5-0D4C637EBBB1}" srcOrd="7" destOrd="0" parTransId="{75ADA028-127E-4D4C-9CFC-8E3C83EF273A}" sibTransId="{61BE312E-2E14-48F8-ACF4-04895BF119B8}"/>
    <dgm:cxn modelId="{03F178B2-A20C-45A9-9DEF-CC8BB3210178}" srcId="{D8727A72-56F8-49D6-9614-B07713DBDF00}" destId="{DA037449-7C10-41DB-8EC1-7B8CDC65A455}" srcOrd="1" destOrd="0" parTransId="{76519712-CBAA-4B62-80D0-27B08A414BB1}" sibTransId="{A9186DB7-E516-4469-A93C-EFCF0ED2C6AC}"/>
    <dgm:cxn modelId="{B2C60FDB-4C0D-4944-B91E-597D9D20BBAF}" srcId="{D8727A72-56F8-49D6-9614-B07713DBDF00}" destId="{42CB0ECC-3EAE-482A-B6A9-A63EBEEFE767}" srcOrd="2" destOrd="0" parTransId="{DEC1DCE2-F534-4A41-8362-9D58B85EF288}" sibTransId="{AB059917-B18B-424C-A3CB-048B63EFAB84}"/>
    <dgm:cxn modelId="{046350DF-2947-43BE-A243-A5D560617135}" srcId="{D8727A72-56F8-49D6-9614-B07713DBDF00}" destId="{3E5F2591-6D50-43B1-BF9C-DFFD0F110F5C}" srcOrd="4" destOrd="0" parTransId="{12916A1D-3B2B-4FD2-B5E6-6AE41069E53E}" sibTransId="{DD131879-85F2-4E0C-ABB9-6F01EBBEE215}"/>
    <dgm:cxn modelId="{A82FFDED-DDF4-40A9-9765-8F49F85E7A6F}" type="presOf" srcId="{80702F78-A1AD-4532-8CC5-0D4C637EBBB1}" destId="{170D9D3D-373F-4445-9632-F74784FB7EF1}" srcOrd="0" destOrd="0" presId="urn:microsoft.com/office/officeart/2005/8/layout/hChevron3"/>
    <dgm:cxn modelId="{5C3178FC-73D9-49DB-9716-0616DDF1A75C}" type="presOf" srcId="{DCB75D9B-1BC1-4F47-B443-336EFC899368}" destId="{A88829A7-CB7F-45AF-95E0-2E8F40FB30E8}" srcOrd="0" destOrd="0" presId="urn:microsoft.com/office/officeart/2005/8/layout/hChevron3"/>
    <dgm:cxn modelId="{3FE12CEF-949D-4373-AA1B-C35A16CA7300}" type="presParOf" srcId="{32F43189-30E4-4073-88BC-8BBF7248A9FE}" destId="{A88829A7-CB7F-45AF-95E0-2E8F40FB30E8}" srcOrd="0" destOrd="0" presId="urn:microsoft.com/office/officeart/2005/8/layout/hChevron3"/>
    <dgm:cxn modelId="{4A5F2721-8234-46C1-9626-CF2204442B21}" type="presParOf" srcId="{32F43189-30E4-4073-88BC-8BBF7248A9FE}" destId="{AE40EDBB-B031-473F-8E29-CC99FEADFE43}" srcOrd="1" destOrd="0" presId="urn:microsoft.com/office/officeart/2005/8/layout/hChevron3"/>
    <dgm:cxn modelId="{B7B9CF16-8FB5-48FC-B8F9-D7F42CD93632}" type="presParOf" srcId="{32F43189-30E4-4073-88BC-8BBF7248A9FE}" destId="{2D487051-B733-49A1-B084-6F3D48AD60D0}" srcOrd="2" destOrd="0" presId="urn:microsoft.com/office/officeart/2005/8/layout/hChevron3"/>
    <dgm:cxn modelId="{DD1BB19E-2A6B-4CE5-AA80-482C165CD770}" type="presParOf" srcId="{32F43189-30E4-4073-88BC-8BBF7248A9FE}" destId="{3F4EE380-D7DF-431A-9F87-81E90750F32A}" srcOrd="3" destOrd="0" presId="urn:microsoft.com/office/officeart/2005/8/layout/hChevron3"/>
    <dgm:cxn modelId="{F99B1F14-4B48-47B2-9D80-4F0D0CBED08F}" type="presParOf" srcId="{32F43189-30E4-4073-88BC-8BBF7248A9FE}" destId="{0D531496-288A-4A6E-A63D-C15773A9763B}" srcOrd="4" destOrd="0" presId="urn:microsoft.com/office/officeart/2005/8/layout/hChevron3"/>
    <dgm:cxn modelId="{A184CAF2-E8C6-40E9-B73F-AC6471832742}" type="presParOf" srcId="{32F43189-30E4-4073-88BC-8BBF7248A9FE}" destId="{E547741C-DE6C-4621-8AEF-BF4E9FBF1F8F}" srcOrd="5" destOrd="0" presId="urn:microsoft.com/office/officeart/2005/8/layout/hChevron3"/>
    <dgm:cxn modelId="{1E0E4848-F306-4651-BDD3-EC919D68F143}" type="presParOf" srcId="{32F43189-30E4-4073-88BC-8BBF7248A9FE}" destId="{51EE115F-531D-43A9-9ABF-F7D4196C1C2B}" srcOrd="6" destOrd="0" presId="urn:microsoft.com/office/officeart/2005/8/layout/hChevron3"/>
    <dgm:cxn modelId="{F0BB3DEB-EDC6-4BAA-A286-F267AAE2B762}" type="presParOf" srcId="{32F43189-30E4-4073-88BC-8BBF7248A9FE}" destId="{31F89D1F-88A4-4557-85B6-4843462A286A}" srcOrd="7" destOrd="0" presId="urn:microsoft.com/office/officeart/2005/8/layout/hChevron3"/>
    <dgm:cxn modelId="{B62D0613-346A-406A-A308-2B7BC82A382E}" type="presParOf" srcId="{32F43189-30E4-4073-88BC-8BBF7248A9FE}" destId="{04F108E5-E860-41BB-9B75-7EE70E2A5B7A}" srcOrd="8" destOrd="0" presId="urn:microsoft.com/office/officeart/2005/8/layout/hChevron3"/>
    <dgm:cxn modelId="{A80D506B-5670-4359-BC6A-AF7711F0F34D}" type="presParOf" srcId="{32F43189-30E4-4073-88BC-8BBF7248A9FE}" destId="{9267B197-F506-455E-BD33-69CE86474208}" srcOrd="9" destOrd="0" presId="urn:microsoft.com/office/officeart/2005/8/layout/hChevron3"/>
    <dgm:cxn modelId="{CFDCE37D-7A82-490A-BF34-11082E02F224}" type="presParOf" srcId="{32F43189-30E4-4073-88BC-8BBF7248A9FE}" destId="{C746960E-B78D-445A-8641-351C6C526219}" srcOrd="10" destOrd="0" presId="urn:microsoft.com/office/officeart/2005/8/layout/hChevron3"/>
    <dgm:cxn modelId="{24AA7787-F358-4A96-ACE1-1215606A4DE7}" type="presParOf" srcId="{32F43189-30E4-4073-88BC-8BBF7248A9FE}" destId="{7AAB78B2-374F-4520-BE60-9EC4F3C8B149}" srcOrd="11" destOrd="0" presId="urn:microsoft.com/office/officeart/2005/8/layout/hChevron3"/>
    <dgm:cxn modelId="{A7F73810-98F1-41FF-9BEF-C159418815F9}" type="presParOf" srcId="{32F43189-30E4-4073-88BC-8BBF7248A9FE}" destId="{182F0344-D6E8-4562-917A-83243013AB1D}" srcOrd="12" destOrd="0" presId="urn:microsoft.com/office/officeart/2005/8/layout/hChevron3"/>
    <dgm:cxn modelId="{061FEFE1-4909-4F38-8B89-4C6B1C3BEB5D}" type="presParOf" srcId="{32F43189-30E4-4073-88BC-8BBF7248A9FE}" destId="{58BBEA01-4563-4D1E-A5E3-F0F49007D607}" srcOrd="13" destOrd="0" presId="urn:microsoft.com/office/officeart/2005/8/layout/hChevron3"/>
    <dgm:cxn modelId="{1D5E5377-738F-4355-B5B8-B38FE23D9722}" type="presParOf" srcId="{32F43189-30E4-4073-88BC-8BBF7248A9FE}" destId="{170D9D3D-373F-4445-9632-F74784FB7EF1}" srcOrd="14"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D8727A72-56F8-49D6-9614-B07713DBDF00}" type="doc">
      <dgm:prSet loTypeId="urn:microsoft.com/office/officeart/2005/8/layout/hChevron3" loCatId="process" qsTypeId="urn:microsoft.com/office/officeart/2005/8/quickstyle/simple1" qsCatId="simple" csTypeId="urn:microsoft.com/office/officeart/2005/8/colors/accent0_1" csCatId="mainScheme" phldr="1"/>
      <dgm:spPr/>
    </dgm:pt>
    <dgm:pt modelId="{DCB75D9B-1BC1-4F47-B443-336EFC899368}">
      <dgm:prSet phldrT="[Text]" custT="1"/>
      <dgm:spPr>
        <a:solidFill>
          <a:schemeClr val="tx1">
            <a:lumMod val="40000"/>
            <a:lumOff val="60000"/>
          </a:schemeClr>
        </a:solidFill>
      </dgm:spPr>
      <dgm:t>
        <a:bodyPr/>
        <a:lstStyle/>
        <a:p>
          <a:r>
            <a:rPr lang="fa-IR" sz="1400" b="1" dirty="0">
              <a:solidFill>
                <a:srgbClr val="002060"/>
              </a:solidFill>
              <a:cs typeface="B Nazanin" panose="00000400000000000000" pitchFamily="2" charset="-78"/>
            </a:rPr>
            <a:t>مقدمه</a:t>
          </a:r>
          <a:endParaRPr lang="en-US" sz="1400" b="1" dirty="0">
            <a:solidFill>
              <a:srgbClr val="002060"/>
            </a:solidFill>
            <a:cs typeface="B Nazanin" panose="00000400000000000000" pitchFamily="2" charset="-78"/>
          </a:endParaRPr>
        </a:p>
      </dgm:t>
    </dgm:pt>
    <dgm:pt modelId="{1F8E0BCD-2899-49EE-87B0-AD140B823F0F}" type="parTrans" cxnId="{18F4680D-92C1-4D9F-A0B1-7E8FFB6AB70F}">
      <dgm:prSet/>
      <dgm:spPr/>
      <dgm:t>
        <a:bodyPr/>
        <a:lstStyle/>
        <a:p>
          <a:endParaRPr lang="en-US"/>
        </a:p>
      </dgm:t>
    </dgm:pt>
    <dgm:pt modelId="{5AF8477C-0DDD-4625-BF2D-A50F965D5188}" type="sibTrans" cxnId="{18F4680D-92C1-4D9F-A0B1-7E8FFB6AB70F}">
      <dgm:prSet/>
      <dgm:spPr/>
      <dgm:t>
        <a:bodyPr/>
        <a:lstStyle/>
        <a:p>
          <a:endParaRPr lang="en-US"/>
        </a:p>
      </dgm:t>
    </dgm:pt>
    <dgm:pt modelId="{DA037449-7C10-41DB-8EC1-7B8CDC65A455}">
      <dgm:prSet phldrT="[Text]" custT="1"/>
      <dgm:spPr>
        <a:solidFill>
          <a:schemeClr val="tx1">
            <a:lumMod val="40000"/>
            <a:lumOff val="60000"/>
          </a:schemeClr>
        </a:solidFill>
      </dgm:spPr>
      <dgm:t>
        <a:bodyPr/>
        <a:lstStyle/>
        <a:p>
          <a:r>
            <a:rPr lang="fa-IR" sz="1400" b="1" dirty="0">
              <a:solidFill>
                <a:srgbClr val="002060"/>
              </a:solidFill>
              <a:cs typeface="B Nazanin" panose="00000400000000000000" pitchFamily="2" charset="-78"/>
            </a:rPr>
            <a:t>خواص</a:t>
          </a:r>
          <a:endParaRPr lang="en-US" sz="1400" b="1" dirty="0">
            <a:solidFill>
              <a:srgbClr val="002060"/>
            </a:solidFill>
            <a:cs typeface="B Nazanin" panose="00000400000000000000" pitchFamily="2" charset="-78"/>
          </a:endParaRPr>
        </a:p>
      </dgm:t>
    </dgm:pt>
    <dgm:pt modelId="{76519712-CBAA-4B62-80D0-27B08A414BB1}" type="parTrans" cxnId="{03F178B2-A20C-45A9-9DEF-CC8BB3210178}">
      <dgm:prSet/>
      <dgm:spPr/>
      <dgm:t>
        <a:bodyPr/>
        <a:lstStyle/>
        <a:p>
          <a:endParaRPr lang="en-US"/>
        </a:p>
      </dgm:t>
    </dgm:pt>
    <dgm:pt modelId="{A9186DB7-E516-4469-A93C-EFCF0ED2C6AC}" type="sibTrans" cxnId="{03F178B2-A20C-45A9-9DEF-CC8BB3210178}">
      <dgm:prSet/>
      <dgm:spPr/>
      <dgm:t>
        <a:bodyPr/>
        <a:lstStyle/>
        <a:p>
          <a:endParaRPr lang="en-US"/>
        </a:p>
      </dgm:t>
    </dgm:pt>
    <dgm:pt modelId="{6833DEAF-3A60-41F7-89EC-3E2AF0668D6C}">
      <dgm:prSet phldrT="[Text]" custT="1"/>
      <dgm:spPr>
        <a:solidFill>
          <a:schemeClr val="tx1">
            <a:lumMod val="40000"/>
            <a:lumOff val="60000"/>
          </a:schemeClr>
        </a:solidFill>
      </dgm:spPr>
      <dgm:t>
        <a:bodyPr/>
        <a:lstStyle/>
        <a:p>
          <a:r>
            <a:rPr lang="fa-IR" sz="1400" b="1" dirty="0">
              <a:solidFill>
                <a:srgbClr val="002060"/>
              </a:solidFill>
              <a:cs typeface="B Nazanin" panose="00000400000000000000" pitchFamily="2" charset="-78"/>
            </a:rPr>
            <a:t>کاربرد</a:t>
          </a:r>
          <a:endParaRPr lang="en-US" sz="1400" b="1" dirty="0">
            <a:solidFill>
              <a:srgbClr val="002060"/>
            </a:solidFill>
            <a:cs typeface="B Nazanin" panose="00000400000000000000" pitchFamily="2" charset="-78"/>
          </a:endParaRPr>
        </a:p>
      </dgm:t>
    </dgm:pt>
    <dgm:pt modelId="{B54F9EE0-8CE9-4C54-B44F-98A5EB0A953B}" type="parTrans" cxnId="{E7323E7D-939D-47B8-AC2F-20457CA45EDB}">
      <dgm:prSet/>
      <dgm:spPr/>
      <dgm:t>
        <a:bodyPr/>
        <a:lstStyle/>
        <a:p>
          <a:endParaRPr lang="en-US"/>
        </a:p>
      </dgm:t>
    </dgm:pt>
    <dgm:pt modelId="{41045B56-76D5-484C-8C2D-89F8BB7A037F}" type="sibTrans" cxnId="{E7323E7D-939D-47B8-AC2F-20457CA45EDB}">
      <dgm:prSet/>
      <dgm:spPr/>
      <dgm:t>
        <a:bodyPr/>
        <a:lstStyle/>
        <a:p>
          <a:endParaRPr lang="en-US"/>
        </a:p>
      </dgm:t>
    </dgm:pt>
    <dgm:pt modelId="{42CB0ECC-3EAE-482A-B6A9-A63EBEEFE767}">
      <dgm:prSet phldrT="[Text]" custT="1"/>
      <dgm:spPr>
        <a:solidFill>
          <a:schemeClr val="tx1">
            <a:lumMod val="40000"/>
            <a:lumOff val="60000"/>
          </a:schemeClr>
        </a:solidFill>
      </dgm:spPr>
      <dgm:t>
        <a:bodyPr/>
        <a:lstStyle/>
        <a:p>
          <a:r>
            <a:rPr lang="fa-IR" sz="1400" b="1" dirty="0">
              <a:solidFill>
                <a:srgbClr val="002060"/>
              </a:solidFill>
              <a:cs typeface="B Nazanin" panose="00000400000000000000" pitchFamily="2" charset="-78"/>
            </a:rPr>
            <a:t>تاریخچه</a:t>
          </a:r>
          <a:endParaRPr lang="en-US" sz="1400" b="1" dirty="0">
            <a:solidFill>
              <a:srgbClr val="002060"/>
            </a:solidFill>
            <a:cs typeface="B Nazanin" panose="00000400000000000000" pitchFamily="2" charset="-78"/>
          </a:endParaRPr>
        </a:p>
      </dgm:t>
    </dgm:pt>
    <dgm:pt modelId="{DEC1DCE2-F534-4A41-8362-9D58B85EF288}" type="parTrans" cxnId="{B2C60FDB-4C0D-4944-B91E-597D9D20BBAF}">
      <dgm:prSet/>
      <dgm:spPr/>
      <dgm:t>
        <a:bodyPr/>
        <a:lstStyle/>
        <a:p>
          <a:endParaRPr lang="en-US"/>
        </a:p>
      </dgm:t>
    </dgm:pt>
    <dgm:pt modelId="{AB059917-B18B-424C-A3CB-048B63EFAB84}" type="sibTrans" cxnId="{B2C60FDB-4C0D-4944-B91E-597D9D20BBAF}">
      <dgm:prSet/>
      <dgm:spPr/>
      <dgm:t>
        <a:bodyPr/>
        <a:lstStyle/>
        <a:p>
          <a:endParaRPr lang="en-US"/>
        </a:p>
      </dgm:t>
    </dgm:pt>
    <dgm:pt modelId="{3E5F2591-6D50-43B1-BF9C-DFFD0F110F5C}">
      <dgm:prSet phldrT="[Text]" custT="1">
        <dgm:style>
          <a:lnRef idx="1">
            <a:schemeClr val="dk1"/>
          </a:lnRef>
          <a:fillRef idx="3">
            <a:schemeClr val="dk1"/>
          </a:fillRef>
          <a:effectRef idx="2">
            <a:schemeClr val="dk1"/>
          </a:effectRef>
          <a:fontRef idx="minor">
            <a:schemeClr val="lt1"/>
          </a:fontRef>
        </dgm:style>
      </dgm:prSet>
      <dgm:spPr/>
      <dgm:t>
        <a:bodyPr/>
        <a:lstStyle/>
        <a:p>
          <a:r>
            <a:rPr lang="fa-IR" sz="1400" b="1" dirty="0">
              <a:solidFill>
                <a:srgbClr val="002060"/>
              </a:solidFill>
              <a:cs typeface="B Nazanin" panose="00000400000000000000" pitchFamily="2" charset="-78"/>
            </a:rPr>
            <a:t>روش های تولید</a:t>
          </a:r>
          <a:endParaRPr lang="en-US" sz="1400" b="1" dirty="0">
            <a:solidFill>
              <a:srgbClr val="002060"/>
            </a:solidFill>
            <a:cs typeface="B Nazanin" panose="00000400000000000000" pitchFamily="2" charset="-78"/>
          </a:endParaRPr>
        </a:p>
      </dgm:t>
    </dgm:pt>
    <dgm:pt modelId="{12916A1D-3B2B-4FD2-B5E6-6AE41069E53E}" type="parTrans" cxnId="{046350DF-2947-43BE-A243-A5D560617135}">
      <dgm:prSet/>
      <dgm:spPr/>
      <dgm:t>
        <a:bodyPr/>
        <a:lstStyle/>
        <a:p>
          <a:endParaRPr lang="en-US"/>
        </a:p>
      </dgm:t>
    </dgm:pt>
    <dgm:pt modelId="{DD131879-85F2-4E0C-ABB9-6F01EBBEE215}" type="sibTrans" cxnId="{046350DF-2947-43BE-A243-A5D560617135}">
      <dgm:prSet/>
      <dgm:spPr/>
      <dgm:t>
        <a:bodyPr/>
        <a:lstStyle/>
        <a:p>
          <a:endParaRPr lang="en-US"/>
        </a:p>
      </dgm:t>
    </dgm:pt>
    <dgm:pt modelId="{A46802C8-DA3B-495B-A90A-72DA553E8C56}">
      <dgm:prSet phldrT="[Text]" custT="1"/>
      <dgm:spPr>
        <a:solidFill>
          <a:schemeClr val="tx1">
            <a:lumMod val="40000"/>
            <a:lumOff val="60000"/>
          </a:schemeClr>
        </a:solidFill>
      </dgm:spPr>
      <dgm:t>
        <a:bodyPr/>
        <a:lstStyle/>
        <a:p>
          <a:r>
            <a:rPr lang="fa-IR" sz="1400" b="1" dirty="0">
              <a:solidFill>
                <a:srgbClr val="002060"/>
              </a:solidFill>
              <a:cs typeface="B Nazanin" panose="00000400000000000000" pitchFamily="2" charset="-78"/>
            </a:rPr>
            <a:t>بهترین روش تولید</a:t>
          </a:r>
          <a:endParaRPr lang="en-US" sz="1400" b="1" dirty="0">
            <a:solidFill>
              <a:srgbClr val="002060"/>
            </a:solidFill>
            <a:cs typeface="B Nazanin" panose="00000400000000000000" pitchFamily="2" charset="-78"/>
          </a:endParaRPr>
        </a:p>
      </dgm:t>
    </dgm:pt>
    <dgm:pt modelId="{B0A51965-5EC2-48DB-A0DA-4C2DE9E3CD4E}" type="parTrans" cxnId="{63573D47-D978-4B63-9685-F6943168C4B9}">
      <dgm:prSet/>
      <dgm:spPr/>
      <dgm:t>
        <a:bodyPr/>
        <a:lstStyle/>
        <a:p>
          <a:endParaRPr lang="en-US"/>
        </a:p>
      </dgm:t>
    </dgm:pt>
    <dgm:pt modelId="{E2D27B60-1307-4700-BA62-87E34DBBD40A}" type="sibTrans" cxnId="{63573D47-D978-4B63-9685-F6943168C4B9}">
      <dgm:prSet/>
      <dgm:spPr/>
      <dgm:t>
        <a:bodyPr/>
        <a:lstStyle/>
        <a:p>
          <a:endParaRPr lang="en-US"/>
        </a:p>
      </dgm:t>
    </dgm:pt>
    <dgm:pt modelId="{5B775452-2064-4930-8EAE-400E5EBA6550}">
      <dgm:prSet phldrT="[Text]" custT="1"/>
      <dgm:spPr>
        <a:solidFill>
          <a:schemeClr val="tx1">
            <a:lumMod val="40000"/>
            <a:lumOff val="60000"/>
          </a:schemeClr>
        </a:solidFill>
      </dgm:spPr>
      <dgm:t>
        <a:bodyPr/>
        <a:lstStyle/>
        <a:p>
          <a:r>
            <a:rPr lang="fa-IR" sz="1400" b="1" dirty="0">
              <a:solidFill>
                <a:srgbClr val="002060"/>
              </a:solidFill>
              <a:cs typeface="B Nazanin" panose="00000400000000000000" pitchFamily="2" charset="-78"/>
            </a:rPr>
            <a:t>بررسی بازار</a:t>
          </a:r>
          <a:endParaRPr lang="en-US" sz="1400" b="1" dirty="0">
            <a:solidFill>
              <a:srgbClr val="002060"/>
            </a:solidFill>
            <a:cs typeface="B Nazanin" panose="00000400000000000000" pitchFamily="2" charset="-78"/>
          </a:endParaRPr>
        </a:p>
      </dgm:t>
    </dgm:pt>
    <dgm:pt modelId="{F84D7F43-77FC-4C60-8ECE-E1BF429B51EF}" type="parTrans" cxnId="{CCD8AB45-4AE2-4E2A-94BB-9913818B9025}">
      <dgm:prSet/>
      <dgm:spPr/>
      <dgm:t>
        <a:bodyPr/>
        <a:lstStyle/>
        <a:p>
          <a:endParaRPr lang="en-US"/>
        </a:p>
      </dgm:t>
    </dgm:pt>
    <dgm:pt modelId="{3AB435F3-9F9E-4D2F-8B5D-F8CBF01D4CBE}" type="sibTrans" cxnId="{CCD8AB45-4AE2-4E2A-94BB-9913818B9025}">
      <dgm:prSet/>
      <dgm:spPr/>
      <dgm:t>
        <a:bodyPr/>
        <a:lstStyle/>
        <a:p>
          <a:endParaRPr lang="en-US"/>
        </a:p>
      </dgm:t>
    </dgm:pt>
    <dgm:pt modelId="{80702F78-A1AD-4532-8CC5-0D4C637EBBB1}">
      <dgm:prSet phldrT="[Text]" custT="1"/>
      <dgm:spPr>
        <a:solidFill>
          <a:schemeClr val="tx1">
            <a:lumMod val="40000"/>
            <a:lumOff val="60000"/>
          </a:schemeClr>
        </a:solidFill>
      </dgm:spPr>
      <dgm:t>
        <a:bodyPr/>
        <a:lstStyle/>
        <a:p>
          <a:r>
            <a:rPr lang="fa-IR" sz="1400" b="1" dirty="0">
              <a:solidFill>
                <a:srgbClr val="002060"/>
              </a:solidFill>
              <a:cs typeface="B Nazanin" panose="00000400000000000000" pitchFamily="2" charset="-78"/>
            </a:rPr>
            <a:t>محاسبات اقتصادی</a:t>
          </a:r>
          <a:endParaRPr lang="en-US" sz="1400" b="1" dirty="0">
            <a:solidFill>
              <a:srgbClr val="002060"/>
            </a:solidFill>
            <a:cs typeface="B Nazanin" panose="00000400000000000000" pitchFamily="2" charset="-78"/>
          </a:endParaRPr>
        </a:p>
      </dgm:t>
    </dgm:pt>
    <dgm:pt modelId="{75ADA028-127E-4D4C-9CFC-8E3C83EF273A}" type="parTrans" cxnId="{BC7EB09F-759D-42FC-B50E-D3BC12BB8C9C}">
      <dgm:prSet/>
      <dgm:spPr/>
      <dgm:t>
        <a:bodyPr/>
        <a:lstStyle/>
        <a:p>
          <a:endParaRPr lang="en-US"/>
        </a:p>
      </dgm:t>
    </dgm:pt>
    <dgm:pt modelId="{61BE312E-2E14-48F8-ACF4-04895BF119B8}" type="sibTrans" cxnId="{BC7EB09F-759D-42FC-B50E-D3BC12BB8C9C}">
      <dgm:prSet/>
      <dgm:spPr/>
      <dgm:t>
        <a:bodyPr/>
        <a:lstStyle/>
        <a:p>
          <a:endParaRPr lang="en-US"/>
        </a:p>
      </dgm:t>
    </dgm:pt>
    <dgm:pt modelId="{32F43189-30E4-4073-88BC-8BBF7248A9FE}" type="pres">
      <dgm:prSet presAssocID="{D8727A72-56F8-49D6-9614-B07713DBDF00}" presName="Name0" presStyleCnt="0">
        <dgm:presLayoutVars>
          <dgm:dir val="rev"/>
          <dgm:resizeHandles val="exact"/>
        </dgm:presLayoutVars>
      </dgm:prSet>
      <dgm:spPr/>
    </dgm:pt>
    <dgm:pt modelId="{A88829A7-CB7F-45AF-95E0-2E8F40FB30E8}" type="pres">
      <dgm:prSet presAssocID="{DCB75D9B-1BC1-4F47-B443-336EFC899368}" presName="parTxOnly" presStyleLbl="node1" presStyleIdx="0" presStyleCnt="8">
        <dgm:presLayoutVars>
          <dgm:bulletEnabled val="1"/>
        </dgm:presLayoutVars>
      </dgm:prSet>
      <dgm:spPr/>
    </dgm:pt>
    <dgm:pt modelId="{AE40EDBB-B031-473F-8E29-CC99FEADFE43}" type="pres">
      <dgm:prSet presAssocID="{5AF8477C-0DDD-4625-BF2D-A50F965D5188}" presName="parSpace" presStyleCnt="0"/>
      <dgm:spPr/>
    </dgm:pt>
    <dgm:pt modelId="{2D487051-B733-49A1-B084-6F3D48AD60D0}" type="pres">
      <dgm:prSet presAssocID="{DA037449-7C10-41DB-8EC1-7B8CDC65A455}" presName="parTxOnly" presStyleLbl="node1" presStyleIdx="1" presStyleCnt="8">
        <dgm:presLayoutVars>
          <dgm:bulletEnabled val="1"/>
        </dgm:presLayoutVars>
      </dgm:prSet>
      <dgm:spPr/>
    </dgm:pt>
    <dgm:pt modelId="{3F4EE380-D7DF-431A-9F87-81E90750F32A}" type="pres">
      <dgm:prSet presAssocID="{A9186DB7-E516-4469-A93C-EFCF0ED2C6AC}" presName="parSpace" presStyleCnt="0"/>
      <dgm:spPr/>
    </dgm:pt>
    <dgm:pt modelId="{0D531496-288A-4A6E-A63D-C15773A9763B}" type="pres">
      <dgm:prSet presAssocID="{42CB0ECC-3EAE-482A-B6A9-A63EBEEFE767}" presName="parTxOnly" presStyleLbl="node1" presStyleIdx="2" presStyleCnt="8">
        <dgm:presLayoutVars>
          <dgm:bulletEnabled val="1"/>
        </dgm:presLayoutVars>
      </dgm:prSet>
      <dgm:spPr/>
    </dgm:pt>
    <dgm:pt modelId="{E547741C-DE6C-4621-8AEF-BF4E9FBF1F8F}" type="pres">
      <dgm:prSet presAssocID="{AB059917-B18B-424C-A3CB-048B63EFAB84}" presName="parSpace" presStyleCnt="0"/>
      <dgm:spPr/>
    </dgm:pt>
    <dgm:pt modelId="{51EE115F-531D-43A9-9ABF-F7D4196C1C2B}" type="pres">
      <dgm:prSet presAssocID="{6833DEAF-3A60-41F7-89EC-3E2AF0668D6C}" presName="parTxOnly" presStyleLbl="node1" presStyleIdx="3" presStyleCnt="8">
        <dgm:presLayoutVars>
          <dgm:bulletEnabled val="1"/>
        </dgm:presLayoutVars>
      </dgm:prSet>
      <dgm:spPr/>
    </dgm:pt>
    <dgm:pt modelId="{31F89D1F-88A4-4557-85B6-4843462A286A}" type="pres">
      <dgm:prSet presAssocID="{41045B56-76D5-484C-8C2D-89F8BB7A037F}" presName="parSpace" presStyleCnt="0"/>
      <dgm:spPr/>
    </dgm:pt>
    <dgm:pt modelId="{04F108E5-E860-41BB-9B75-7EE70E2A5B7A}" type="pres">
      <dgm:prSet presAssocID="{3E5F2591-6D50-43B1-BF9C-DFFD0F110F5C}" presName="parTxOnly" presStyleLbl="node1" presStyleIdx="4" presStyleCnt="8">
        <dgm:presLayoutVars>
          <dgm:bulletEnabled val="1"/>
        </dgm:presLayoutVars>
      </dgm:prSet>
      <dgm:spPr/>
    </dgm:pt>
    <dgm:pt modelId="{9267B197-F506-455E-BD33-69CE86474208}" type="pres">
      <dgm:prSet presAssocID="{DD131879-85F2-4E0C-ABB9-6F01EBBEE215}" presName="parSpace" presStyleCnt="0"/>
      <dgm:spPr/>
    </dgm:pt>
    <dgm:pt modelId="{C746960E-B78D-445A-8641-351C6C526219}" type="pres">
      <dgm:prSet presAssocID="{A46802C8-DA3B-495B-A90A-72DA553E8C56}" presName="parTxOnly" presStyleLbl="node1" presStyleIdx="5" presStyleCnt="8">
        <dgm:presLayoutVars>
          <dgm:bulletEnabled val="1"/>
        </dgm:presLayoutVars>
      </dgm:prSet>
      <dgm:spPr/>
    </dgm:pt>
    <dgm:pt modelId="{7AAB78B2-374F-4520-BE60-9EC4F3C8B149}" type="pres">
      <dgm:prSet presAssocID="{E2D27B60-1307-4700-BA62-87E34DBBD40A}" presName="parSpace" presStyleCnt="0"/>
      <dgm:spPr/>
    </dgm:pt>
    <dgm:pt modelId="{182F0344-D6E8-4562-917A-83243013AB1D}" type="pres">
      <dgm:prSet presAssocID="{5B775452-2064-4930-8EAE-400E5EBA6550}" presName="parTxOnly" presStyleLbl="node1" presStyleIdx="6" presStyleCnt="8">
        <dgm:presLayoutVars>
          <dgm:bulletEnabled val="1"/>
        </dgm:presLayoutVars>
      </dgm:prSet>
      <dgm:spPr/>
    </dgm:pt>
    <dgm:pt modelId="{58BBEA01-4563-4D1E-A5E3-F0F49007D607}" type="pres">
      <dgm:prSet presAssocID="{3AB435F3-9F9E-4D2F-8B5D-F8CBF01D4CBE}" presName="parSpace" presStyleCnt="0"/>
      <dgm:spPr/>
    </dgm:pt>
    <dgm:pt modelId="{170D9D3D-373F-4445-9632-F74784FB7EF1}" type="pres">
      <dgm:prSet presAssocID="{80702F78-A1AD-4532-8CC5-0D4C637EBBB1}" presName="parTxOnly" presStyleLbl="node1" presStyleIdx="7" presStyleCnt="8">
        <dgm:presLayoutVars>
          <dgm:bulletEnabled val="1"/>
        </dgm:presLayoutVars>
      </dgm:prSet>
      <dgm:spPr/>
    </dgm:pt>
  </dgm:ptLst>
  <dgm:cxnLst>
    <dgm:cxn modelId="{18F4680D-92C1-4D9F-A0B1-7E8FFB6AB70F}" srcId="{D8727A72-56F8-49D6-9614-B07713DBDF00}" destId="{DCB75D9B-1BC1-4F47-B443-336EFC899368}" srcOrd="0" destOrd="0" parTransId="{1F8E0BCD-2899-49EE-87B0-AD140B823F0F}" sibTransId="{5AF8477C-0DDD-4625-BF2D-A50F965D5188}"/>
    <dgm:cxn modelId="{DFC40615-F1F6-4643-9566-1834092F5BE0}" type="presOf" srcId="{3E5F2591-6D50-43B1-BF9C-DFFD0F110F5C}" destId="{04F108E5-E860-41BB-9B75-7EE70E2A5B7A}" srcOrd="0" destOrd="0" presId="urn:microsoft.com/office/officeart/2005/8/layout/hChevron3"/>
    <dgm:cxn modelId="{6BEF421D-602F-4A8C-9D26-0E6149094B9A}" type="presOf" srcId="{80702F78-A1AD-4532-8CC5-0D4C637EBBB1}" destId="{170D9D3D-373F-4445-9632-F74784FB7EF1}" srcOrd="0" destOrd="0" presId="urn:microsoft.com/office/officeart/2005/8/layout/hChevron3"/>
    <dgm:cxn modelId="{5383A55C-3143-45F9-9AC3-518C66D4BC80}" type="presOf" srcId="{A46802C8-DA3B-495B-A90A-72DA553E8C56}" destId="{C746960E-B78D-445A-8641-351C6C526219}" srcOrd="0" destOrd="0" presId="urn:microsoft.com/office/officeart/2005/8/layout/hChevron3"/>
    <dgm:cxn modelId="{AA79F643-DA59-47F0-8B2B-3B6FC1D49649}" type="presOf" srcId="{D8727A72-56F8-49D6-9614-B07713DBDF00}" destId="{32F43189-30E4-4073-88BC-8BBF7248A9FE}" srcOrd="0" destOrd="0" presId="urn:microsoft.com/office/officeart/2005/8/layout/hChevron3"/>
    <dgm:cxn modelId="{CCD8AB45-4AE2-4E2A-94BB-9913818B9025}" srcId="{D8727A72-56F8-49D6-9614-B07713DBDF00}" destId="{5B775452-2064-4930-8EAE-400E5EBA6550}" srcOrd="6" destOrd="0" parTransId="{F84D7F43-77FC-4C60-8ECE-E1BF429B51EF}" sibTransId="{3AB435F3-9F9E-4D2F-8B5D-F8CBF01D4CBE}"/>
    <dgm:cxn modelId="{63573D47-D978-4B63-9685-F6943168C4B9}" srcId="{D8727A72-56F8-49D6-9614-B07713DBDF00}" destId="{A46802C8-DA3B-495B-A90A-72DA553E8C56}" srcOrd="5" destOrd="0" parTransId="{B0A51965-5EC2-48DB-A0DA-4C2DE9E3CD4E}" sibTransId="{E2D27B60-1307-4700-BA62-87E34DBBD40A}"/>
    <dgm:cxn modelId="{903E0453-DBEE-45E0-8A5C-7A56284B69B4}" type="presOf" srcId="{6833DEAF-3A60-41F7-89EC-3E2AF0668D6C}" destId="{51EE115F-531D-43A9-9ABF-F7D4196C1C2B}" srcOrd="0" destOrd="0" presId="urn:microsoft.com/office/officeart/2005/8/layout/hChevron3"/>
    <dgm:cxn modelId="{E7323E7D-939D-47B8-AC2F-20457CA45EDB}" srcId="{D8727A72-56F8-49D6-9614-B07713DBDF00}" destId="{6833DEAF-3A60-41F7-89EC-3E2AF0668D6C}" srcOrd="3" destOrd="0" parTransId="{B54F9EE0-8CE9-4C54-B44F-98A5EB0A953B}" sibTransId="{41045B56-76D5-484C-8C2D-89F8BB7A037F}"/>
    <dgm:cxn modelId="{BC7EB09F-759D-42FC-B50E-D3BC12BB8C9C}" srcId="{D8727A72-56F8-49D6-9614-B07713DBDF00}" destId="{80702F78-A1AD-4532-8CC5-0D4C637EBBB1}" srcOrd="7" destOrd="0" parTransId="{75ADA028-127E-4D4C-9CFC-8E3C83EF273A}" sibTransId="{61BE312E-2E14-48F8-ACF4-04895BF119B8}"/>
    <dgm:cxn modelId="{5BE2EBAB-5554-4645-8436-3A699D8662EC}" type="presOf" srcId="{42CB0ECC-3EAE-482A-B6A9-A63EBEEFE767}" destId="{0D531496-288A-4A6E-A63D-C15773A9763B}" srcOrd="0" destOrd="0" presId="urn:microsoft.com/office/officeart/2005/8/layout/hChevron3"/>
    <dgm:cxn modelId="{2B2B0CAF-01C4-48B5-9E97-4C6E54550C49}" type="presOf" srcId="{5B775452-2064-4930-8EAE-400E5EBA6550}" destId="{182F0344-D6E8-4562-917A-83243013AB1D}" srcOrd="0" destOrd="0" presId="urn:microsoft.com/office/officeart/2005/8/layout/hChevron3"/>
    <dgm:cxn modelId="{03F178B2-A20C-45A9-9DEF-CC8BB3210178}" srcId="{D8727A72-56F8-49D6-9614-B07713DBDF00}" destId="{DA037449-7C10-41DB-8EC1-7B8CDC65A455}" srcOrd="1" destOrd="0" parTransId="{76519712-CBAA-4B62-80D0-27B08A414BB1}" sibTransId="{A9186DB7-E516-4469-A93C-EFCF0ED2C6AC}"/>
    <dgm:cxn modelId="{349A06B8-E008-47DC-86EE-D10E780F208F}" type="presOf" srcId="{DCB75D9B-1BC1-4F47-B443-336EFC899368}" destId="{A88829A7-CB7F-45AF-95E0-2E8F40FB30E8}" srcOrd="0" destOrd="0" presId="urn:microsoft.com/office/officeart/2005/8/layout/hChevron3"/>
    <dgm:cxn modelId="{23C309BC-0A6E-4AC3-A3BA-0B7AE6838D92}" type="presOf" srcId="{DA037449-7C10-41DB-8EC1-7B8CDC65A455}" destId="{2D487051-B733-49A1-B084-6F3D48AD60D0}" srcOrd="0" destOrd="0" presId="urn:microsoft.com/office/officeart/2005/8/layout/hChevron3"/>
    <dgm:cxn modelId="{B2C60FDB-4C0D-4944-B91E-597D9D20BBAF}" srcId="{D8727A72-56F8-49D6-9614-B07713DBDF00}" destId="{42CB0ECC-3EAE-482A-B6A9-A63EBEEFE767}" srcOrd="2" destOrd="0" parTransId="{DEC1DCE2-F534-4A41-8362-9D58B85EF288}" sibTransId="{AB059917-B18B-424C-A3CB-048B63EFAB84}"/>
    <dgm:cxn modelId="{046350DF-2947-43BE-A243-A5D560617135}" srcId="{D8727A72-56F8-49D6-9614-B07713DBDF00}" destId="{3E5F2591-6D50-43B1-BF9C-DFFD0F110F5C}" srcOrd="4" destOrd="0" parTransId="{12916A1D-3B2B-4FD2-B5E6-6AE41069E53E}" sibTransId="{DD131879-85F2-4E0C-ABB9-6F01EBBEE215}"/>
    <dgm:cxn modelId="{7C1834DF-D6F1-4CBF-9A57-6FA563E2B641}" type="presParOf" srcId="{32F43189-30E4-4073-88BC-8BBF7248A9FE}" destId="{A88829A7-CB7F-45AF-95E0-2E8F40FB30E8}" srcOrd="0" destOrd="0" presId="urn:microsoft.com/office/officeart/2005/8/layout/hChevron3"/>
    <dgm:cxn modelId="{8D65FDC2-788C-4E33-BF92-DBF936AD9D44}" type="presParOf" srcId="{32F43189-30E4-4073-88BC-8BBF7248A9FE}" destId="{AE40EDBB-B031-473F-8E29-CC99FEADFE43}" srcOrd="1" destOrd="0" presId="urn:microsoft.com/office/officeart/2005/8/layout/hChevron3"/>
    <dgm:cxn modelId="{3299833E-4B0F-411B-A75C-19DEEC544925}" type="presParOf" srcId="{32F43189-30E4-4073-88BC-8BBF7248A9FE}" destId="{2D487051-B733-49A1-B084-6F3D48AD60D0}" srcOrd="2" destOrd="0" presId="urn:microsoft.com/office/officeart/2005/8/layout/hChevron3"/>
    <dgm:cxn modelId="{D0770A06-EC0E-4F6C-9614-FA9E69BFD67E}" type="presParOf" srcId="{32F43189-30E4-4073-88BC-8BBF7248A9FE}" destId="{3F4EE380-D7DF-431A-9F87-81E90750F32A}" srcOrd="3" destOrd="0" presId="urn:microsoft.com/office/officeart/2005/8/layout/hChevron3"/>
    <dgm:cxn modelId="{459994B9-E7C3-435B-B533-02B09A89527A}" type="presParOf" srcId="{32F43189-30E4-4073-88BC-8BBF7248A9FE}" destId="{0D531496-288A-4A6E-A63D-C15773A9763B}" srcOrd="4" destOrd="0" presId="urn:microsoft.com/office/officeart/2005/8/layout/hChevron3"/>
    <dgm:cxn modelId="{C97F808A-FCCA-450F-8E45-131B88C2D743}" type="presParOf" srcId="{32F43189-30E4-4073-88BC-8BBF7248A9FE}" destId="{E547741C-DE6C-4621-8AEF-BF4E9FBF1F8F}" srcOrd="5" destOrd="0" presId="urn:microsoft.com/office/officeart/2005/8/layout/hChevron3"/>
    <dgm:cxn modelId="{BB6EEBE0-B6AE-40F0-9A74-FE8A8407A4A6}" type="presParOf" srcId="{32F43189-30E4-4073-88BC-8BBF7248A9FE}" destId="{51EE115F-531D-43A9-9ABF-F7D4196C1C2B}" srcOrd="6" destOrd="0" presId="urn:microsoft.com/office/officeart/2005/8/layout/hChevron3"/>
    <dgm:cxn modelId="{AA0B3016-27AC-47DF-BEFB-6649FFAE4043}" type="presParOf" srcId="{32F43189-30E4-4073-88BC-8BBF7248A9FE}" destId="{31F89D1F-88A4-4557-85B6-4843462A286A}" srcOrd="7" destOrd="0" presId="urn:microsoft.com/office/officeart/2005/8/layout/hChevron3"/>
    <dgm:cxn modelId="{767E262B-9057-4A78-920C-A110CE02A8DE}" type="presParOf" srcId="{32F43189-30E4-4073-88BC-8BBF7248A9FE}" destId="{04F108E5-E860-41BB-9B75-7EE70E2A5B7A}" srcOrd="8" destOrd="0" presId="urn:microsoft.com/office/officeart/2005/8/layout/hChevron3"/>
    <dgm:cxn modelId="{70CC5864-8A2A-4A25-B9F5-450259DC8F9B}" type="presParOf" srcId="{32F43189-30E4-4073-88BC-8BBF7248A9FE}" destId="{9267B197-F506-455E-BD33-69CE86474208}" srcOrd="9" destOrd="0" presId="urn:microsoft.com/office/officeart/2005/8/layout/hChevron3"/>
    <dgm:cxn modelId="{6D7849B8-A5A7-4796-A33B-A78EDC71E6D5}" type="presParOf" srcId="{32F43189-30E4-4073-88BC-8BBF7248A9FE}" destId="{C746960E-B78D-445A-8641-351C6C526219}" srcOrd="10" destOrd="0" presId="urn:microsoft.com/office/officeart/2005/8/layout/hChevron3"/>
    <dgm:cxn modelId="{16112ACE-B123-4768-BDD0-1FF2C303D5EB}" type="presParOf" srcId="{32F43189-30E4-4073-88BC-8BBF7248A9FE}" destId="{7AAB78B2-374F-4520-BE60-9EC4F3C8B149}" srcOrd="11" destOrd="0" presId="urn:microsoft.com/office/officeart/2005/8/layout/hChevron3"/>
    <dgm:cxn modelId="{1A853F5A-2EBC-4AAD-9B8B-4791DD2E9D9C}" type="presParOf" srcId="{32F43189-30E4-4073-88BC-8BBF7248A9FE}" destId="{182F0344-D6E8-4562-917A-83243013AB1D}" srcOrd="12" destOrd="0" presId="urn:microsoft.com/office/officeart/2005/8/layout/hChevron3"/>
    <dgm:cxn modelId="{130B84C3-D537-4A5B-A5FD-77A25A8D213C}" type="presParOf" srcId="{32F43189-30E4-4073-88BC-8BBF7248A9FE}" destId="{58BBEA01-4563-4D1E-A5E3-F0F49007D607}" srcOrd="13" destOrd="0" presId="urn:microsoft.com/office/officeart/2005/8/layout/hChevron3"/>
    <dgm:cxn modelId="{F44C39DC-2AA0-4E0D-ABBA-723839FEFD34}" type="presParOf" srcId="{32F43189-30E4-4073-88BC-8BBF7248A9FE}" destId="{170D9D3D-373F-4445-9632-F74784FB7EF1}" srcOrd="14" destOrd="0" presId="urn:microsoft.com/office/officeart/2005/8/layout/hChevron3"/>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D8727A72-56F8-49D6-9614-B07713DBDF00}" type="doc">
      <dgm:prSet loTypeId="urn:microsoft.com/office/officeart/2005/8/layout/hChevron3" loCatId="process" qsTypeId="urn:microsoft.com/office/officeart/2005/8/quickstyle/simple1" qsCatId="simple" csTypeId="urn:microsoft.com/office/officeart/2005/8/colors/accent0_1" csCatId="mainScheme" phldr="1"/>
      <dgm:spPr/>
    </dgm:pt>
    <dgm:pt modelId="{DCB75D9B-1BC1-4F47-B443-336EFC899368}">
      <dgm:prSet phldrT="[Text]" custT="1"/>
      <dgm:spPr>
        <a:solidFill>
          <a:schemeClr val="tx1">
            <a:lumMod val="40000"/>
            <a:lumOff val="60000"/>
          </a:schemeClr>
        </a:solidFill>
      </dgm:spPr>
      <dgm:t>
        <a:bodyPr/>
        <a:lstStyle/>
        <a:p>
          <a:r>
            <a:rPr lang="fa-IR" sz="1400" b="1" dirty="0">
              <a:solidFill>
                <a:srgbClr val="002060"/>
              </a:solidFill>
              <a:cs typeface="B Nazanin" panose="00000400000000000000" pitchFamily="2" charset="-78"/>
            </a:rPr>
            <a:t>مقدمه</a:t>
          </a:r>
          <a:endParaRPr lang="en-US" sz="1400" b="1" dirty="0">
            <a:solidFill>
              <a:srgbClr val="002060"/>
            </a:solidFill>
            <a:cs typeface="B Nazanin" panose="00000400000000000000" pitchFamily="2" charset="-78"/>
          </a:endParaRPr>
        </a:p>
      </dgm:t>
    </dgm:pt>
    <dgm:pt modelId="{1F8E0BCD-2899-49EE-87B0-AD140B823F0F}" type="parTrans" cxnId="{18F4680D-92C1-4D9F-A0B1-7E8FFB6AB70F}">
      <dgm:prSet/>
      <dgm:spPr/>
      <dgm:t>
        <a:bodyPr/>
        <a:lstStyle/>
        <a:p>
          <a:endParaRPr lang="en-US"/>
        </a:p>
      </dgm:t>
    </dgm:pt>
    <dgm:pt modelId="{5AF8477C-0DDD-4625-BF2D-A50F965D5188}" type="sibTrans" cxnId="{18F4680D-92C1-4D9F-A0B1-7E8FFB6AB70F}">
      <dgm:prSet/>
      <dgm:spPr/>
      <dgm:t>
        <a:bodyPr/>
        <a:lstStyle/>
        <a:p>
          <a:endParaRPr lang="en-US"/>
        </a:p>
      </dgm:t>
    </dgm:pt>
    <dgm:pt modelId="{DA037449-7C10-41DB-8EC1-7B8CDC65A455}">
      <dgm:prSet phldrT="[Text]" custT="1"/>
      <dgm:spPr>
        <a:solidFill>
          <a:schemeClr val="tx1">
            <a:lumMod val="40000"/>
            <a:lumOff val="60000"/>
          </a:schemeClr>
        </a:solidFill>
      </dgm:spPr>
      <dgm:t>
        <a:bodyPr/>
        <a:lstStyle/>
        <a:p>
          <a:r>
            <a:rPr lang="fa-IR" sz="1400" b="1" dirty="0">
              <a:solidFill>
                <a:srgbClr val="002060"/>
              </a:solidFill>
              <a:cs typeface="B Nazanin" panose="00000400000000000000" pitchFamily="2" charset="-78"/>
            </a:rPr>
            <a:t>خواص</a:t>
          </a:r>
          <a:endParaRPr lang="en-US" sz="1400" b="1" dirty="0">
            <a:solidFill>
              <a:srgbClr val="002060"/>
            </a:solidFill>
            <a:cs typeface="B Nazanin" panose="00000400000000000000" pitchFamily="2" charset="-78"/>
          </a:endParaRPr>
        </a:p>
      </dgm:t>
    </dgm:pt>
    <dgm:pt modelId="{76519712-CBAA-4B62-80D0-27B08A414BB1}" type="parTrans" cxnId="{03F178B2-A20C-45A9-9DEF-CC8BB3210178}">
      <dgm:prSet/>
      <dgm:spPr/>
      <dgm:t>
        <a:bodyPr/>
        <a:lstStyle/>
        <a:p>
          <a:endParaRPr lang="en-US"/>
        </a:p>
      </dgm:t>
    </dgm:pt>
    <dgm:pt modelId="{A9186DB7-E516-4469-A93C-EFCF0ED2C6AC}" type="sibTrans" cxnId="{03F178B2-A20C-45A9-9DEF-CC8BB3210178}">
      <dgm:prSet/>
      <dgm:spPr/>
      <dgm:t>
        <a:bodyPr/>
        <a:lstStyle/>
        <a:p>
          <a:endParaRPr lang="en-US"/>
        </a:p>
      </dgm:t>
    </dgm:pt>
    <dgm:pt modelId="{6833DEAF-3A60-41F7-89EC-3E2AF0668D6C}">
      <dgm:prSet phldrT="[Text]" custT="1"/>
      <dgm:spPr>
        <a:solidFill>
          <a:schemeClr val="tx1">
            <a:lumMod val="40000"/>
            <a:lumOff val="60000"/>
          </a:schemeClr>
        </a:solidFill>
      </dgm:spPr>
      <dgm:t>
        <a:bodyPr/>
        <a:lstStyle/>
        <a:p>
          <a:r>
            <a:rPr lang="fa-IR" sz="1400" b="1" dirty="0">
              <a:solidFill>
                <a:srgbClr val="002060"/>
              </a:solidFill>
              <a:cs typeface="B Nazanin" panose="00000400000000000000" pitchFamily="2" charset="-78"/>
            </a:rPr>
            <a:t>کاربرد</a:t>
          </a:r>
          <a:endParaRPr lang="en-US" sz="1400" b="1" dirty="0">
            <a:solidFill>
              <a:srgbClr val="002060"/>
            </a:solidFill>
            <a:cs typeface="B Nazanin" panose="00000400000000000000" pitchFamily="2" charset="-78"/>
          </a:endParaRPr>
        </a:p>
      </dgm:t>
    </dgm:pt>
    <dgm:pt modelId="{B54F9EE0-8CE9-4C54-B44F-98A5EB0A953B}" type="parTrans" cxnId="{E7323E7D-939D-47B8-AC2F-20457CA45EDB}">
      <dgm:prSet/>
      <dgm:spPr/>
      <dgm:t>
        <a:bodyPr/>
        <a:lstStyle/>
        <a:p>
          <a:endParaRPr lang="en-US"/>
        </a:p>
      </dgm:t>
    </dgm:pt>
    <dgm:pt modelId="{41045B56-76D5-484C-8C2D-89F8BB7A037F}" type="sibTrans" cxnId="{E7323E7D-939D-47B8-AC2F-20457CA45EDB}">
      <dgm:prSet/>
      <dgm:spPr/>
      <dgm:t>
        <a:bodyPr/>
        <a:lstStyle/>
        <a:p>
          <a:endParaRPr lang="en-US"/>
        </a:p>
      </dgm:t>
    </dgm:pt>
    <dgm:pt modelId="{42CB0ECC-3EAE-482A-B6A9-A63EBEEFE767}">
      <dgm:prSet phldrT="[Text]" custT="1"/>
      <dgm:spPr>
        <a:solidFill>
          <a:schemeClr val="tx1">
            <a:lumMod val="40000"/>
            <a:lumOff val="60000"/>
          </a:schemeClr>
        </a:solidFill>
      </dgm:spPr>
      <dgm:t>
        <a:bodyPr/>
        <a:lstStyle/>
        <a:p>
          <a:r>
            <a:rPr lang="fa-IR" sz="1400" b="1" dirty="0">
              <a:solidFill>
                <a:srgbClr val="002060"/>
              </a:solidFill>
              <a:cs typeface="B Nazanin" panose="00000400000000000000" pitchFamily="2" charset="-78"/>
            </a:rPr>
            <a:t>تاریخچه</a:t>
          </a:r>
          <a:endParaRPr lang="en-US" sz="1400" b="1" dirty="0">
            <a:solidFill>
              <a:srgbClr val="002060"/>
            </a:solidFill>
            <a:cs typeface="B Nazanin" panose="00000400000000000000" pitchFamily="2" charset="-78"/>
          </a:endParaRPr>
        </a:p>
      </dgm:t>
    </dgm:pt>
    <dgm:pt modelId="{DEC1DCE2-F534-4A41-8362-9D58B85EF288}" type="parTrans" cxnId="{B2C60FDB-4C0D-4944-B91E-597D9D20BBAF}">
      <dgm:prSet/>
      <dgm:spPr/>
      <dgm:t>
        <a:bodyPr/>
        <a:lstStyle/>
        <a:p>
          <a:endParaRPr lang="en-US"/>
        </a:p>
      </dgm:t>
    </dgm:pt>
    <dgm:pt modelId="{AB059917-B18B-424C-A3CB-048B63EFAB84}" type="sibTrans" cxnId="{B2C60FDB-4C0D-4944-B91E-597D9D20BBAF}">
      <dgm:prSet/>
      <dgm:spPr/>
      <dgm:t>
        <a:bodyPr/>
        <a:lstStyle/>
        <a:p>
          <a:endParaRPr lang="en-US"/>
        </a:p>
      </dgm:t>
    </dgm:pt>
    <dgm:pt modelId="{3E5F2591-6D50-43B1-BF9C-DFFD0F110F5C}">
      <dgm:prSet phldrT="[Text]" custT="1">
        <dgm:style>
          <a:lnRef idx="1">
            <a:schemeClr val="dk1"/>
          </a:lnRef>
          <a:fillRef idx="3">
            <a:schemeClr val="dk1"/>
          </a:fillRef>
          <a:effectRef idx="2">
            <a:schemeClr val="dk1"/>
          </a:effectRef>
          <a:fontRef idx="minor">
            <a:schemeClr val="lt1"/>
          </a:fontRef>
        </dgm:style>
      </dgm:prSet>
      <dgm:spPr>
        <a:solidFill>
          <a:schemeClr val="tx1">
            <a:lumMod val="40000"/>
            <a:lumOff val="60000"/>
          </a:schemeClr>
        </a:solidFill>
      </dgm:spPr>
      <dgm:t>
        <a:bodyPr/>
        <a:lstStyle/>
        <a:p>
          <a:r>
            <a:rPr lang="fa-IR" sz="1400" b="1" dirty="0">
              <a:solidFill>
                <a:srgbClr val="002060"/>
              </a:solidFill>
              <a:cs typeface="B Nazanin" panose="00000400000000000000" pitchFamily="2" charset="-78"/>
            </a:rPr>
            <a:t>روش های تولید</a:t>
          </a:r>
          <a:endParaRPr lang="en-US" sz="1400" b="1" dirty="0">
            <a:solidFill>
              <a:srgbClr val="002060"/>
            </a:solidFill>
            <a:cs typeface="B Nazanin" panose="00000400000000000000" pitchFamily="2" charset="-78"/>
          </a:endParaRPr>
        </a:p>
      </dgm:t>
    </dgm:pt>
    <dgm:pt modelId="{12916A1D-3B2B-4FD2-B5E6-6AE41069E53E}" type="parTrans" cxnId="{046350DF-2947-43BE-A243-A5D560617135}">
      <dgm:prSet/>
      <dgm:spPr/>
      <dgm:t>
        <a:bodyPr/>
        <a:lstStyle/>
        <a:p>
          <a:endParaRPr lang="en-US"/>
        </a:p>
      </dgm:t>
    </dgm:pt>
    <dgm:pt modelId="{DD131879-85F2-4E0C-ABB9-6F01EBBEE215}" type="sibTrans" cxnId="{046350DF-2947-43BE-A243-A5D560617135}">
      <dgm:prSet/>
      <dgm:spPr/>
      <dgm:t>
        <a:bodyPr/>
        <a:lstStyle/>
        <a:p>
          <a:endParaRPr lang="en-US"/>
        </a:p>
      </dgm:t>
    </dgm:pt>
    <dgm:pt modelId="{A46802C8-DA3B-495B-A90A-72DA553E8C56}">
      <dgm:prSet phldrT="[Text]" custT="1"/>
      <dgm:spPr>
        <a:gradFill flip="none" rotWithShape="0">
          <a:gsLst>
            <a:gs pos="0">
              <a:schemeClr val="tx1">
                <a:shade val="30000"/>
                <a:satMod val="115000"/>
              </a:schemeClr>
            </a:gs>
            <a:gs pos="50000">
              <a:schemeClr val="tx1">
                <a:shade val="67500"/>
                <a:satMod val="115000"/>
              </a:schemeClr>
            </a:gs>
            <a:gs pos="100000">
              <a:schemeClr val="tx1">
                <a:shade val="100000"/>
                <a:satMod val="115000"/>
              </a:schemeClr>
            </a:gs>
          </a:gsLst>
          <a:path path="circle">
            <a:fillToRect l="100000" b="100000"/>
          </a:path>
          <a:tileRect t="-100000" r="-100000"/>
        </a:gradFill>
      </dgm:spPr>
      <dgm:t>
        <a:bodyPr/>
        <a:lstStyle/>
        <a:p>
          <a:r>
            <a:rPr lang="fa-IR" sz="1400" b="1" dirty="0">
              <a:solidFill>
                <a:srgbClr val="002060"/>
              </a:solidFill>
              <a:effectLst>
                <a:outerShdw blurRad="38100" dist="38100" dir="2700000" algn="tl">
                  <a:srgbClr val="000000">
                    <a:alpha val="43137"/>
                  </a:srgbClr>
                </a:outerShdw>
              </a:effectLst>
              <a:cs typeface="B Nazanin" panose="00000400000000000000" pitchFamily="2" charset="-78"/>
            </a:rPr>
            <a:t>بهترین روش تولید</a:t>
          </a:r>
          <a:endParaRPr lang="en-US" sz="1400" b="1" dirty="0">
            <a:solidFill>
              <a:srgbClr val="002060"/>
            </a:solidFill>
            <a:effectLst>
              <a:outerShdw blurRad="38100" dist="38100" dir="2700000" algn="tl">
                <a:srgbClr val="000000">
                  <a:alpha val="43137"/>
                </a:srgbClr>
              </a:outerShdw>
            </a:effectLst>
            <a:cs typeface="B Nazanin" panose="00000400000000000000" pitchFamily="2" charset="-78"/>
          </a:endParaRPr>
        </a:p>
      </dgm:t>
    </dgm:pt>
    <dgm:pt modelId="{B0A51965-5EC2-48DB-A0DA-4C2DE9E3CD4E}" type="parTrans" cxnId="{63573D47-D978-4B63-9685-F6943168C4B9}">
      <dgm:prSet/>
      <dgm:spPr/>
      <dgm:t>
        <a:bodyPr/>
        <a:lstStyle/>
        <a:p>
          <a:endParaRPr lang="en-US"/>
        </a:p>
      </dgm:t>
    </dgm:pt>
    <dgm:pt modelId="{E2D27B60-1307-4700-BA62-87E34DBBD40A}" type="sibTrans" cxnId="{63573D47-D978-4B63-9685-F6943168C4B9}">
      <dgm:prSet/>
      <dgm:spPr/>
      <dgm:t>
        <a:bodyPr/>
        <a:lstStyle/>
        <a:p>
          <a:endParaRPr lang="en-US"/>
        </a:p>
      </dgm:t>
    </dgm:pt>
    <dgm:pt modelId="{5B775452-2064-4930-8EAE-400E5EBA6550}">
      <dgm:prSet phldrT="[Text]" custT="1"/>
      <dgm:spPr>
        <a:solidFill>
          <a:schemeClr val="tx1">
            <a:lumMod val="40000"/>
            <a:lumOff val="60000"/>
          </a:schemeClr>
        </a:solidFill>
      </dgm:spPr>
      <dgm:t>
        <a:bodyPr/>
        <a:lstStyle/>
        <a:p>
          <a:r>
            <a:rPr lang="fa-IR" sz="1400" b="1" dirty="0">
              <a:solidFill>
                <a:srgbClr val="002060"/>
              </a:solidFill>
              <a:cs typeface="B Nazanin" panose="00000400000000000000" pitchFamily="2" charset="-78"/>
            </a:rPr>
            <a:t>بررسی بازار</a:t>
          </a:r>
          <a:endParaRPr lang="en-US" sz="1400" b="1" dirty="0">
            <a:solidFill>
              <a:srgbClr val="002060"/>
            </a:solidFill>
            <a:cs typeface="B Nazanin" panose="00000400000000000000" pitchFamily="2" charset="-78"/>
          </a:endParaRPr>
        </a:p>
      </dgm:t>
    </dgm:pt>
    <dgm:pt modelId="{F84D7F43-77FC-4C60-8ECE-E1BF429B51EF}" type="parTrans" cxnId="{CCD8AB45-4AE2-4E2A-94BB-9913818B9025}">
      <dgm:prSet/>
      <dgm:spPr/>
      <dgm:t>
        <a:bodyPr/>
        <a:lstStyle/>
        <a:p>
          <a:endParaRPr lang="en-US"/>
        </a:p>
      </dgm:t>
    </dgm:pt>
    <dgm:pt modelId="{3AB435F3-9F9E-4D2F-8B5D-F8CBF01D4CBE}" type="sibTrans" cxnId="{CCD8AB45-4AE2-4E2A-94BB-9913818B9025}">
      <dgm:prSet/>
      <dgm:spPr/>
      <dgm:t>
        <a:bodyPr/>
        <a:lstStyle/>
        <a:p>
          <a:endParaRPr lang="en-US"/>
        </a:p>
      </dgm:t>
    </dgm:pt>
    <dgm:pt modelId="{80702F78-A1AD-4532-8CC5-0D4C637EBBB1}">
      <dgm:prSet phldrT="[Text]" custT="1"/>
      <dgm:spPr>
        <a:solidFill>
          <a:schemeClr val="tx1">
            <a:lumMod val="40000"/>
            <a:lumOff val="60000"/>
          </a:schemeClr>
        </a:solidFill>
      </dgm:spPr>
      <dgm:t>
        <a:bodyPr/>
        <a:lstStyle/>
        <a:p>
          <a:r>
            <a:rPr lang="fa-IR" sz="1400" b="1" dirty="0">
              <a:solidFill>
                <a:srgbClr val="002060"/>
              </a:solidFill>
              <a:cs typeface="B Nazanin" panose="00000400000000000000" pitchFamily="2" charset="-78"/>
            </a:rPr>
            <a:t>محاسبات اقتصادی</a:t>
          </a:r>
          <a:endParaRPr lang="en-US" sz="1400" b="1" dirty="0">
            <a:solidFill>
              <a:srgbClr val="002060"/>
            </a:solidFill>
            <a:cs typeface="B Nazanin" panose="00000400000000000000" pitchFamily="2" charset="-78"/>
          </a:endParaRPr>
        </a:p>
      </dgm:t>
    </dgm:pt>
    <dgm:pt modelId="{75ADA028-127E-4D4C-9CFC-8E3C83EF273A}" type="parTrans" cxnId="{BC7EB09F-759D-42FC-B50E-D3BC12BB8C9C}">
      <dgm:prSet/>
      <dgm:spPr/>
      <dgm:t>
        <a:bodyPr/>
        <a:lstStyle/>
        <a:p>
          <a:endParaRPr lang="en-US"/>
        </a:p>
      </dgm:t>
    </dgm:pt>
    <dgm:pt modelId="{61BE312E-2E14-48F8-ACF4-04895BF119B8}" type="sibTrans" cxnId="{BC7EB09F-759D-42FC-B50E-D3BC12BB8C9C}">
      <dgm:prSet/>
      <dgm:spPr/>
      <dgm:t>
        <a:bodyPr/>
        <a:lstStyle/>
        <a:p>
          <a:endParaRPr lang="en-US"/>
        </a:p>
      </dgm:t>
    </dgm:pt>
    <dgm:pt modelId="{32F43189-30E4-4073-88BC-8BBF7248A9FE}" type="pres">
      <dgm:prSet presAssocID="{D8727A72-56F8-49D6-9614-B07713DBDF00}" presName="Name0" presStyleCnt="0">
        <dgm:presLayoutVars>
          <dgm:dir val="rev"/>
          <dgm:resizeHandles val="exact"/>
        </dgm:presLayoutVars>
      </dgm:prSet>
      <dgm:spPr/>
    </dgm:pt>
    <dgm:pt modelId="{A88829A7-CB7F-45AF-95E0-2E8F40FB30E8}" type="pres">
      <dgm:prSet presAssocID="{DCB75D9B-1BC1-4F47-B443-336EFC899368}" presName="parTxOnly" presStyleLbl="node1" presStyleIdx="0" presStyleCnt="8">
        <dgm:presLayoutVars>
          <dgm:bulletEnabled val="1"/>
        </dgm:presLayoutVars>
      </dgm:prSet>
      <dgm:spPr/>
    </dgm:pt>
    <dgm:pt modelId="{AE40EDBB-B031-473F-8E29-CC99FEADFE43}" type="pres">
      <dgm:prSet presAssocID="{5AF8477C-0DDD-4625-BF2D-A50F965D5188}" presName="parSpace" presStyleCnt="0"/>
      <dgm:spPr/>
    </dgm:pt>
    <dgm:pt modelId="{2D487051-B733-49A1-B084-6F3D48AD60D0}" type="pres">
      <dgm:prSet presAssocID="{DA037449-7C10-41DB-8EC1-7B8CDC65A455}" presName="parTxOnly" presStyleLbl="node1" presStyleIdx="1" presStyleCnt="8">
        <dgm:presLayoutVars>
          <dgm:bulletEnabled val="1"/>
        </dgm:presLayoutVars>
      </dgm:prSet>
      <dgm:spPr/>
    </dgm:pt>
    <dgm:pt modelId="{3F4EE380-D7DF-431A-9F87-81E90750F32A}" type="pres">
      <dgm:prSet presAssocID="{A9186DB7-E516-4469-A93C-EFCF0ED2C6AC}" presName="parSpace" presStyleCnt="0"/>
      <dgm:spPr/>
    </dgm:pt>
    <dgm:pt modelId="{0D531496-288A-4A6E-A63D-C15773A9763B}" type="pres">
      <dgm:prSet presAssocID="{42CB0ECC-3EAE-482A-B6A9-A63EBEEFE767}" presName="parTxOnly" presStyleLbl="node1" presStyleIdx="2" presStyleCnt="8">
        <dgm:presLayoutVars>
          <dgm:bulletEnabled val="1"/>
        </dgm:presLayoutVars>
      </dgm:prSet>
      <dgm:spPr/>
    </dgm:pt>
    <dgm:pt modelId="{E547741C-DE6C-4621-8AEF-BF4E9FBF1F8F}" type="pres">
      <dgm:prSet presAssocID="{AB059917-B18B-424C-A3CB-048B63EFAB84}" presName="parSpace" presStyleCnt="0"/>
      <dgm:spPr/>
    </dgm:pt>
    <dgm:pt modelId="{51EE115F-531D-43A9-9ABF-F7D4196C1C2B}" type="pres">
      <dgm:prSet presAssocID="{6833DEAF-3A60-41F7-89EC-3E2AF0668D6C}" presName="parTxOnly" presStyleLbl="node1" presStyleIdx="3" presStyleCnt="8">
        <dgm:presLayoutVars>
          <dgm:bulletEnabled val="1"/>
        </dgm:presLayoutVars>
      </dgm:prSet>
      <dgm:spPr/>
    </dgm:pt>
    <dgm:pt modelId="{31F89D1F-88A4-4557-85B6-4843462A286A}" type="pres">
      <dgm:prSet presAssocID="{41045B56-76D5-484C-8C2D-89F8BB7A037F}" presName="parSpace" presStyleCnt="0"/>
      <dgm:spPr/>
    </dgm:pt>
    <dgm:pt modelId="{04F108E5-E860-41BB-9B75-7EE70E2A5B7A}" type="pres">
      <dgm:prSet presAssocID="{3E5F2591-6D50-43B1-BF9C-DFFD0F110F5C}" presName="parTxOnly" presStyleLbl="node1" presStyleIdx="4" presStyleCnt="8">
        <dgm:presLayoutVars>
          <dgm:bulletEnabled val="1"/>
        </dgm:presLayoutVars>
      </dgm:prSet>
      <dgm:spPr/>
    </dgm:pt>
    <dgm:pt modelId="{9267B197-F506-455E-BD33-69CE86474208}" type="pres">
      <dgm:prSet presAssocID="{DD131879-85F2-4E0C-ABB9-6F01EBBEE215}" presName="parSpace" presStyleCnt="0"/>
      <dgm:spPr/>
    </dgm:pt>
    <dgm:pt modelId="{C746960E-B78D-445A-8641-351C6C526219}" type="pres">
      <dgm:prSet presAssocID="{A46802C8-DA3B-495B-A90A-72DA553E8C56}" presName="parTxOnly" presStyleLbl="node1" presStyleIdx="5" presStyleCnt="8">
        <dgm:presLayoutVars>
          <dgm:bulletEnabled val="1"/>
        </dgm:presLayoutVars>
      </dgm:prSet>
      <dgm:spPr/>
    </dgm:pt>
    <dgm:pt modelId="{7AAB78B2-374F-4520-BE60-9EC4F3C8B149}" type="pres">
      <dgm:prSet presAssocID="{E2D27B60-1307-4700-BA62-87E34DBBD40A}" presName="parSpace" presStyleCnt="0"/>
      <dgm:spPr/>
    </dgm:pt>
    <dgm:pt modelId="{182F0344-D6E8-4562-917A-83243013AB1D}" type="pres">
      <dgm:prSet presAssocID="{5B775452-2064-4930-8EAE-400E5EBA6550}" presName="parTxOnly" presStyleLbl="node1" presStyleIdx="6" presStyleCnt="8">
        <dgm:presLayoutVars>
          <dgm:bulletEnabled val="1"/>
        </dgm:presLayoutVars>
      </dgm:prSet>
      <dgm:spPr/>
    </dgm:pt>
    <dgm:pt modelId="{58BBEA01-4563-4D1E-A5E3-F0F49007D607}" type="pres">
      <dgm:prSet presAssocID="{3AB435F3-9F9E-4D2F-8B5D-F8CBF01D4CBE}" presName="parSpace" presStyleCnt="0"/>
      <dgm:spPr/>
    </dgm:pt>
    <dgm:pt modelId="{170D9D3D-373F-4445-9632-F74784FB7EF1}" type="pres">
      <dgm:prSet presAssocID="{80702F78-A1AD-4532-8CC5-0D4C637EBBB1}" presName="parTxOnly" presStyleLbl="node1" presStyleIdx="7" presStyleCnt="8">
        <dgm:presLayoutVars>
          <dgm:bulletEnabled val="1"/>
        </dgm:presLayoutVars>
      </dgm:prSet>
      <dgm:spPr/>
    </dgm:pt>
  </dgm:ptLst>
  <dgm:cxnLst>
    <dgm:cxn modelId="{18F4680D-92C1-4D9F-A0B1-7E8FFB6AB70F}" srcId="{D8727A72-56F8-49D6-9614-B07713DBDF00}" destId="{DCB75D9B-1BC1-4F47-B443-336EFC899368}" srcOrd="0" destOrd="0" parTransId="{1F8E0BCD-2899-49EE-87B0-AD140B823F0F}" sibTransId="{5AF8477C-0DDD-4625-BF2D-A50F965D5188}"/>
    <dgm:cxn modelId="{BDAEA11A-A7A0-47F4-8E73-B754BF4CDE0D}" type="presOf" srcId="{3E5F2591-6D50-43B1-BF9C-DFFD0F110F5C}" destId="{04F108E5-E860-41BB-9B75-7EE70E2A5B7A}" srcOrd="0" destOrd="0" presId="urn:microsoft.com/office/officeart/2005/8/layout/hChevron3"/>
    <dgm:cxn modelId="{7220623D-94DF-4FDE-B07E-BD155FB1BF63}" type="presOf" srcId="{D8727A72-56F8-49D6-9614-B07713DBDF00}" destId="{32F43189-30E4-4073-88BC-8BBF7248A9FE}" srcOrd="0" destOrd="0" presId="urn:microsoft.com/office/officeart/2005/8/layout/hChevron3"/>
    <dgm:cxn modelId="{CCD8AB45-4AE2-4E2A-94BB-9913818B9025}" srcId="{D8727A72-56F8-49D6-9614-B07713DBDF00}" destId="{5B775452-2064-4930-8EAE-400E5EBA6550}" srcOrd="6" destOrd="0" parTransId="{F84D7F43-77FC-4C60-8ECE-E1BF429B51EF}" sibTransId="{3AB435F3-9F9E-4D2F-8B5D-F8CBF01D4CBE}"/>
    <dgm:cxn modelId="{63573D47-D978-4B63-9685-F6943168C4B9}" srcId="{D8727A72-56F8-49D6-9614-B07713DBDF00}" destId="{A46802C8-DA3B-495B-A90A-72DA553E8C56}" srcOrd="5" destOrd="0" parTransId="{B0A51965-5EC2-48DB-A0DA-4C2DE9E3CD4E}" sibTransId="{E2D27B60-1307-4700-BA62-87E34DBBD40A}"/>
    <dgm:cxn modelId="{C4939C4B-8981-449C-9C29-D3E3CEFA7355}" type="presOf" srcId="{DA037449-7C10-41DB-8EC1-7B8CDC65A455}" destId="{2D487051-B733-49A1-B084-6F3D48AD60D0}" srcOrd="0" destOrd="0" presId="urn:microsoft.com/office/officeart/2005/8/layout/hChevron3"/>
    <dgm:cxn modelId="{59995C7B-4D5E-4243-B14C-06EC5FAA179F}" type="presOf" srcId="{6833DEAF-3A60-41F7-89EC-3E2AF0668D6C}" destId="{51EE115F-531D-43A9-9ABF-F7D4196C1C2B}" srcOrd="0" destOrd="0" presId="urn:microsoft.com/office/officeart/2005/8/layout/hChevron3"/>
    <dgm:cxn modelId="{E7323E7D-939D-47B8-AC2F-20457CA45EDB}" srcId="{D8727A72-56F8-49D6-9614-B07713DBDF00}" destId="{6833DEAF-3A60-41F7-89EC-3E2AF0668D6C}" srcOrd="3" destOrd="0" parTransId="{B54F9EE0-8CE9-4C54-B44F-98A5EB0A953B}" sibTransId="{41045B56-76D5-484C-8C2D-89F8BB7A037F}"/>
    <dgm:cxn modelId="{7DA53494-1A2B-4B0E-B585-A4F0901C3B0B}" type="presOf" srcId="{5B775452-2064-4930-8EAE-400E5EBA6550}" destId="{182F0344-D6E8-4562-917A-83243013AB1D}" srcOrd="0" destOrd="0" presId="urn:microsoft.com/office/officeart/2005/8/layout/hChevron3"/>
    <dgm:cxn modelId="{6350D699-BAB4-4469-8E96-5DD79E1608CD}" type="presOf" srcId="{A46802C8-DA3B-495B-A90A-72DA553E8C56}" destId="{C746960E-B78D-445A-8641-351C6C526219}" srcOrd="0" destOrd="0" presId="urn:microsoft.com/office/officeart/2005/8/layout/hChevron3"/>
    <dgm:cxn modelId="{FB8ED09C-17A3-4F90-B8DB-1060C453B0C9}" type="presOf" srcId="{42CB0ECC-3EAE-482A-B6A9-A63EBEEFE767}" destId="{0D531496-288A-4A6E-A63D-C15773A9763B}" srcOrd="0" destOrd="0" presId="urn:microsoft.com/office/officeart/2005/8/layout/hChevron3"/>
    <dgm:cxn modelId="{BC7EB09F-759D-42FC-B50E-D3BC12BB8C9C}" srcId="{D8727A72-56F8-49D6-9614-B07713DBDF00}" destId="{80702F78-A1AD-4532-8CC5-0D4C637EBBB1}" srcOrd="7" destOrd="0" parTransId="{75ADA028-127E-4D4C-9CFC-8E3C83EF273A}" sibTransId="{61BE312E-2E14-48F8-ACF4-04895BF119B8}"/>
    <dgm:cxn modelId="{03F178B2-A20C-45A9-9DEF-CC8BB3210178}" srcId="{D8727A72-56F8-49D6-9614-B07713DBDF00}" destId="{DA037449-7C10-41DB-8EC1-7B8CDC65A455}" srcOrd="1" destOrd="0" parTransId="{76519712-CBAA-4B62-80D0-27B08A414BB1}" sibTransId="{A9186DB7-E516-4469-A93C-EFCF0ED2C6AC}"/>
    <dgm:cxn modelId="{B2C60FDB-4C0D-4944-B91E-597D9D20BBAF}" srcId="{D8727A72-56F8-49D6-9614-B07713DBDF00}" destId="{42CB0ECC-3EAE-482A-B6A9-A63EBEEFE767}" srcOrd="2" destOrd="0" parTransId="{DEC1DCE2-F534-4A41-8362-9D58B85EF288}" sibTransId="{AB059917-B18B-424C-A3CB-048B63EFAB84}"/>
    <dgm:cxn modelId="{046350DF-2947-43BE-A243-A5D560617135}" srcId="{D8727A72-56F8-49D6-9614-B07713DBDF00}" destId="{3E5F2591-6D50-43B1-BF9C-DFFD0F110F5C}" srcOrd="4" destOrd="0" parTransId="{12916A1D-3B2B-4FD2-B5E6-6AE41069E53E}" sibTransId="{DD131879-85F2-4E0C-ABB9-6F01EBBEE215}"/>
    <dgm:cxn modelId="{A82FFDED-DDF4-40A9-9765-8F49F85E7A6F}" type="presOf" srcId="{80702F78-A1AD-4532-8CC5-0D4C637EBBB1}" destId="{170D9D3D-373F-4445-9632-F74784FB7EF1}" srcOrd="0" destOrd="0" presId="urn:microsoft.com/office/officeart/2005/8/layout/hChevron3"/>
    <dgm:cxn modelId="{5C3178FC-73D9-49DB-9716-0616DDF1A75C}" type="presOf" srcId="{DCB75D9B-1BC1-4F47-B443-336EFC899368}" destId="{A88829A7-CB7F-45AF-95E0-2E8F40FB30E8}" srcOrd="0" destOrd="0" presId="urn:microsoft.com/office/officeart/2005/8/layout/hChevron3"/>
    <dgm:cxn modelId="{3FE12CEF-949D-4373-AA1B-C35A16CA7300}" type="presParOf" srcId="{32F43189-30E4-4073-88BC-8BBF7248A9FE}" destId="{A88829A7-CB7F-45AF-95E0-2E8F40FB30E8}" srcOrd="0" destOrd="0" presId="urn:microsoft.com/office/officeart/2005/8/layout/hChevron3"/>
    <dgm:cxn modelId="{4A5F2721-8234-46C1-9626-CF2204442B21}" type="presParOf" srcId="{32F43189-30E4-4073-88BC-8BBF7248A9FE}" destId="{AE40EDBB-B031-473F-8E29-CC99FEADFE43}" srcOrd="1" destOrd="0" presId="urn:microsoft.com/office/officeart/2005/8/layout/hChevron3"/>
    <dgm:cxn modelId="{B7B9CF16-8FB5-48FC-B8F9-D7F42CD93632}" type="presParOf" srcId="{32F43189-30E4-4073-88BC-8BBF7248A9FE}" destId="{2D487051-B733-49A1-B084-6F3D48AD60D0}" srcOrd="2" destOrd="0" presId="urn:microsoft.com/office/officeart/2005/8/layout/hChevron3"/>
    <dgm:cxn modelId="{DD1BB19E-2A6B-4CE5-AA80-482C165CD770}" type="presParOf" srcId="{32F43189-30E4-4073-88BC-8BBF7248A9FE}" destId="{3F4EE380-D7DF-431A-9F87-81E90750F32A}" srcOrd="3" destOrd="0" presId="urn:microsoft.com/office/officeart/2005/8/layout/hChevron3"/>
    <dgm:cxn modelId="{F99B1F14-4B48-47B2-9D80-4F0D0CBED08F}" type="presParOf" srcId="{32F43189-30E4-4073-88BC-8BBF7248A9FE}" destId="{0D531496-288A-4A6E-A63D-C15773A9763B}" srcOrd="4" destOrd="0" presId="urn:microsoft.com/office/officeart/2005/8/layout/hChevron3"/>
    <dgm:cxn modelId="{A184CAF2-E8C6-40E9-B73F-AC6471832742}" type="presParOf" srcId="{32F43189-30E4-4073-88BC-8BBF7248A9FE}" destId="{E547741C-DE6C-4621-8AEF-BF4E9FBF1F8F}" srcOrd="5" destOrd="0" presId="urn:microsoft.com/office/officeart/2005/8/layout/hChevron3"/>
    <dgm:cxn modelId="{1E0E4848-F306-4651-BDD3-EC919D68F143}" type="presParOf" srcId="{32F43189-30E4-4073-88BC-8BBF7248A9FE}" destId="{51EE115F-531D-43A9-9ABF-F7D4196C1C2B}" srcOrd="6" destOrd="0" presId="urn:microsoft.com/office/officeart/2005/8/layout/hChevron3"/>
    <dgm:cxn modelId="{F0BB3DEB-EDC6-4BAA-A286-F267AAE2B762}" type="presParOf" srcId="{32F43189-30E4-4073-88BC-8BBF7248A9FE}" destId="{31F89D1F-88A4-4557-85B6-4843462A286A}" srcOrd="7" destOrd="0" presId="urn:microsoft.com/office/officeart/2005/8/layout/hChevron3"/>
    <dgm:cxn modelId="{B62D0613-346A-406A-A308-2B7BC82A382E}" type="presParOf" srcId="{32F43189-30E4-4073-88BC-8BBF7248A9FE}" destId="{04F108E5-E860-41BB-9B75-7EE70E2A5B7A}" srcOrd="8" destOrd="0" presId="urn:microsoft.com/office/officeart/2005/8/layout/hChevron3"/>
    <dgm:cxn modelId="{A80D506B-5670-4359-BC6A-AF7711F0F34D}" type="presParOf" srcId="{32F43189-30E4-4073-88BC-8BBF7248A9FE}" destId="{9267B197-F506-455E-BD33-69CE86474208}" srcOrd="9" destOrd="0" presId="urn:microsoft.com/office/officeart/2005/8/layout/hChevron3"/>
    <dgm:cxn modelId="{CFDCE37D-7A82-490A-BF34-11082E02F224}" type="presParOf" srcId="{32F43189-30E4-4073-88BC-8BBF7248A9FE}" destId="{C746960E-B78D-445A-8641-351C6C526219}" srcOrd="10" destOrd="0" presId="urn:microsoft.com/office/officeart/2005/8/layout/hChevron3"/>
    <dgm:cxn modelId="{24AA7787-F358-4A96-ACE1-1215606A4DE7}" type="presParOf" srcId="{32F43189-30E4-4073-88BC-8BBF7248A9FE}" destId="{7AAB78B2-374F-4520-BE60-9EC4F3C8B149}" srcOrd="11" destOrd="0" presId="urn:microsoft.com/office/officeart/2005/8/layout/hChevron3"/>
    <dgm:cxn modelId="{A7F73810-98F1-41FF-9BEF-C159418815F9}" type="presParOf" srcId="{32F43189-30E4-4073-88BC-8BBF7248A9FE}" destId="{182F0344-D6E8-4562-917A-83243013AB1D}" srcOrd="12" destOrd="0" presId="urn:microsoft.com/office/officeart/2005/8/layout/hChevron3"/>
    <dgm:cxn modelId="{061FEFE1-4909-4F38-8B89-4C6B1C3BEB5D}" type="presParOf" srcId="{32F43189-30E4-4073-88BC-8BBF7248A9FE}" destId="{58BBEA01-4563-4D1E-A5E3-F0F49007D607}" srcOrd="13" destOrd="0" presId="urn:microsoft.com/office/officeart/2005/8/layout/hChevron3"/>
    <dgm:cxn modelId="{1D5E5377-738F-4355-B5B8-B38FE23D9722}" type="presParOf" srcId="{32F43189-30E4-4073-88BC-8BBF7248A9FE}" destId="{170D9D3D-373F-4445-9632-F74784FB7EF1}" srcOrd="14"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D8727A72-56F8-49D6-9614-B07713DBDF00}" type="doc">
      <dgm:prSet loTypeId="urn:microsoft.com/office/officeart/2005/8/layout/hChevron3" loCatId="process" qsTypeId="urn:microsoft.com/office/officeart/2005/8/quickstyle/simple1" qsCatId="simple" csTypeId="urn:microsoft.com/office/officeart/2005/8/colors/accent0_1" csCatId="mainScheme" phldr="1"/>
      <dgm:spPr/>
    </dgm:pt>
    <dgm:pt modelId="{DCB75D9B-1BC1-4F47-B443-336EFC899368}">
      <dgm:prSet phldrT="[Text]" custT="1"/>
      <dgm:spPr>
        <a:solidFill>
          <a:schemeClr val="tx1">
            <a:lumMod val="40000"/>
            <a:lumOff val="60000"/>
          </a:schemeClr>
        </a:solidFill>
      </dgm:spPr>
      <dgm:t>
        <a:bodyPr/>
        <a:lstStyle/>
        <a:p>
          <a:r>
            <a:rPr lang="fa-IR" sz="1400" b="1" dirty="0">
              <a:solidFill>
                <a:srgbClr val="002060"/>
              </a:solidFill>
              <a:cs typeface="B Nazanin" panose="00000400000000000000" pitchFamily="2" charset="-78"/>
            </a:rPr>
            <a:t>مقدمه</a:t>
          </a:r>
          <a:endParaRPr lang="en-US" sz="1400" b="1" dirty="0">
            <a:solidFill>
              <a:srgbClr val="002060"/>
            </a:solidFill>
            <a:cs typeface="B Nazanin" panose="00000400000000000000" pitchFamily="2" charset="-78"/>
          </a:endParaRPr>
        </a:p>
      </dgm:t>
    </dgm:pt>
    <dgm:pt modelId="{1F8E0BCD-2899-49EE-87B0-AD140B823F0F}" type="parTrans" cxnId="{18F4680D-92C1-4D9F-A0B1-7E8FFB6AB70F}">
      <dgm:prSet/>
      <dgm:spPr/>
      <dgm:t>
        <a:bodyPr/>
        <a:lstStyle/>
        <a:p>
          <a:endParaRPr lang="en-US"/>
        </a:p>
      </dgm:t>
    </dgm:pt>
    <dgm:pt modelId="{5AF8477C-0DDD-4625-BF2D-A50F965D5188}" type="sibTrans" cxnId="{18F4680D-92C1-4D9F-A0B1-7E8FFB6AB70F}">
      <dgm:prSet/>
      <dgm:spPr/>
      <dgm:t>
        <a:bodyPr/>
        <a:lstStyle/>
        <a:p>
          <a:endParaRPr lang="en-US"/>
        </a:p>
      </dgm:t>
    </dgm:pt>
    <dgm:pt modelId="{DA037449-7C10-41DB-8EC1-7B8CDC65A455}">
      <dgm:prSet phldrT="[Text]" custT="1"/>
      <dgm:spPr>
        <a:solidFill>
          <a:schemeClr val="tx1">
            <a:lumMod val="40000"/>
            <a:lumOff val="60000"/>
          </a:schemeClr>
        </a:solidFill>
      </dgm:spPr>
      <dgm:t>
        <a:bodyPr/>
        <a:lstStyle/>
        <a:p>
          <a:r>
            <a:rPr lang="fa-IR" sz="1400" b="1" dirty="0">
              <a:solidFill>
                <a:srgbClr val="002060"/>
              </a:solidFill>
              <a:cs typeface="B Nazanin" panose="00000400000000000000" pitchFamily="2" charset="-78"/>
            </a:rPr>
            <a:t>خواص</a:t>
          </a:r>
          <a:endParaRPr lang="en-US" sz="1400" b="1" dirty="0">
            <a:solidFill>
              <a:srgbClr val="002060"/>
            </a:solidFill>
            <a:cs typeface="B Nazanin" panose="00000400000000000000" pitchFamily="2" charset="-78"/>
          </a:endParaRPr>
        </a:p>
      </dgm:t>
    </dgm:pt>
    <dgm:pt modelId="{76519712-CBAA-4B62-80D0-27B08A414BB1}" type="parTrans" cxnId="{03F178B2-A20C-45A9-9DEF-CC8BB3210178}">
      <dgm:prSet/>
      <dgm:spPr/>
      <dgm:t>
        <a:bodyPr/>
        <a:lstStyle/>
        <a:p>
          <a:endParaRPr lang="en-US"/>
        </a:p>
      </dgm:t>
    </dgm:pt>
    <dgm:pt modelId="{A9186DB7-E516-4469-A93C-EFCF0ED2C6AC}" type="sibTrans" cxnId="{03F178B2-A20C-45A9-9DEF-CC8BB3210178}">
      <dgm:prSet/>
      <dgm:spPr/>
      <dgm:t>
        <a:bodyPr/>
        <a:lstStyle/>
        <a:p>
          <a:endParaRPr lang="en-US"/>
        </a:p>
      </dgm:t>
    </dgm:pt>
    <dgm:pt modelId="{6833DEAF-3A60-41F7-89EC-3E2AF0668D6C}">
      <dgm:prSet phldrT="[Text]" custT="1"/>
      <dgm:spPr>
        <a:solidFill>
          <a:schemeClr val="tx1">
            <a:lumMod val="40000"/>
            <a:lumOff val="60000"/>
          </a:schemeClr>
        </a:solidFill>
      </dgm:spPr>
      <dgm:t>
        <a:bodyPr/>
        <a:lstStyle/>
        <a:p>
          <a:r>
            <a:rPr lang="fa-IR" sz="1400" b="1" dirty="0">
              <a:solidFill>
                <a:srgbClr val="002060"/>
              </a:solidFill>
              <a:cs typeface="B Nazanin" panose="00000400000000000000" pitchFamily="2" charset="-78"/>
            </a:rPr>
            <a:t>کاربرد</a:t>
          </a:r>
          <a:endParaRPr lang="en-US" sz="1400" b="1" dirty="0">
            <a:solidFill>
              <a:srgbClr val="002060"/>
            </a:solidFill>
            <a:cs typeface="B Nazanin" panose="00000400000000000000" pitchFamily="2" charset="-78"/>
          </a:endParaRPr>
        </a:p>
      </dgm:t>
    </dgm:pt>
    <dgm:pt modelId="{B54F9EE0-8CE9-4C54-B44F-98A5EB0A953B}" type="parTrans" cxnId="{E7323E7D-939D-47B8-AC2F-20457CA45EDB}">
      <dgm:prSet/>
      <dgm:spPr/>
      <dgm:t>
        <a:bodyPr/>
        <a:lstStyle/>
        <a:p>
          <a:endParaRPr lang="en-US"/>
        </a:p>
      </dgm:t>
    </dgm:pt>
    <dgm:pt modelId="{41045B56-76D5-484C-8C2D-89F8BB7A037F}" type="sibTrans" cxnId="{E7323E7D-939D-47B8-AC2F-20457CA45EDB}">
      <dgm:prSet/>
      <dgm:spPr/>
      <dgm:t>
        <a:bodyPr/>
        <a:lstStyle/>
        <a:p>
          <a:endParaRPr lang="en-US"/>
        </a:p>
      </dgm:t>
    </dgm:pt>
    <dgm:pt modelId="{42CB0ECC-3EAE-482A-B6A9-A63EBEEFE767}">
      <dgm:prSet phldrT="[Text]" custT="1"/>
      <dgm:spPr>
        <a:solidFill>
          <a:schemeClr val="tx1">
            <a:lumMod val="40000"/>
            <a:lumOff val="60000"/>
          </a:schemeClr>
        </a:solidFill>
      </dgm:spPr>
      <dgm:t>
        <a:bodyPr/>
        <a:lstStyle/>
        <a:p>
          <a:r>
            <a:rPr lang="fa-IR" sz="1400" b="1" dirty="0">
              <a:solidFill>
                <a:srgbClr val="002060"/>
              </a:solidFill>
              <a:cs typeface="B Nazanin" panose="00000400000000000000" pitchFamily="2" charset="-78"/>
            </a:rPr>
            <a:t>تاریخچه</a:t>
          </a:r>
          <a:endParaRPr lang="en-US" sz="1400" b="1" dirty="0">
            <a:solidFill>
              <a:srgbClr val="002060"/>
            </a:solidFill>
            <a:cs typeface="B Nazanin" panose="00000400000000000000" pitchFamily="2" charset="-78"/>
          </a:endParaRPr>
        </a:p>
      </dgm:t>
    </dgm:pt>
    <dgm:pt modelId="{DEC1DCE2-F534-4A41-8362-9D58B85EF288}" type="parTrans" cxnId="{B2C60FDB-4C0D-4944-B91E-597D9D20BBAF}">
      <dgm:prSet/>
      <dgm:spPr/>
      <dgm:t>
        <a:bodyPr/>
        <a:lstStyle/>
        <a:p>
          <a:endParaRPr lang="en-US"/>
        </a:p>
      </dgm:t>
    </dgm:pt>
    <dgm:pt modelId="{AB059917-B18B-424C-A3CB-048B63EFAB84}" type="sibTrans" cxnId="{B2C60FDB-4C0D-4944-B91E-597D9D20BBAF}">
      <dgm:prSet/>
      <dgm:spPr/>
      <dgm:t>
        <a:bodyPr/>
        <a:lstStyle/>
        <a:p>
          <a:endParaRPr lang="en-US"/>
        </a:p>
      </dgm:t>
    </dgm:pt>
    <dgm:pt modelId="{3E5F2591-6D50-43B1-BF9C-DFFD0F110F5C}">
      <dgm:prSet phldrT="[Text]" custT="1">
        <dgm:style>
          <a:lnRef idx="1">
            <a:schemeClr val="dk1"/>
          </a:lnRef>
          <a:fillRef idx="3">
            <a:schemeClr val="dk1"/>
          </a:fillRef>
          <a:effectRef idx="2">
            <a:schemeClr val="dk1"/>
          </a:effectRef>
          <a:fontRef idx="minor">
            <a:schemeClr val="lt1"/>
          </a:fontRef>
        </dgm:style>
      </dgm:prSet>
      <dgm:spPr>
        <a:solidFill>
          <a:schemeClr val="tx1">
            <a:lumMod val="40000"/>
            <a:lumOff val="60000"/>
          </a:schemeClr>
        </a:solidFill>
      </dgm:spPr>
      <dgm:t>
        <a:bodyPr/>
        <a:lstStyle/>
        <a:p>
          <a:r>
            <a:rPr lang="fa-IR" sz="1400" b="1" dirty="0">
              <a:solidFill>
                <a:srgbClr val="002060"/>
              </a:solidFill>
              <a:cs typeface="B Nazanin" panose="00000400000000000000" pitchFamily="2" charset="-78"/>
            </a:rPr>
            <a:t>روش های تولید</a:t>
          </a:r>
          <a:endParaRPr lang="en-US" sz="1400" b="1" dirty="0">
            <a:solidFill>
              <a:srgbClr val="002060"/>
            </a:solidFill>
            <a:cs typeface="B Nazanin" panose="00000400000000000000" pitchFamily="2" charset="-78"/>
          </a:endParaRPr>
        </a:p>
      </dgm:t>
    </dgm:pt>
    <dgm:pt modelId="{12916A1D-3B2B-4FD2-B5E6-6AE41069E53E}" type="parTrans" cxnId="{046350DF-2947-43BE-A243-A5D560617135}">
      <dgm:prSet/>
      <dgm:spPr/>
      <dgm:t>
        <a:bodyPr/>
        <a:lstStyle/>
        <a:p>
          <a:endParaRPr lang="en-US"/>
        </a:p>
      </dgm:t>
    </dgm:pt>
    <dgm:pt modelId="{DD131879-85F2-4E0C-ABB9-6F01EBBEE215}" type="sibTrans" cxnId="{046350DF-2947-43BE-A243-A5D560617135}">
      <dgm:prSet/>
      <dgm:spPr/>
      <dgm:t>
        <a:bodyPr/>
        <a:lstStyle/>
        <a:p>
          <a:endParaRPr lang="en-US"/>
        </a:p>
      </dgm:t>
    </dgm:pt>
    <dgm:pt modelId="{A46802C8-DA3B-495B-A90A-72DA553E8C56}">
      <dgm:prSet phldrT="[Text]" custT="1"/>
      <dgm:spPr>
        <a:gradFill flip="none" rotWithShape="0">
          <a:gsLst>
            <a:gs pos="0">
              <a:schemeClr val="tx1">
                <a:shade val="30000"/>
                <a:satMod val="115000"/>
              </a:schemeClr>
            </a:gs>
            <a:gs pos="50000">
              <a:schemeClr val="tx1">
                <a:shade val="67500"/>
                <a:satMod val="115000"/>
              </a:schemeClr>
            </a:gs>
            <a:gs pos="100000">
              <a:schemeClr val="tx1">
                <a:shade val="100000"/>
                <a:satMod val="115000"/>
              </a:schemeClr>
            </a:gs>
          </a:gsLst>
          <a:path path="circle">
            <a:fillToRect l="100000" b="100000"/>
          </a:path>
          <a:tileRect t="-100000" r="-100000"/>
        </a:gradFill>
      </dgm:spPr>
      <dgm:t>
        <a:bodyPr/>
        <a:lstStyle/>
        <a:p>
          <a:r>
            <a:rPr lang="fa-IR" sz="1400" b="1" dirty="0">
              <a:solidFill>
                <a:srgbClr val="002060"/>
              </a:solidFill>
              <a:effectLst>
                <a:outerShdw blurRad="38100" dist="38100" dir="2700000" algn="tl">
                  <a:srgbClr val="000000">
                    <a:alpha val="43137"/>
                  </a:srgbClr>
                </a:outerShdw>
              </a:effectLst>
              <a:cs typeface="B Nazanin" panose="00000400000000000000" pitchFamily="2" charset="-78"/>
            </a:rPr>
            <a:t>بهترین روش تولید</a:t>
          </a:r>
          <a:endParaRPr lang="en-US" sz="1400" b="1" dirty="0">
            <a:solidFill>
              <a:srgbClr val="002060"/>
            </a:solidFill>
            <a:effectLst>
              <a:outerShdw blurRad="38100" dist="38100" dir="2700000" algn="tl">
                <a:srgbClr val="000000">
                  <a:alpha val="43137"/>
                </a:srgbClr>
              </a:outerShdw>
            </a:effectLst>
            <a:cs typeface="B Nazanin" panose="00000400000000000000" pitchFamily="2" charset="-78"/>
          </a:endParaRPr>
        </a:p>
      </dgm:t>
    </dgm:pt>
    <dgm:pt modelId="{B0A51965-5EC2-48DB-A0DA-4C2DE9E3CD4E}" type="parTrans" cxnId="{63573D47-D978-4B63-9685-F6943168C4B9}">
      <dgm:prSet/>
      <dgm:spPr/>
      <dgm:t>
        <a:bodyPr/>
        <a:lstStyle/>
        <a:p>
          <a:endParaRPr lang="en-US"/>
        </a:p>
      </dgm:t>
    </dgm:pt>
    <dgm:pt modelId="{E2D27B60-1307-4700-BA62-87E34DBBD40A}" type="sibTrans" cxnId="{63573D47-D978-4B63-9685-F6943168C4B9}">
      <dgm:prSet/>
      <dgm:spPr/>
      <dgm:t>
        <a:bodyPr/>
        <a:lstStyle/>
        <a:p>
          <a:endParaRPr lang="en-US"/>
        </a:p>
      </dgm:t>
    </dgm:pt>
    <dgm:pt modelId="{5B775452-2064-4930-8EAE-400E5EBA6550}">
      <dgm:prSet phldrT="[Text]" custT="1"/>
      <dgm:spPr>
        <a:solidFill>
          <a:schemeClr val="tx1">
            <a:lumMod val="40000"/>
            <a:lumOff val="60000"/>
          </a:schemeClr>
        </a:solidFill>
      </dgm:spPr>
      <dgm:t>
        <a:bodyPr/>
        <a:lstStyle/>
        <a:p>
          <a:r>
            <a:rPr lang="fa-IR" sz="1400" b="1" dirty="0">
              <a:solidFill>
                <a:srgbClr val="002060"/>
              </a:solidFill>
              <a:cs typeface="B Nazanin" panose="00000400000000000000" pitchFamily="2" charset="-78"/>
            </a:rPr>
            <a:t>بررسی بازار</a:t>
          </a:r>
          <a:endParaRPr lang="en-US" sz="1400" b="1" dirty="0">
            <a:solidFill>
              <a:srgbClr val="002060"/>
            </a:solidFill>
            <a:cs typeface="B Nazanin" panose="00000400000000000000" pitchFamily="2" charset="-78"/>
          </a:endParaRPr>
        </a:p>
      </dgm:t>
    </dgm:pt>
    <dgm:pt modelId="{F84D7F43-77FC-4C60-8ECE-E1BF429B51EF}" type="parTrans" cxnId="{CCD8AB45-4AE2-4E2A-94BB-9913818B9025}">
      <dgm:prSet/>
      <dgm:spPr/>
      <dgm:t>
        <a:bodyPr/>
        <a:lstStyle/>
        <a:p>
          <a:endParaRPr lang="en-US"/>
        </a:p>
      </dgm:t>
    </dgm:pt>
    <dgm:pt modelId="{3AB435F3-9F9E-4D2F-8B5D-F8CBF01D4CBE}" type="sibTrans" cxnId="{CCD8AB45-4AE2-4E2A-94BB-9913818B9025}">
      <dgm:prSet/>
      <dgm:spPr/>
      <dgm:t>
        <a:bodyPr/>
        <a:lstStyle/>
        <a:p>
          <a:endParaRPr lang="en-US"/>
        </a:p>
      </dgm:t>
    </dgm:pt>
    <dgm:pt modelId="{80702F78-A1AD-4532-8CC5-0D4C637EBBB1}">
      <dgm:prSet phldrT="[Text]" custT="1"/>
      <dgm:spPr>
        <a:solidFill>
          <a:schemeClr val="tx1">
            <a:lumMod val="40000"/>
            <a:lumOff val="60000"/>
          </a:schemeClr>
        </a:solidFill>
      </dgm:spPr>
      <dgm:t>
        <a:bodyPr/>
        <a:lstStyle/>
        <a:p>
          <a:r>
            <a:rPr lang="fa-IR" sz="1400" b="1" dirty="0">
              <a:solidFill>
                <a:srgbClr val="002060"/>
              </a:solidFill>
              <a:cs typeface="B Nazanin" panose="00000400000000000000" pitchFamily="2" charset="-78"/>
            </a:rPr>
            <a:t>محاسبات اقتصادی</a:t>
          </a:r>
          <a:endParaRPr lang="en-US" sz="1400" b="1" dirty="0">
            <a:solidFill>
              <a:srgbClr val="002060"/>
            </a:solidFill>
            <a:cs typeface="B Nazanin" panose="00000400000000000000" pitchFamily="2" charset="-78"/>
          </a:endParaRPr>
        </a:p>
      </dgm:t>
    </dgm:pt>
    <dgm:pt modelId="{75ADA028-127E-4D4C-9CFC-8E3C83EF273A}" type="parTrans" cxnId="{BC7EB09F-759D-42FC-B50E-D3BC12BB8C9C}">
      <dgm:prSet/>
      <dgm:spPr/>
      <dgm:t>
        <a:bodyPr/>
        <a:lstStyle/>
        <a:p>
          <a:endParaRPr lang="en-US"/>
        </a:p>
      </dgm:t>
    </dgm:pt>
    <dgm:pt modelId="{61BE312E-2E14-48F8-ACF4-04895BF119B8}" type="sibTrans" cxnId="{BC7EB09F-759D-42FC-B50E-D3BC12BB8C9C}">
      <dgm:prSet/>
      <dgm:spPr/>
      <dgm:t>
        <a:bodyPr/>
        <a:lstStyle/>
        <a:p>
          <a:endParaRPr lang="en-US"/>
        </a:p>
      </dgm:t>
    </dgm:pt>
    <dgm:pt modelId="{32F43189-30E4-4073-88BC-8BBF7248A9FE}" type="pres">
      <dgm:prSet presAssocID="{D8727A72-56F8-49D6-9614-B07713DBDF00}" presName="Name0" presStyleCnt="0">
        <dgm:presLayoutVars>
          <dgm:dir val="rev"/>
          <dgm:resizeHandles val="exact"/>
        </dgm:presLayoutVars>
      </dgm:prSet>
      <dgm:spPr/>
    </dgm:pt>
    <dgm:pt modelId="{A88829A7-CB7F-45AF-95E0-2E8F40FB30E8}" type="pres">
      <dgm:prSet presAssocID="{DCB75D9B-1BC1-4F47-B443-336EFC899368}" presName="parTxOnly" presStyleLbl="node1" presStyleIdx="0" presStyleCnt="8" custLinFactNeighborX="9402" custLinFactNeighborY="-464">
        <dgm:presLayoutVars>
          <dgm:bulletEnabled val="1"/>
        </dgm:presLayoutVars>
      </dgm:prSet>
      <dgm:spPr/>
    </dgm:pt>
    <dgm:pt modelId="{AE40EDBB-B031-473F-8E29-CC99FEADFE43}" type="pres">
      <dgm:prSet presAssocID="{5AF8477C-0DDD-4625-BF2D-A50F965D5188}" presName="parSpace" presStyleCnt="0"/>
      <dgm:spPr/>
    </dgm:pt>
    <dgm:pt modelId="{2D487051-B733-49A1-B084-6F3D48AD60D0}" type="pres">
      <dgm:prSet presAssocID="{DA037449-7C10-41DB-8EC1-7B8CDC65A455}" presName="parTxOnly" presStyleLbl="node1" presStyleIdx="1" presStyleCnt="8">
        <dgm:presLayoutVars>
          <dgm:bulletEnabled val="1"/>
        </dgm:presLayoutVars>
      </dgm:prSet>
      <dgm:spPr/>
    </dgm:pt>
    <dgm:pt modelId="{3F4EE380-D7DF-431A-9F87-81E90750F32A}" type="pres">
      <dgm:prSet presAssocID="{A9186DB7-E516-4469-A93C-EFCF0ED2C6AC}" presName="parSpace" presStyleCnt="0"/>
      <dgm:spPr/>
    </dgm:pt>
    <dgm:pt modelId="{0D531496-288A-4A6E-A63D-C15773A9763B}" type="pres">
      <dgm:prSet presAssocID="{42CB0ECC-3EAE-482A-B6A9-A63EBEEFE767}" presName="parTxOnly" presStyleLbl="node1" presStyleIdx="2" presStyleCnt="8">
        <dgm:presLayoutVars>
          <dgm:bulletEnabled val="1"/>
        </dgm:presLayoutVars>
      </dgm:prSet>
      <dgm:spPr/>
    </dgm:pt>
    <dgm:pt modelId="{E547741C-DE6C-4621-8AEF-BF4E9FBF1F8F}" type="pres">
      <dgm:prSet presAssocID="{AB059917-B18B-424C-A3CB-048B63EFAB84}" presName="parSpace" presStyleCnt="0"/>
      <dgm:spPr/>
    </dgm:pt>
    <dgm:pt modelId="{51EE115F-531D-43A9-9ABF-F7D4196C1C2B}" type="pres">
      <dgm:prSet presAssocID="{6833DEAF-3A60-41F7-89EC-3E2AF0668D6C}" presName="parTxOnly" presStyleLbl="node1" presStyleIdx="3" presStyleCnt="8" custLinFactNeighborX="1062" custLinFactNeighborY="500">
        <dgm:presLayoutVars>
          <dgm:bulletEnabled val="1"/>
        </dgm:presLayoutVars>
      </dgm:prSet>
      <dgm:spPr/>
    </dgm:pt>
    <dgm:pt modelId="{31F89D1F-88A4-4557-85B6-4843462A286A}" type="pres">
      <dgm:prSet presAssocID="{41045B56-76D5-484C-8C2D-89F8BB7A037F}" presName="parSpace" presStyleCnt="0"/>
      <dgm:spPr/>
    </dgm:pt>
    <dgm:pt modelId="{04F108E5-E860-41BB-9B75-7EE70E2A5B7A}" type="pres">
      <dgm:prSet presAssocID="{3E5F2591-6D50-43B1-BF9C-DFFD0F110F5C}" presName="parTxOnly" presStyleLbl="node1" presStyleIdx="4" presStyleCnt="8">
        <dgm:presLayoutVars>
          <dgm:bulletEnabled val="1"/>
        </dgm:presLayoutVars>
      </dgm:prSet>
      <dgm:spPr/>
    </dgm:pt>
    <dgm:pt modelId="{9267B197-F506-455E-BD33-69CE86474208}" type="pres">
      <dgm:prSet presAssocID="{DD131879-85F2-4E0C-ABB9-6F01EBBEE215}" presName="parSpace" presStyleCnt="0"/>
      <dgm:spPr/>
    </dgm:pt>
    <dgm:pt modelId="{C746960E-B78D-445A-8641-351C6C526219}" type="pres">
      <dgm:prSet presAssocID="{A46802C8-DA3B-495B-A90A-72DA553E8C56}" presName="parTxOnly" presStyleLbl="node1" presStyleIdx="5" presStyleCnt="8">
        <dgm:presLayoutVars>
          <dgm:bulletEnabled val="1"/>
        </dgm:presLayoutVars>
      </dgm:prSet>
      <dgm:spPr/>
    </dgm:pt>
    <dgm:pt modelId="{7AAB78B2-374F-4520-BE60-9EC4F3C8B149}" type="pres">
      <dgm:prSet presAssocID="{E2D27B60-1307-4700-BA62-87E34DBBD40A}" presName="parSpace" presStyleCnt="0"/>
      <dgm:spPr/>
    </dgm:pt>
    <dgm:pt modelId="{182F0344-D6E8-4562-917A-83243013AB1D}" type="pres">
      <dgm:prSet presAssocID="{5B775452-2064-4930-8EAE-400E5EBA6550}" presName="parTxOnly" presStyleLbl="node1" presStyleIdx="6" presStyleCnt="8">
        <dgm:presLayoutVars>
          <dgm:bulletEnabled val="1"/>
        </dgm:presLayoutVars>
      </dgm:prSet>
      <dgm:spPr/>
    </dgm:pt>
    <dgm:pt modelId="{58BBEA01-4563-4D1E-A5E3-F0F49007D607}" type="pres">
      <dgm:prSet presAssocID="{3AB435F3-9F9E-4D2F-8B5D-F8CBF01D4CBE}" presName="parSpace" presStyleCnt="0"/>
      <dgm:spPr/>
    </dgm:pt>
    <dgm:pt modelId="{170D9D3D-373F-4445-9632-F74784FB7EF1}" type="pres">
      <dgm:prSet presAssocID="{80702F78-A1AD-4532-8CC5-0D4C637EBBB1}" presName="parTxOnly" presStyleLbl="node1" presStyleIdx="7" presStyleCnt="8">
        <dgm:presLayoutVars>
          <dgm:bulletEnabled val="1"/>
        </dgm:presLayoutVars>
      </dgm:prSet>
      <dgm:spPr/>
    </dgm:pt>
  </dgm:ptLst>
  <dgm:cxnLst>
    <dgm:cxn modelId="{18F4680D-92C1-4D9F-A0B1-7E8FFB6AB70F}" srcId="{D8727A72-56F8-49D6-9614-B07713DBDF00}" destId="{DCB75D9B-1BC1-4F47-B443-336EFC899368}" srcOrd="0" destOrd="0" parTransId="{1F8E0BCD-2899-49EE-87B0-AD140B823F0F}" sibTransId="{5AF8477C-0DDD-4625-BF2D-A50F965D5188}"/>
    <dgm:cxn modelId="{BDAEA11A-A7A0-47F4-8E73-B754BF4CDE0D}" type="presOf" srcId="{3E5F2591-6D50-43B1-BF9C-DFFD0F110F5C}" destId="{04F108E5-E860-41BB-9B75-7EE70E2A5B7A}" srcOrd="0" destOrd="0" presId="urn:microsoft.com/office/officeart/2005/8/layout/hChevron3"/>
    <dgm:cxn modelId="{7220623D-94DF-4FDE-B07E-BD155FB1BF63}" type="presOf" srcId="{D8727A72-56F8-49D6-9614-B07713DBDF00}" destId="{32F43189-30E4-4073-88BC-8BBF7248A9FE}" srcOrd="0" destOrd="0" presId="urn:microsoft.com/office/officeart/2005/8/layout/hChevron3"/>
    <dgm:cxn modelId="{CCD8AB45-4AE2-4E2A-94BB-9913818B9025}" srcId="{D8727A72-56F8-49D6-9614-B07713DBDF00}" destId="{5B775452-2064-4930-8EAE-400E5EBA6550}" srcOrd="6" destOrd="0" parTransId="{F84D7F43-77FC-4C60-8ECE-E1BF429B51EF}" sibTransId="{3AB435F3-9F9E-4D2F-8B5D-F8CBF01D4CBE}"/>
    <dgm:cxn modelId="{63573D47-D978-4B63-9685-F6943168C4B9}" srcId="{D8727A72-56F8-49D6-9614-B07713DBDF00}" destId="{A46802C8-DA3B-495B-A90A-72DA553E8C56}" srcOrd="5" destOrd="0" parTransId="{B0A51965-5EC2-48DB-A0DA-4C2DE9E3CD4E}" sibTransId="{E2D27B60-1307-4700-BA62-87E34DBBD40A}"/>
    <dgm:cxn modelId="{C4939C4B-8981-449C-9C29-D3E3CEFA7355}" type="presOf" srcId="{DA037449-7C10-41DB-8EC1-7B8CDC65A455}" destId="{2D487051-B733-49A1-B084-6F3D48AD60D0}" srcOrd="0" destOrd="0" presId="urn:microsoft.com/office/officeart/2005/8/layout/hChevron3"/>
    <dgm:cxn modelId="{59995C7B-4D5E-4243-B14C-06EC5FAA179F}" type="presOf" srcId="{6833DEAF-3A60-41F7-89EC-3E2AF0668D6C}" destId="{51EE115F-531D-43A9-9ABF-F7D4196C1C2B}" srcOrd="0" destOrd="0" presId="urn:microsoft.com/office/officeart/2005/8/layout/hChevron3"/>
    <dgm:cxn modelId="{E7323E7D-939D-47B8-AC2F-20457CA45EDB}" srcId="{D8727A72-56F8-49D6-9614-B07713DBDF00}" destId="{6833DEAF-3A60-41F7-89EC-3E2AF0668D6C}" srcOrd="3" destOrd="0" parTransId="{B54F9EE0-8CE9-4C54-B44F-98A5EB0A953B}" sibTransId="{41045B56-76D5-484C-8C2D-89F8BB7A037F}"/>
    <dgm:cxn modelId="{7DA53494-1A2B-4B0E-B585-A4F0901C3B0B}" type="presOf" srcId="{5B775452-2064-4930-8EAE-400E5EBA6550}" destId="{182F0344-D6E8-4562-917A-83243013AB1D}" srcOrd="0" destOrd="0" presId="urn:microsoft.com/office/officeart/2005/8/layout/hChevron3"/>
    <dgm:cxn modelId="{6350D699-BAB4-4469-8E96-5DD79E1608CD}" type="presOf" srcId="{A46802C8-DA3B-495B-A90A-72DA553E8C56}" destId="{C746960E-B78D-445A-8641-351C6C526219}" srcOrd="0" destOrd="0" presId="urn:microsoft.com/office/officeart/2005/8/layout/hChevron3"/>
    <dgm:cxn modelId="{FB8ED09C-17A3-4F90-B8DB-1060C453B0C9}" type="presOf" srcId="{42CB0ECC-3EAE-482A-B6A9-A63EBEEFE767}" destId="{0D531496-288A-4A6E-A63D-C15773A9763B}" srcOrd="0" destOrd="0" presId="urn:microsoft.com/office/officeart/2005/8/layout/hChevron3"/>
    <dgm:cxn modelId="{BC7EB09F-759D-42FC-B50E-D3BC12BB8C9C}" srcId="{D8727A72-56F8-49D6-9614-B07713DBDF00}" destId="{80702F78-A1AD-4532-8CC5-0D4C637EBBB1}" srcOrd="7" destOrd="0" parTransId="{75ADA028-127E-4D4C-9CFC-8E3C83EF273A}" sibTransId="{61BE312E-2E14-48F8-ACF4-04895BF119B8}"/>
    <dgm:cxn modelId="{03F178B2-A20C-45A9-9DEF-CC8BB3210178}" srcId="{D8727A72-56F8-49D6-9614-B07713DBDF00}" destId="{DA037449-7C10-41DB-8EC1-7B8CDC65A455}" srcOrd="1" destOrd="0" parTransId="{76519712-CBAA-4B62-80D0-27B08A414BB1}" sibTransId="{A9186DB7-E516-4469-A93C-EFCF0ED2C6AC}"/>
    <dgm:cxn modelId="{B2C60FDB-4C0D-4944-B91E-597D9D20BBAF}" srcId="{D8727A72-56F8-49D6-9614-B07713DBDF00}" destId="{42CB0ECC-3EAE-482A-B6A9-A63EBEEFE767}" srcOrd="2" destOrd="0" parTransId="{DEC1DCE2-F534-4A41-8362-9D58B85EF288}" sibTransId="{AB059917-B18B-424C-A3CB-048B63EFAB84}"/>
    <dgm:cxn modelId="{046350DF-2947-43BE-A243-A5D560617135}" srcId="{D8727A72-56F8-49D6-9614-B07713DBDF00}" destId="{3E5F2591-6D50-43B1-BF9C-DFFD0F110F5C}" srcOrd="4" destOrd="0" parTransId="{12916A1D-3B2B-4FD2-B5E6-6AE41069E53E}" sibTransId="{DD131879-85F2-4E0C-ABB9-6F01EBBEE215}"/>
    <dgm:cxn modelId="{A82FFDED-DDF4-40A9-9765-8F49F85E7A6F}" type="presOf" srcId="{80702F78-A1AD-4532-8CC5-0D4C637EBBB1}" destId="{170D9D3D-373F-4445-9632-F74784FB7EF1}" srcOrd="0" destOrd="0" presId="urn:microsoft.com/office/officeart/2005/8/layout/hChevron3"/>
    <dgm:cxn modelId="{5C3178FC-73D9-49DB-9716-0616DDF1A75C}" type="presOf" srcId="{DCB75D9B-1BC1-4F47-B443-336EFC899368}" destId="{A88829A7-CB7F-45AF-95E0-2E8F40FB30E8}" srcOrd="0" destOrd="0" presId="urn:microsoft.com/office/officeart/2005/8/layout/hChevron3"/>
    <dgm:cxn modelId="{3FE12CEF-949D-4373-AA1B-C35A16CA7300}" type="presParOf" srcId="{32F43189-30E4-4073-88BC-8BBF7248A9FE}" destId="{A88829A7-CB7F-45AF-95E0-2E8F40FB30E8}" srcOrd="0" destOrd="0" presId="urn:microsoft.com/office/officeart/2005/8/layout/hChevron3"/>
    <dgm:cxn modelId="{4A5F2721-8234-46C1-9626-CF2204442B21}" type="presParOf" srcId="{32F43189-30E4-4073-88BC-8BBF7248A9FE}" destId="{AE40EDBB-B031-473F-8E29-CC99FEADFE43}" srcOrd="1" destOrd="0" presId="urn:microsoft.com/office/officeart/2005/8/layout/hChevron3"/>
    <dgm:cxn modelId="{B7B9CF16-8FB5-48FC-B8F9-D7F42CD93632}" type="presParOf" srcId="{32F43189-30E4-4073-88BC-8BBF7248A9FE}" destId="{2D487051-B733-49A1-B084-6F3D48AD60D0}" srcOrd="2" destOrd="0" presId="urn:microsoft.com/office/officeart/2005/8/layout/hChevron3"/>
    <dgm:cxn modelId="{DD1BB19E-2A6B-4CE5-AA80-482C165CD770}" type="presParOf" srcId="{32F43189-30E4-4073-88BC-8BBF7248A9FE}" destId="{3F4EE380-D7DF-431A-9F87-81E90750F32A}" srcOrd="3" destOrd="0" presId="urn:microsoft.com/office/officeart/2005/8/layout/hChevron3"/>
    <dgm:cxn modelId="{F99B1F14-4B48-47B2-9D80-4F0D0CBED08F}" type="presParOf" srcId="{32F43189-30E4-4073-88BC-8BBF7248A9FE}" destId="{0D531496-288A-4A6E-A63D-C15773A9763B}" srcOrd="4" destOrd="0" presId="urn:microsoft.com/office/officeart/2005/8/layout/hChevron3"/>
    <dgm:cxn modelId="{A184CAF2-E8C6-40E9-B73F-AC6471832742}" type="presParOf" srcId="{32F43189-30E4-4073-88BC-8BBF7248A9FE}" destId="{E547741C-DE6C-4621-8AEF-BF4E9FBF1F8F}" srcOrd="5" destOrd="0" presId="urn:microsoft.com/office/officeart/2005/8/layout/hChevron3"/>
    <dgm:cxn modelId="{1E0E4848-F306-4651-BDD3-EC919D68F143}" type="presParOf" srcId="{32F43189-30E4-4073-88BC-8BBF7248A9FE}" destId="{51EE115F-531D-43A9-9ABF-F7D4196C1C2B}" srcOrd="6" destOrd="0" presId="urn:microsoft.com/office/officeart/2005/8/layout/hChevron3"/>
    <dgm:cxn modelId="{F0BB3DEB-EDC6-4BAA-A286-F267AAE2B762}" type="presParOf" srcId="{32F43189-30E4-4073-88BC-8BBF7248A9FE}" destId="{31F89D1F-88A4-4557-85B6-4843462A286A}" srcOrd="7" destOrd="0" presId="urn:microsoft.com/office/officeart/2005/8/layout/hChevron3"/>
    <dgm:cxn modelId="{B62D0613-346A-406A-A308-2B7BC82A382E}" type="presParOf" srcId="{32F43189-30E4-4073-88BC-8BBF7248A9FE}" destId="{04F108E5-E860-41BB-9B75-7EE70E2A5B7A}" srcOrd="8" destOrd="0" presId="urn:microsoft.com/office/officeart/2005/8/layout/hChevron3"/>
    <dgm:cxn modelId="{A80D506B-5670-4359-BC6A-AF7711F0F34D}" type="presParOf" srcId="{32F43189-30E4-4073-88BC-8BBF7248A9FE}" destId="{9267B197-F506-455E-BD33-69CE86474208}" srcOrd="9" destOrd="0" presId="urn:microsoft.com/office/officeart/2005/8/layout/hChevron3"/>
    <dgm:cxn modelId="{CFDCE37D-7A82-490A-BF34-11082E02F224}" type="presParOf" srcId="{32F43189-30E4-4073-88BC-8BBF7248A9FE}" destId="{C746960E-B78D-445A-8641-351C6C526219}" srcOrd="10" destOrd="0" presId="urn:microsoft.com/office/officeart/2005/8/layout/hChevron3"/>
    <dgm:cxn modelId="{24AA7787-F358-4A96-ACE1-1215606A4DE7}" type="presParOf" srcId="{32F43189-30E4-4073-88BC-8BBF7248A9FE}" destId="{7AAB78B2-374F-4520-BE60-9EC4F3C8B149}" srcOrd="11" destOrd="0" presId="urn:microsoft.com/office/officeart/2005/8/layout/hChevron3"/>
    <dgm:cxn modelId="{A7F73810-98F1-41FF-9BEF-C159418815F9}" type="presParOf" srcId="{32F43189-30E4-4073-88BC-8BBF7248A9FE}" destId="{182F0344-D6E8-4562-917A-83243013AB1D}" srcOrd="12" destOrd="0" presId="urn:microsoft.com/office/officeart/2005/8/layout/hChevron3"/>
    <dgm:cxn modelId="{061FEFE1-4909-4F38-8B89-4C6B1C3BEB5D}" type="presParOf" srcId="{32F43189-30E4-4073-88BC-8BBF7248A9FE}" destId="{58BBEA01-4563-4D1E-A5E3-F0F49007D607}" srcOrd="13" destOrd="0" presId="urn:microsoft.com/office/officeart/2005/8/layout/hChevron3"/>
    <dgm:cxn modelId="{1D5E5377-738F-4355-B5B8-B38FE23D9722}" type="presParOf" srcId="{32F43189-30E4-4073-88BC-8BBF7248A9FE}" destId="{170D9D3D-373F-4445-9632-F74784FB7EF1}" srcOrd="14"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D8727A72-56F8-49D6-9614-B07713DBDF00}" type="doc">
      <dgm:prSet loTypeId="urn:microsoft.com/office/officeart/2005/8/layout/hChevron3" loCatId="process" qsTypeId="urn:microsoft.com/office/officeart/2005/8/quickstyle/simple1" qsCatId="simple" csTypeId="urn:microsoft.com/office/officeart/2005/8/colors/accent0_1" csCatId="mainScheme" phldr="1"/>
      <dgm:spPr/>
    </dgm:pt>
    <dgm:pt modelId="{DCB75D9B-1BC1-4F47-B443-336EFC899368}">
      <dgm:prSet phldrT="[Text]" custT="1"/>
      <dgm:spPr>
        <a:solidFill>
          <a:schemeClr val="tx1">
            <a:lumMod val="40000"/>
            <a:lumOff val="60000"/>
          </a:schemeClr>
        </a:solidFill>
      </dgm:spPr>
      <dgm:t>
        <a:bodyPr/>
        <a:lstStyle/>
        <a:p>
          <a:r>
            <a:rPr lang="fa-IR" sz="1400" b="1" dirty="0">
              <a:solidFill>
                <a:srgbClr val="002060"/>
              </a:solidFill>
              <a:cs typeface="B Nazanin" panose="00000400000000000000" pitchFamily="2" charset="-78"/>
            </a:rPr>
            <a:t>مقدمه</a:t>
          </a:r>
          <a:endParaRPr lang="en-US" sz="1400" b="1" dirty="0">
            <a:solidFill>
              <a:srgbClr val="002060"/>
            </a:solidFill>
            <a:cs typeface="B Nazanin" panose="00000400000000000000" pitchFamily="2" charset="-78"/>
          </a:endParaRPr>
        </a:p>
      </dgm:t>
    </dgm:pt>
    <dgm:pt modelId="{1F8E0BCD-2899-49EE-87B0-AD140B823F0F}" type="parTrans" cxnId="{18F4680D-92C1-4D9F-A0B1-7E8FFB6AB70F}">
      <dgm:prSet/>
      <dgm:spPr/>
      <dgm:t>
        <a:bodyPr/>
        <a:lstStyle/>
        <a:p>
          <a:endParaRPr lang="en-US"/>
        </a:p>
      </dgm:t>
    </dgm:pt>
    <dgm:pt modelId="{5AF8477C-0DDD-4625-BF2D-A50F965D5188}" type="sibTrans" cxnId="{18F4680D-92C1-4D9F-A0B1-7E8FFB6AB70F}">
      <dgm:prSet/>
      <dgm:spPr/>
      <dgm:t>
        <a:bodyPr/>
        <a:lstStyle/>
        <a:p>
          <a:endParaRPr lang="en-US"/>
        </a:p>
      </dgm:t>
    </dgm:pt>
    <dgm:pt modelId="{DA037449-7C10-41DB-8EC1-7B8CDC65A455}">
      <dgm:prSet phldrT="[Text]" custT="1"/>
      <dgm:spPr>
        <a:solidFill>
          <a:schemeClr val="tx1">
            <a:lumMod val="40000"/>
            <a:lumOff val="60000"/>
          </a:schemeClr>
        </a:solidFill>
      </dgm:spPr>
      <dgm:t>
        <a:bodyPr/>
        <a:lstStyle/>
        <a:p>
          <a:r>
            <a:rPr lang="fa-IR" sz="1400" b="1" dirty="0">
              <a:solidFill>
                <a:srgbClr val="002060"/>
              </a:solidFill>
              <a:cs typeface="B Nazanin" panose="00000400000000000000" pitchFamily="2" charset="-78"/>
            </a:rPr>
            <a:t>خواص</a:t>
          </a:r>
          <a:endParaRPr lang="en-US" sz="1400" b="1" dirty="0">
            <a:solidFill>
              <a:srgbClr val="002060"/>
            </a:solidFill>
            <a:cs typeface="B Nazanin" panose="00000400000000000000" pitchFamily="2" charset="-78"/>
          </a:endParaRPr>
        </a:p>
      </dgm:t>
    </dgm:pt>
    <dgm:pt modelId="{76519712-CBAA-4B62-80D0-27B08A414BB1}" type="parTrans" cxnId="{03F178B2-A20C-45A9-9DEF-CC8BB3210178}">
      <dgm:prSet/>
      <dgm:spPr/>
      <dgm:t>
        <a:bodyPr/>
        <a:lstStyle/>
        <a:p>
          <a:endParaRPr lang="en-US"/>
        </a:p>
      </dgm:t>
    </dgm:pt>
    <dgm:pt modelId="{A9186DB7-E516-4469-A93C-EFCF0ED2C6AC}" type="sibTrans" cxnId="{03F178B2-A20C-45A9-9DEF-CC8BB3210178}">
      <dgm:prSet/>
      <dgm:spPr/>
      <dgm:t>
        <a:bodyPr/>
        <a:lstStyle/>
        <a:p>
          <a:endParaRPr lang="en-US"/>
        </a:p>
      </dgm:t>
    </dgm:pt>
    <dgm:pt modelId="{6833DEAF-3A60-41F7-89EC-3E2AF0668D6C}">
      <dgm:prSet phldrT="[Text]" custT="1"/>
      <dgm:spPr>
        <a:solidFill>
          <a:schemeClr val="tx1">
            <a:lumMod val="40000"/>
            <a:lumOff val="60000"/>
          </a:schemeClr>
        </a:solidFill>
      </dgm:spPr>
      <dgm:t>
        <a:bodyPr/>
        <a:lstStyle/>
        <a:p>
          <a:r>
            <a:rPr lang="fa-IR" sz="1400" b="1" dirty="0">
              <a:solidFill>
                <a:srgbClr val="002060"/>
              </a:solidFill>
              <a:cs typeface="B Nazanin" panose="00000400000000000000" pitchFamily="2" charset="-78"/>
            </a:rPr>
            <a:t>کاربرد</a:t>
          </a:r>
          <a:endParaRPr lang="en-US" sz="1400" b="1" dirty="0">
            <a:solidFill>
              <a:srgbClr val="002060"/>
            </a:solidFill>
            <a:cs typeface="B Nazanin" panose="00000400000000000000" pitchFamily="2" charset="-78"/>
          </a:endParaRPr>
        </a:p>
      </dgm:t>
    </dgm:pt>
    <dgm:pt modelId="{B54F9EE0-8CE9-4C54-B44F-98A5EB0A953B}" type="parTrans" cxnId="{E7323E7D-939D-47B8-AC2F-20457CA45EDB}">
      <dgm:prSet/>
      <dgm:spPr/>
      <dgm:t>
        <a:bodyPr/>
        <a:lstStyle/>
        <a:p>
          <a:endParaRPr lang="en-US"/>
        </a:p>
      </dgm:t>
    </dgm:pt>
    <dgm:pt modelId="{41045B56-76D5-484C-8C2D-89F8BB7A037F}" type="sibTrans" cxnId="{E7323E7D-939D-47B8-AC2F-20457CA45EDB}">
      <dgm:prSet/>
      <dgm:spPr/>
      <dgm:t>
        <a:bodyPr/>
        <a:lstStyle/>
        <a:p>
          <a:endParaRPr lang="en-US"/>
        </a:p>
      </dgm:t>
    </dgm:pt>
    <dgm:pt modelId="{42CB0ECC-3EAE-482A-B6A9-A63EBEEFE767}">
      <dgm:prSet phldrT="[Text]" custT="1"/>
      <dgm:spPr>
        <a:solidFill>
          <a:schemeClr val="tx1">
            <a:lumMod val="40000"/>
            <a:lumOff val="60000"/>
          </a:schemeClr>
        </a:solidFill>
      </dgm:spPr>
      <dgm:t>
        <a:bodyPr/>
        <a:lstStyle/>
        <a:p>
          <a:r>
            <a:rPr lang="fa-IR" sz="1400" b="1" dirty="0">
              <a:solidFill>
                <a:srgbClr val="002060"/>
              </a:solidFill>
              <a:cs typeface="B Nazanin" panose="00000400000000000000" pitchFamily="2" charset="-78"/>
            </a:rPr>
            <a:t>تاریخچه</a:t>
          </a:r>
          <a:endParaRPr lang="en-US" sz="1400" b="1" dirty="0">
            <a:solidFill>
              <a:srgbClr val="002060"/>
            </a:solidFill>
            <a:cs typeface="B Nazanin" panose="00000400000000000000" pitchFamily="2" charset="-78"/>
          </a:endParaRPr>
        </a:p>
      </dgm:t>
    </dgm:pt>
    <dgm:pt modelId="{DEC1DCE2-F534-4A41-8362-9D58B85EF288}" type="parTrans" cxnId="{B2C60FDB-4C0D-4944-B91E-597D9D20BBAF}">
      <dgm:prSet/>
      <dgm:spPr/>
      <dgm:t>
        <a:bodyPr/>
        <a:lstStyle/>
        <a:p>
          <a:endParaRPr lang="en-US"/>
        </a:p>
      </dgm:t>
    </dgm:pt>
    <dgm:pt modelId="{AB059917-B18B-424C-A3CB-048B63EFAB84}" type="sibTrans" cxnId="{B2C60FDB-4C0D-4944-B91E-597D9D20BBAF}">
      <dgm:prSet/>
      <dgm:spPr/>
      <dgm:t>
        <a:bodyPr/>
        <a:lstStyle/>
        <a:p>
          <a:endParaRPr lang="en-US"/>
        </a:p>
      </dgm:t>
    </dgm:pt>
    <dgm:pt modelId="{3E5F2591-6D50-43B1-BF9C-DFFD0F110F5C}">
      <dgm:prSet phldrT="[Text]" custT="1">
        <dgm:style>
          <a:lnRef idx="1">
            <a:schemeClr val="dk1"/>
          </a:lnRef>
          <a:fillRef idx="3">
            <a:schemeClr val="dk1"/>
          </a:fillRef>
          <a:effectRef idx="2">
            <a:schemeClr val="dk1"/>
          </a:effectRef>
          <a:fontRef idx="minor">
            <a:schemeClr val="lt1"/>
          </a:fontRef>
        </dgm:style>
      </dgm:prSet>
      <dgm:spPr>
        <a:solidFill>
          <a:schemeClr val="tx1">
            <a:lumMod val="40000"/>
            <a:lumOff val="60000"/>
          </a:schemeClr>
        </a:solidFill>
      </dgm:spPr>
      <dgm:t>
        <a:bodyPr/>
        <a:lstStyle/>
        <a:p>
          <a:r>
            <a:rPr lang="fa-IR" sz="1400" b="1" dirty="0">
              <a:solidFill>
                <a:srgbClr val="002060"/>
              </a:solidFill>
              <a:cs typeface="B Nazanin" panose="00000400000000000000" pitchFamily="2" charset="-78"/>
            </a:rPr>
            <a:t>روش های تولید</a:t>
          </a:r>
          <a:endParaRPr lang="en-US" sz="1400" b="1" dirty="0">
            <a:solidFill>
              <a:srgbClr val="002060"/>
            </a:solidFill>
            <a:cs typeface="B Nazanin" panose="00000400000000000000" pitchFamily="2" charset="-78"/>
          </a:endParaRPr>
        </a:p>
      </dgm:t>
    </dgm:pt>
    <dgm:pt modelId="{12916A1D-3B2B-4FD2-B5E6-6AE41069E53E}" type="parTrans" cxnId="{046350DF-2947-43BE-A243-A5D560617135}">
      <dgm:prSet/>
      <dgm:spPr/>
      <dgm:t>
        <a:bodyPr/>
        <a:lstStyle/>
        <a:p>
          <a:endParaRPr lang="en-US"/>
        </a:p>
      </dgm:t>
    </dgm:pt>
    <dgm:pt modelId="{DD131879-85F2-4E0C-ABB9-6F01EBBEE215}" type="sibTrans" cxnId="{046350DF-2947-43BE-A243-A5D560617135}">
      <dgm:prSet/>
      <dgm:spPr/>
      <dgm:t>
        <a:bodyPr/>
        <a:lstStyle/>
        <a:p>
          <a:endParaRPr lang="en-US"/>
        </a:p>
      </dgm:t>
    </dgm:pt>
    <dgm:pt modelId="{A46802C8-DA3B-495B-A90A-72DA553E8C56}">
      <dgm:prSet phldrT="[Text]" custT="1"/>
      <dgm:spPr>
        <a:gradFill flip="none" rotWithShape="0">
          <a:gsLst>
            <a:gs pos="0">
              <a:schemeClr val="tx1">
                <a:shade val="30000"/>
                <a:satMod val="115000"/>
              </a:schemeClr>
            </a:gs>
            <a:gs pos="50000">
              <a:schemeClr val="tx1">
                <a:shade val="67500"/>
                <a:satMod val="115000"/>
              </a:schemeClr>
            </a:gs>
            <a:gs pos="100000">
              <a:schemeClr val="tx1">
                <a:shade val="100000"/>
                <a:satMod val="115000"/>
              </a:schemeClr>
            </a:gs>
          </a:gsLst>
          <a:path path="circle">
            <a:fillToRect l="100000" b="100000"/>
          </a:path>
          <a:tileRect t="-100000" r="-100000"/>
        </a:gradFill>
      </dgm:spPr>
      <dgm:t>
        <a:bodyPr/>
        <a:lstStyle/>
        <a:p>
          <a:r>
            <a:rPr lang="fa-IR" sz="1400" b="1" dirty="0">
              <a:solidFill>
                <a:srgbClr val="002060"/>
              </a:solidFill>
              <a:effectLst>
                <a:outerShdw blurRad="38100" dist="38100" dir="2700000" algn="tl">
                  <a:srgbClr val="000000">
                    <a:alpha val="43137"/>
                  </a:srgbClr>
                </a:outerShdw>
              </a:effectLst>
              <a:cs typeface="B Nazanin" panose="00000400000000000000" pitchFamily="2" charset="-78"/>
            </a:rPr>
            <a:t>بهترین روش تولید</a:t>
          </a:r>
          <a:endParaRPr lang="en-US" sz="1400" b="1" dirty="0">
            <a:solidFill>
              <a:srgbClr val="002060"/>
            </a:solidFill>
            <a:effectLst>
              <a:outerShdw blurRad="38100" dist="38100" dir="2700000" algn="tl">
                <a:srgbClr val="000000">
                  <a:alpha val="43137"/>
                </a:srgbClr>
              </a:outerShdw>
            </a:effectLst>
            <a:cs typeface="B Nazanin" panose="00000400000000000000" pitchFamily="2" charset="-78"/>
          </a:endParaRPr>
        </a:p>
      </dgm:t>
    </dgm:pt>
    <dgm:pt modelId="{B0A51965-5EC2-48DB-A0DA-4C2DE9E3CD4E}" type="parTrans" cxnId="{63573D47-D978-4B63-9685-F6943168C4B9}">
      <dgm:prSet/>
      <dgm:spPr/>
      <dgm:t>
        <a:bodyPr/>
        <a:lstStyle/>
        <a:p>
          <a:endParaRPr lang="en-US"/>
        </a:p>
      </dgm:t>
    </dgm:pt>
    <dgm:pt modelId="{E2D27B60-1307-4700-BA62-87E34DBBD40A}" type="sibTrans" cxnId="{63573D47-D978-4B63-9685-F6943168C4B9}">
      <dgm:prSet/>
      <dgm:spPr/>
      <dgm:t>
        <a:bodyPr/>
        <a:lstStyle/>
        <a:p>
          <a:endParaRPr lang="en-US"/>
        </a:p>
      </dgm:t>
    </dgm:pt>
    <dgm:pt modelId="{5B775452-2064-4930-8EAE-400E5EBA6550}">
      <dgm:prSet phldrT="[Text]" custT="1"/>
      <dgm:spPr>
        <a:solidFill>
          <a:schemeClr val="tx1">
            <a:lumMod val="40000"/>
            <a:lumOff val="60000"/>
          </a:schemeClr>
        </a:solidFill>
      </dgm:spPr>
      <dgm:t>
        <a:bodyPr/>
        <a:lstStyle/>
        <a:p>
          <a:r>
            <a:rPr lang="fa-IR" sz="1400" b="1" dirty="0">
              <a:solidFill>
                <a:srgbClr val="002060"/>
              </a:solidFill>
              <a:cs typeface="B Nazanin" panose="00000400000000000000" pitchFamily="2" charset="-78"/>
            </a:rPr>
            <a:t>بررسی بازار</a:t>
          </a:r>
          <a:endParaRPr lang="en-US" sz="1400" b="1" dirty="0">
            <a:solidFill>
              <a:srgbClr val="002060"/>
            </a:solidFill>
            <a:cs typeface="B Nazanin" panose="00000400000000000000" pitchFamily="2" charset="-78"/>
          </a:endParaRPr>
        </a:p>
      </dgm:t>
    </dgm:pt>
    <dgm:pt modelId="{F84D7F43-77FC-4C60-8ECE-E1BF429B51EF}" type="parTrans" cxnId="{CCD8AB45-4AE2-4E2A-94BB-9913818B9025}">
      <dgm:prSet/>
      <dgm:spPr/>
      <dgm:t>
        <a:bodyPr/>
        <a:lstStyle/>
        <a:p>
          <a:endParaRPr lang="en-US"/>
        </a:p>
      </dgm:t>
    </dgm:pt>
    <dgm:pt modelId="{3AB435F3-9F9E-4D2F-8B5D-F8CBF01D4CBE}" type="sibTrans" cxnId="{CCD8AB45-4AE2-4E2A-94BB-9913818B9025}">
      <dgm:prSet/>
      <dgm:spPr/>
      <dgm:t>
        <a:bodyPr/>
        <a:lstStyle/>
        <a:p>
          <a:endParaRPr lang="en-US"/>
        </a:p>
      </dgm:t>
    </dgm:pt>
    <dgm:pt modelId="{80702F78-A1AD-4532-8CC5-0D4C637EBBB1}">
      <dgm:prSet phldrT="[Text]" custT="1"/>
      <dgm:spPr>
        <a:solidFill>
          <a:schemeClr val="tx1">
            <a:lumMod val="40000"/>
            <a:lumOff val="60000"/>
          </a:schemeClr>
        </a:solidFill>
      </dgm:spPr>
      <dgm:t>
        <a:bodyPr/>
        <a:lstStyle/>
        <a:p>
          <a:r>
            <a:rPr lang="fa-IR" sz="1400" b="1" dirty="0">
              <a:solidFill>
                <a:srgbClr val="002060"/>
              </a:solidFill>
              <a:cs typeface="B Nazanin" panose="00000400000000000000" pitchFamily="2" charset="-78"/>
            </a:rPr>
            <a:t>محاسبات اقتصادی</a:t>
          </a:r>
          <a:endParaRPr lang="en-US" sz="1400" b="1" dirty="0">
            <a:solidFill>
              <a:srgbClr val="002060"/>
            </a:solidFill>
            <a:cs typeface="B Nazanin" panose="00000400000000000000" pitchFamily="2" charset="-78"/>
          </a:endParaRPr>
        </a:p>
      </dgm:t>
    </dgm:pt>
    <dgm:pt modelId="{75ADA028-127E-4D4C-9CFC-8E3C83EF273A}" type="parTrans" cxnId="{BC7EB09F-759D-42FC-B50E-D3BC12BB8C9C}">
      <dgm:prSet/>
      <dgm:spPr/>
      <dgm:t>
        <a:bodyPr/>
        <a:lstStyle/>
        <a:p>
          <a:endParaRPr lang="en-US"/>
        </a:p>
      </dgm:t>
    </dgm:pt>
    <dgm:pt modelId="{61BE312E-2E14-48F8-ACF4-04895BF119B8}" type="sibTrans" cxnId="{BC7EB09F-759D-42FC-B50E-D3BC12BB8C9C}">
      <dgm:prSet/>
      <dgm:spPr/>
      <dgm:t>
        <a:bodyPr/>
        <a:lstStyle/>
        <a:p>
          <a:endParaRPr lang="en-US"/>
        </a:p>
      </dgm:t>
    </dgm:pt>
    <dgm:pt modelId="{32F43189-30E4-4073-88BC-8BBF7248A9FE}" type="pres">
      <dgm:prSet presAssocID="{D8727A72-56F8-49D6-9614-B07713DBDF00}" presName="Name0" presStyleCnt="0">
        <dgm:presLayoutVars>
          <dgm:dir val="rev"/>
          <dgm:resizeHandles val="exact"/>
        </dgm:presLayoutVars>
      </dgm:prSet>
      <dgm:spPr/>
    </dgm:pt>
    <dgm:pt modelId="{A88829A7-CB7F-45AF-95E0-2E8F40FB30E8}" type="pres">
      <dgm:prSet presAssocID="{DCB75D9B-1BC1-4F47-B443-336EFC899368}" presName="parTxOnly" presStyleLbl="node1" presStyleIdx="0" presStyleCnt="8">
        <dgm:presLayoutVars>
          <dgm:bulletEnabled val="1"/>
        </dgm:presLayoutVars>
      </dgm:prSet>
      <dgm:spPr/>
    </dgm:pt>
    <dgm:pt modelId="{AE40EDBB-B031-473F-8E29-CC99FEADFE43}" type="pres">
      <dgm:prSet presAssocID="{5AF8477C-0DDD-4625-BF2D-A50F965D5188}" presName="parSpace" presStyleCnt="0"/>
      <dgm:spPr/>
    </dgm:pt>
    <dgm:pt modelId="{2D487051-B733-49A1-B084-6F3D48AD60D0}" type="pres">
      <dgm:prSet presAssocID="{DA037449-7C10-41DB-8EC1-7B8CDC65A455}" presName="parTxOnly" presStyleLbl="node1" presStyleIdx="1" presStyleCnt="8">
        <dgm:presLayoutVars>
          <dgm:bulletEnabled val="1"/>
        </dgm:presLayoutVars>
      </dgm:prSet>
      <dgm:spPr/>
    </dgm:pt>
    <dgm:pt modelId="{3F4EE380-D7DF-431A-9F87-81E90750F32A}" type="pres">
      <dgm:prSet presAssocID="{A9186DB7-E516-4469-A93C-EFCF0ED2C6AC}" presName="parSpace" presStyleCnt="0"/>
      <dgm:spPr/>
    </dgm:pt>
    <dgm:pt modelId="{0D531496-288A-4A6E-A63D-C15773A9763B}" type="pres">
      <dgm:prSet presAssocID="{42CB0ECC-3EAE-482A-B6A9-A63EBEEFE767}" presName="parTxOnly" presStyleLbl="node1" presStyleIdx="2" presStyleCnt="8">
        <dgm:presLayoutVars>
          <dgm:bulletEnabled val="1"/>
        </dgm:presLayoutVars>
      </dgm:prSet>
      <dgm:spPr/>
    </dgm:pt>
    <dgm:pt modelId="{E547741C-DE6C-4621-8AEF-BF4E9FBF1F8F}" type="pres">
      <dgm:prSet presAssocID="{AB059917-B18B-424C-A3CB-048B63EFAB84}" presName="parSpace" presStyleCnt="0"/>
      <dgm:spPr/>
    </dgm:pt>
    <dgm:pt modelId="{51EE115F-531D-43A9-9ABF-F7D4196C1C2B}" type="pres">
      <dgm:prSet presAssocID="{6833DEAF-3A60-41F7-89EC-3E2AF0668D6C}" presName="parTxOnly" presStyleLbl="node1" presStyleIdx="3" presStyleCnt="8">
        <dgm:presLayoutVars>
          <dgm:bulletEnabled val="1"/>
        </dgm:presLayoutVars>
      </dgm:prSet>
      <dgm:spPr/>
    </dgm:pt>
    <dgm:pt modelId="{31F89D1F-88A4-4557-85B6-4843462A286A}" type="pres">
      <dgm:prSet presAssocID="{41045B56-76D5-484C-8C2D-89F8BB7A037F}" presName="parSpace" presStyleCnt="0"/>
      <dgm:spPr/>
    </dgm:pt>
    <dgm:pt modelId="{04F108E5-E860-41BB-9B75-7EE70E2A5B7A}" type="pres">
      <dgm:prSet presAssocID="{3E5F2591-6D50-43B1-BF9C-DFFD0F110F5C}" presName="parTxOnly" presStyleLbl="node1" presStyleIdx="4" presStyleCnt="8">
        <dgm:presLayoutVars>
          <dgm:bulletEnabled val="1"/>
        </dgm:presLayoutVars>
      </dgm:prSet>
      <dgm:spPr/>
    </dgm:pt>
    <dgm:pt modelId="{9267B197-F506-455E-BD33-69CE86474208}" type="pres">
      <dgm:prSet presAssocID="{DD131879-85F2-4E0C-ABB9-6F01EBBEE215}" presName="parSpace" presStyleCnt="0"/>
      <dgm:spPr/>
    </dgm:pt>
    <dgm:pt modelId="{C746960E-B78D-445A-8641-351C6C526219}" type="pres">
      <dgm:prSet presAssocID="{A46802C8-DA3B-495B-A90A-72DA553E8C56}" presName="parTxOnly" presStyleLbl="node1" presStyleIdx="5" presStyleCnt="8">
        <dgm:presLayoutVars>
          <dgm:bulletEnabled val="1"/>
        </dgm:presLayoutVars>
      </dgm:prSet>
      <dgm:spPr/>
    </dgm:pt>
    <dgm:pt modelId="{7AAB78B2-374F-4520-BE60-9EC4F3C8B149}" type="pres">
      <dgm:prSet presAssocID="{E2D27B60-1307-4700-BA62-87E34DBBD40A}" presName="parSpace" presStyleCnt="0"/>
      <dgm:spPr/>
    </dgm:pt>
    <dgm:pt modelId="{182F0344-D6E8-4562-917A-83243013AB1D}" type="pres">
      <dgm:prSet presAssocID="{5B775452-2064-4930-8EAE-400E5EBA6550}" presName="parTxOnly" presStyleLbl="node1" presStyleIdx="6" presStyleCnt="8">
        <dgm:presLayoutVars>
          <dgm:bulletEnabled val="1"/>
        </dgm:presLayoutVars>
      </dgm:prSet>
      <dgm:spPr/>
    </dgm:pt>
    <dgm:pt modelId="{58BBEA01-4563-4D1E-A5E3-F0F49007D607}" type="pres">
      <dgm:prSet presAssocID="{3AB435F3-9F9E-4D2F-8B5D-F8CBF01D4CBE}" presName="parSpace" presStyleCnt="0"/>
      <dgm:spPr/>
    </dgm:pt>
    <dgm:pt modelId="{170D9D3D-373F-4445-9632-F74784FB7EF1}" type="pres">
      <dgm:prSet presAssocID="{80702F78-A1AD-4532-8CC5-0D4C637EBBB1}" presName="parTxOnly" presStyleLbl="node1" presStyleIdx="7" presStyleCnt="8">
        <dgm:presLayoutVars>
          <dgm:bulletEnabled val="1"/>
        </dgm:presLayoutVars>
      </dgm:prSet>
      <dgm:spPr/>
    </dgm:pt>
  </dgm:ptLst>
  <dgm:cxnLst>
    <dgm:cxn modelId="{18F4680D-92C1-4D9F-A0B1-7E8FFB6AB70F}" srcId="{D8727A72-56F8-49D6-9614-B07713DBDF00}" destId="{DCB75D9B-1BC1-4F47-B443-336EFC899368}" srcOrd="0" destOrd="0" parTransId="{1F8E0BCD-2899-49EE-87B0-AD140B823F0F}" sibTransId="{5AF8477C-0DDD-4625-BF2D-A50F965D5188}"/>
    <dgm:cxn modelId="{BDAEA11A-A7A0-47F4-8E73-B754BF4CDE0D}" type="presOf" srcId="{3E5F2591-6D50-43B1-BF9C-DFFD0F110F5C}" destId="{04F108E5-E860-41BB-9B75-7EE70E2A5B7A}" srcOrd="0" destOrd="0" presId="urn:microsoft.com/office/officeart/2005/8/layout/hChevron3"/>
    <dgm:cxn modelId="{7220623D-94DF-4FDE-B07E-BD155FB1BF63}" type="presOf" srcId="{D8727A72-56F8-49D6-9614-B07713DBDF00}" destId="{32F43189-30E4-4073-88BC-8BBF7248A9FE}" srcOrd="0" destOrd="0" presId="urn:microsoft.com/office/officeart/2005/8/layout/hChevron3"/>
    <dgm:cxn modelId="{CCD8AB45-4AE2-4E2A-94BB-9913818B9025}" srcId="{D8727A72-56F8-49D6-9614-B07713DBDF00}" destId="{5B775452-2064-4930-8EAE-400E5EBA6550}" srcOrd="6" destOrd="0" parTransId="{F84D7F43-77FC-4C60-8ECE-E1BF429B51EF}" sibTransId="{3AB435F3-9F9E-4D2F-8B5D-F8CBF01D4CBE}"/>
    <dgm:cxn modelId="{63573D47-D978-4B63-9685-F6943168C4B9}" srcId="{D8727A72-56F8-49D6-9614-B07713DBDF00}" destId="{A46802C8-DA3B-495B-A90A-72DA553E8C56}" srcOrd="5" destOrd="0" parTransId="{B0A51965-5EC2-48DB-A0DA-4C2DE9E3CD4E}" sibTransId="{E2D27B60-1307-4700-BA62-87E34DBBD40A}"/>
    <dgm:cxn modelId="{C4939C4B-8981-449C-9C29-D3E3CEFA7355}" type="presOf" srcId="{DA037449-7C10-41DB-8EC1-7B8CDC65A455}" destId="{2D487051-B733-49A1-B084-6F3D48AD60D0}" srcOrd="0" destOrd="0" presId="urn:microsoft.com/office/officeart/2005/8/layout/hChevron3"/>
    <dgm:cxn modelId="{59995C7B-4D5E-4243-B14C-06EC5FAA179F}" type="presOf" srcId="{6833DEAF-3A60-41F7-89EC-3E2AF0668D6C}" destId="{51EE115F-531D-43A9-9ABF-F7D4196C1C2B}" srcOrd="0" destOrd="0" presId="urn:microsoft.com/office/officeart/2005/8/layout/hChevron3"/>
    <dgm:cxn modelId="{E7323E7D-939D-47B8-AC2F-20457CA45EDB}" srcId="{D8727A72-56F8-49D6-9614-B07713DBDF00}" destId="{6833DEAF-3A60-41F7-89EC-3E2AF0668D6C}" srcOrd="3" destOrd="0" parTransId="{B54F9EE0-8CE9-4C54-B44F-98A5EB0A953B}" sibTransId="{41045B56-76D5-484C-8C2D-89F8BB7A037F}"/>
    <dgm:cxn modelId="{7DA53494-1A2B-4B0E-B585-A4F0901C3B0B}" type="presOf" srcId="{5B775452-2064-4930-8EAE-400E5EBA6550}" destId="{182F0344-D6E8-4562-917A-83243013AB1D}" srcOrd="0" destOrd="0" presId="urn:microsoft.com/office/officeart/2005/8/layout/hChevron3"/>
    <dgm:cxn modelId="{6350D699-BAB4-4469-8E96-5DD79E1608CD}" type="presOf" srcId="{A46802C8-DA3B-495B-A90A-72DA553E8C56}" destId="{C746960E-B78D-445A-8641-351C6C526219}" srcOrd="0" destOrd="0" presId="urn:microsoft.com/office/officeart/2005/8/layout/hChevron3"/>
    <dgm:cxn modelId="{FB8ED09C-17A3-4F90-B8DB-1060C453B0C9}" type="presOf" srcId="{42CB0ECC-3EAE-482A-B6A9-A63EBEEFE767}" destId="{0D531496-288A-4A6E-A63D-C15773A9763B}" srcOrd="0" destOrd="0" presId="urn:microsoft.com/office/officeart/2005/8/layout/hChevron3"/>
    <dgm:cxn modelId="{BC7EB09F-759D-42FC-B50E-D3BC12BB8C9C}" srcId="{D8727A72-56F8-49D6-9614-B07713DBDF00}" destId="{80702F78-A1AD-4532-8CC5-0D4C637EBBB1}" srcOrd="7" destOrd="0" parTransId="{75ADA028-127E-4D4C-9CFC-8E3C83EF273A}" sibTransId="{61BE312E-2E14-48F8-ACF4-04895BF119B8}"/>
    <dgm:cxn modelId="{03F178B2-A20C-45A9-9DEF-CC8BB3210178}" srcId="{D8727A72-56F8-49D6-9614-B07713DBDF00}" destId="{DA037449-7C10-41DB-8EC1-7B8CDC65A455}" srcOrd="1" destOrd="0" parTransId="{76519712-CBAA-4B62-80D0-27B08A414BB1}" sibTransId="{A9186DB7-E516-4469-A93C-EFCF0ED2C6AC}"/>
    <dgm:cxn modelId="{B2C60FDB-4C0D-4944-B91E-597D9D20BBAF}" srcId="{D8727A72-56F8-49D6-9614-B07713DBDF00}" destId="{42CB0ECC-3EAE-482A-B6A9-A63EBEEFE767}" srcOrd="2" destOrd="0" parTransId="{DEC1DCE2-F534-4A41-8362-9D58B85EF288}" sibTransId="{AB059917-B18B-424C-A3CB-048B63EFAB84}"/>
    <dgm:cxn modelId="{046350DF-2947-43BE-A243-A5D560617135}" srcId="{D8727A72-56F8-49D6-9614-B07713DBDF00}" destId="{3E5F2591-6D50-43B1-BF9C-DFFD0F110F5C}" srcOrd="4" destOrd="0" parTransId="{12916A1D-3B2B-4FD2-B5E6-6AE41069E53E}" sibTransId="{DD131879-85F2-4E0C-ABB9-6F01EBBEE215}"/>
    <dgm:cxn modelId="{A82FFDED-DDF4-40A9-9765-8F49F85E7A6F}" type="presOf" srcId="{80702F78-A1AD-4532-8CC5-0D4C637EBBB1}" destId="{170D9D3D-373F-4445-9632-F74784FB7EF1}" srcOrd="0" destOrd="0" presId="urn:microsoft.com/office/officeart/2005/8/layout/hChevron3"/>
    <dgm:cxn modelId="{5C3178FC-73D9-49DB-9716-0616DDF1A75C}" type="presOf" srcId="{DCB75D9B-1BC1-4F47-B443-336EFC899368}" destId="{A88829A7-CB7F-45AF-95E0-2E8F40FB30E8}" srcOrd="0" destOrd="0" presId="urn:microsoft.com/office/officeart/2005/8/layout/hChevron3"/>
    <dgm:cxn modelId="{3FE12CEF-949D-4373-AA1B-C35A16CA7300}" type="presParOf" srcId="{32F43189-30E4-4073-88BC-8BBF7248A9FE}" destId="{A88829A7-CB7F-45AF-95E0-2E8F40FB30E8}" srcOrd="0" destOrd="0" presId="urn:microsoft.com/office/officeart/2005/8/layout/hChevron3"/>
    <dgm:cxn modelId="{4A5F2721-8234-46C1-9626-CF2204442B21}" type="presParOf" srcId="{32F43189-30E4-4073-88BC-8BBF7248A9FE}" destId="{AE40EDBB-B031-473F-8E29-CC99FEADFE43}" srcOrd="1" destOrd="0" presId="urn:microsoft.com/office/officeart/2005/8/layout/hChevron3"/>
    <dgm:cxn modelId="{B7B9CF16-8FB5-48FC-B8F9-D7F42CD93632}" type="presParOf" srcId="{32F43189-30E4-4073-88BC-8BBF7248A9FE}" destId="{2D487051-B733-49A1-B084-6F3D48AD60D0}" srcOrd="2" destOrd="0" presId="urn:microsoft.com/office/officeart/2005/8/layout/hChevron3"/>
    <dgm:cxn modelId="{DD1BB19E-2A6B-4CE5-AA80-482C165CD770}" type="presParOf" srcId="{32F43189-30E4-4073-88BC-8BBF7248A9FE}" destId="{3F4EE380-D7DF-431A-9F87-81E90750F32A}" srcOrd="3" destOrd="0" presId="urn:microsoft.com/office/officeart/2005/8/layout/hChevron3"/>
    <dgm:cxn modelId="{F99B1F14-4B48-47B2-9D80-4F0D0CBED08F}" type="presParOf" srcId="{32F43189-30E4-4073-88BC-8BBF7248A9FE}" destId="{0D531496-288A-4A6E-A63D-C15773A9763B}" srcOrd="4" destOrd="0" presId="urn:microsoft.com/office/officeart/2005/8/layout/hChevron3"/>
    <dgm:cxn modelId="{A184CAF2-E8C6-40E9-B73F-AC6471832742}" type="presParOf" srcId="{32F43189-30E4-4073-88BC-8BBF7248A9FE}" destId="{E547741C-DE6C-4621-8AEF-BF4E9FBF1F8F}" srcOrd="5" destOrd="0" presId="urn:microsoft.com/office/officeart/2005/8/layout/hChevron3"/>
    <dgm:cxn modelId="{1E0E4848-F306-4651-BDD3-EC919D68F143}" type="presParOf" srcId="{32F43189-30E4-4073-88BC-8BBF7248A9FE}" destId="{51EE115F-531D-43A9-9ABF-F7D4196C1C2B}" srcOrd="6" destOrd="0" presId="urn:microsoft.com/office/officeart/2005/8/layout/hChevron3"/>
    <dgm:cxn modelId="{F0BB3DEB-EDC6-4BAA-A286-F267AAE2B762}" type="presParOf" srcId="{32F43189-30E4-4073-88BC-8BBF7248A9FE}" destId="{31F89D1F-88A4-4557-85B6-4843462A286A}" srcOrd="7" destOrd="0" presId="urn:microsoft.com/office/officeart/2005/8/layout/hChevron3"/>
    <dgm:cxn modelId="{B62D0613-346A-406A-A308-2B7BC82A382E}" type="presParOf" srcId="{32F43189-30E4-4073-88BC-8BBF7248A9FE}" destId="{04F108E5-E860-41BB-9B75-7EE70E2A5B7A}" srcOrd="8" destOrd="0" presId="urn:microsoft.com/office/officeart/2005/8/layout/hChevron3"/>
    <dgm:cxn modelId="{A80D506B-5670-4359-BC6A-AF7711F0F34D}" type="presParOf" srcId="{32F43189-30E4-4073-88BC-8BBF7248A9FE}" destId="{9267B197-F506-455E-BD33-69CE86474208}" srcOrd="9" destOrd="0" presId="urn:microsoft.com/office/officeart/2005/8/layout/hChevron3"/>
    <dgm:cxn modelId="{CFDCE37D-7A82-490A-BF34-11082E02F224}" type="presParOf" srcId="{32F43189-30E4-4073-88BC-8BBF7248A9FE}" destId="{C746960E-B78D-445A-8641-351C6C526219}" srcOrd="10" destOrd="0" presId="urn:microsoft.com/office/officeart/2005/8/layout/hChevron3"/>
    <dgm:cxn modelId="{24AA7787-F358-4A96-ACE1-1215606A4DE7}" type="presParOf" srcId="{32F43189-30E4-4073-88BC-8BBF7248A9FE}" destId="{7AAB78B2-374F-4520-BE60-9EC4F3C8B149}" srcOrd="11" destOrd="0" presId="urn:microsoft.com/office/officeart/2005/8/layout/hChevron3"/>
    <dgm:cxn modelId="{A7F73810-98F1-41FF-9BEF-C159418815F9}" type="presParOf" srcId="{32F43189-30E4-4073-88BC-8BBF7248A9FE}" destId="{182F0344-D6E8-4562-917A-83243013AB1D}" srcOrd="12" destOrd="0" presId="urn:microsoft.com/office/officeart/2005/8/layout/hChevron3"/>
    <dgm:cxn modelId="{061FEFE1-4909-4F38-8B89-4C6B1C3BEB5D}" type="presParOf" srcId="{32F43189-30E4-4073-88BC-8BBF7248A9FE}" destId="{58BBEA01-4563-4D1E-A5E3-F0F49007D607}" srcOrd="13" destOrd="0" presId="urn:microsoft.com/office/officeart/2005/8/layout/hChevron3"/>
    <dgm:cxn modelId="{1D5E5377-738F-4355-B5B8-B38FE23D9722}" type="presParOf" srcId="{32F43189-30E4-4073-88BC-8BBF7248A9FE}" destId="{170D9D3D-373F-4445-9632-F74784FB7EF1}" srcOrd="14"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D8727A72-56F8-49D6-9614-B07713DBDF00}" type="doc">
      <dgm:prSet loTypeId="urn:microsoft.com/office/officeart/2005/8/layout/hChevron3" loCatId="process" qsTypeId="urn:microsoft.com/office/officeart/2005/8/quickstyle/simple1" qsCatId="simple" csTypeId="urn:microsoft.com/office/officeart/2005/8/colors/accent0_1" csCatId="mainScheme" phldr="1"/>
      <dgm:spPr/>
    </dgm:pt>
    <dgm:pt modelId="{DCB75D9B-1BC1-4F47-B443-336EFC899368}">
      <dgm:prSet phldrT="[Text]" custT="1"/>
      <dgm:spPr>
        <a:solidFill>
          <a:schemeClr val="tx1">
            <a:lumMod val="40000"/>
            <a:lumOff val="60000"/>
          </a:schemeClr>
        </a:solidFill>
      </dgm:spPr>
      <dgm:t>
        <a:bodyPr/>
        <a:lstStyle/>
        <a:p>
          <a:r>
            <a:rPr lang="fa-IR" sz="1400" b="1" dirty="0">
              <a:solidFill>
                <a:srgbClr val="002060"/>
              </a:solidFill>
              <a:cs typeface="B Nazanin" panose="00000400000000000000" pitchFamily="2" charset="-78"/>
            </a:rPr>
            <a:t>مقدمه</a:t>
          </a:r>
          <a:endParaRPr lang="en-US" sz="1400" b="1" dirty="0">
            <a:solidFill>
              <a:srgbClr val="002060"/>
            </a:solidFill>
            <a:cs typeface="B Nazanin" panose="00000400000000000000" pitchFamily="2" charset="-78"/>
          </a:endParaRPr>
        </a:p>
      </dgm:t>
    </dgm:pt>
    <dgm:pt modelId="{1F8E0BCD-2899-49EE-87B0-AD140B823F0F}" type="parTrans" cxnId="{18F4680D-92C1-4D9F-A0B1-7E8FFB6AB70F}">
      <dgm:prSet/>
      <dgm:spPr/>
      <dgm:t>
        <a:bodyPr/>
        <a:lstStyle/>
        <a:p>
          <a:endParaRPr lang="en-US"/>
        </a:p>
      </dgm:t>
    </dgm:pt>
    <dgm:pt modelId="{5AF8477C-0DDD-4625-BF2D-A50F965D5188}" type="sibTrans" cxnId="{18F4680D-92C1-4D9F-A0B1-7E8FFB6AB70F}">
      <dgm:prSet/>
      <dgm:spPr/>
      <dgm:t>
        <a:bodyPr/>
        <a:lstStyle/>
        <a:p>
          <a:endParaRPr lang="en-US"/>
        </a:p>
      </dgm:t>
    </dgm:pt>
    <dgm:pt modelId="{DA037449-7C10-41DB-8EC1-7B8CDC65A455}">
      <dgm:prSet phldrT="[Text]" custT="1"/>
      <dgm:spPr>
        <a:solidFill>
          <a:schemeClr val="tx1">
            <a:lumMod val="40000"/>
            <a:lumOff val="60000"/>
          </a:schemeClr>
        </a:solidFill>
      </dgm:spPr>
      <dgm:t>
        <a:bodyPr/>
        <a:lstStyle/>
        <a:p>
          <a:r>
            <a:rPr lang="fa-IR" sz="1400" b="1" dirty="0">
              <a:solidFill>
                <a:srgbClr val="002060"/>
              </a:solidFill>
              <a:cs typeface="B Nazanin" panose="00000400000000000000" pitchFamily="2" charset="-78"/>
            </a:rPr>
            <a:t>خواص</a:t>
          </a:r>
          <a:endParaRPr lang="en-US" sz="1400" b="1" dirty="0">
            <a:solidFill>
              <a:srgbClr val="002060"/>
            </a:solidFill>
            <a:cs typeface="B Nazanin" panose="00000400000000000000" pitchFamily="2" charset="-78"/>
          </a:endParaRPr>
        </a:p>
      </dgm:t>
    </dgm:pt>
    <dgm:pt modelId="{76519712-CBAA-4B62-80D0-27B08A414BB1}" type="parTrans" cxnId="{03F178B2-A20C-45A9-9DEF-CC8BB3210178}">
      <dgm:prSet/>
      <dgm:spPr/>
      <dgm:t>
        <a:bodyPr/>
        <a:lstStyle/>
        <a:p>
          <a:endParaRPr lang="en-US"/>
        </a:p>
      </dgm:t>
    </dgm:pt>
    <dgm:pt modelId="{A9186DB7-E516-4469-A93C-EFCF0ED2C6AC}" type="sibTrans" cxnId="{03F178B2-A20C-45A9-9DEF-CC8BB3210178}">
      <dgm:prSet/>
      <dgm:spPr/>
      <dgm:t>
        <a:bodyPr/>
        <a:lstStyle/>
        <a:p>
          <a:endParaRPr lang="en-US"/>
        </a:p>
      </dgm:t>
    </dgm:pt>
    <dgm:pt modelId="{6833DEAF-3A60-41F7-89EC-3E2AF0668D6C}">
      <dgm:prSet phldrT="[Text]" custT="1"/>
      <dgm:spPr>
        <a:solidFill>
          <a:schemeClr val="tx1">
            <a:lumMod val="40000"/>
            <a:lumOff val="60000"/>
          </a:schemeClr>
        </a:solidFill>
      </dgm:spPr>
      <dgm:t>
        <a:bodyPr/>
        <a:lstStyle/>
        <a:p>
          <a:r>
            <a:rPr lang="fa-IR" sz="1400" b="1" dirty="0">
              <a:solidFill>
                <a:srgbClr val="002060"/>
              </a:solidFill>
              <a:cs typeface="B Nazanin" panose="00000400000000000000" pitchFamily="2" charset="-78"/>
            </a:rPr>
            <a:t>کاربرد</a:t>
          </a:r>
          <a:endParaRPr lang="en-US" sz="1400" b="1" dirty="0">
            <a:solidFill>
              <a:srgbClr val="002060"/>
            </a:solidFill>
            <a:cs typeface="B Nazanin" panose="00000400000000000000" pitchFamily="2" charset="-78"/>
          </a:endParaRPr>
        </a:p>
      </dgm:t>
    </dgm:pt>
    <dgm:pt modelId="{B54F9EE0-8CE9-4C54-B44F-98A5EB0A953B}" type="parTrans" cxnId="{E7323E7D-939D-47B8-AC2F-20457CA45EDB}">
      <dgm:prSet/>
      <dgm:spPr/>
      <dgm:t>
        <a:bodyPr/>
        <a:lstStyle/>
        <a:p>
          <a:endParaRPr lang="en-US"/>
        </a:p>
      </dgm:t>
    </dgm:pt>
    <dgm:pt modelId="{41045B56-76D5-484C-8C2D-89F8BB7A037F}" type="sibTrans" cxnId="{E7323E7D-939D-47B8-AC2F-20457CA45EDB}">
      <dgm:prSet/>
      <dgm:spPr/>
      <dgm:t>
        <a:bodyPr/>
        <a:lstStyle/>
        <a:p>
          <a:endParaRPr lang="en-US"/>
        </a:p>
      </dgm:t>
    </dgm:pt>
    <dgm:pt modelId="{42CB0ECC-3EAE-482A-B6A9-A63EBEEFE767}">
      <dgm:prSet phldrT="[Text]" custT="1"/>
      <dgm:spPr>
        <a:solidFill>
          <a:schemeClr val="tx1">
            <a:lumMod val="40000"/>
            <a:lumOff val="60000"/>
          </a:schemeClr>
        </a:solidFill>
      </dgm:spPr>
      <dgm:t>
        <a:bodyPr/>
        <a:lstStyle/>
        <a:p>
          <a:r>
            <a:rPr lang="fa-IR" sz="1400" b="1" dirty="0">
              <a:solidFill>
                <a:srgbClr val="002060"/>
              </a:solidFill>
              <a:cs typeface="B Nazanin" panose="00000400000000000000" pitchFamily="2" charset="-78"/>
            </a:rPr>
            <a:t>تاریخچه</a:t>
          </a:r>
          <a:endParaRPr lang="en-US" sz="1400" b="1" dirty="0">
            <a:solidFill>
              <a:srgbClr val="002060"/>
            </a:solidFill>
            <a:cs typeface="B Nazanin" panose="00000400000000000000" pitchFamily="2" charset="-78"/>
          </a:endParaRPr>
        </a:p>
      </dgm:t>
    </dgm:pt>
    <dgm:pt modelId="{DEC1DCE2-F534-4A41-8362-9D58B85EF288}" type="parTrans" cxnId="{B2C60FDB-4C0D-4944-B91E-597D9D20BBAF}">
      <dgm:prSet/>
      <dgm:spPr/>
      <dgm:t>
        <a:bodyPr/>
        <a:lstStyle/>
        <a:p>
          <a:endParaRPr lang="en-US"/>
        </a:p>
      </dgm:t>
    </dgm:pt>
    <dgm:pt modelId="{AB059917-B18B-424C-A3CB-048B63EFAB84}" type="sibTrans" cxnId="{B2C60FDB-4C0D-4944-B91E-597D9D20BBAF}">
      <dgm:prSet/>
      <dgm:spPr/>
      <dgm:t>
        <a:bodyPr/>
        <a:lstStyle/>
        <a:p>
          <a:endParaRPr lang="en-US"/>
        </a:p>
      </dgm:t>
    </dgm:pt>
    <dgm:pt modelId="{3E5F2591-6D50-43B1-BF9C-DFFD0F110F5C}">
      <dgm:prSet phldrT="[Text]" custT="1">
        <dgm:style>
          <a:lnRef idx="1">
            <a:schemeClr val="dk1"/>
          </a:lnRef>
          <a:fillRef idx="3">
            <a:schemeClr val="dk1"/>
          </a:fillRef>
          <a:effectRef idx="2">
            <a:schemeClr val="dk1"/>
          </a:effectRef>
          <a:fontRef idx="minor">
            <a:schemeClr val="lt1"/>
          </a:fontRef>
        </dgm:style>
      </dgm:prSet>
      <dgm:spPr>
        <a:solidFill>
          <a:schemeClr val="tx1">
            <a:lumMod val="40000"/>
            <a:lumOff val="60000"/>
          </a:schemeClr>
        </a:solidFill>
      </dgm:spPr>
      <dgm:t>
        <a:bodyPr/>
        <a:lstStyle/>
        <a:p>
          <a:r>
            <a:rPr lang="fa-IR" sz="1400" b="1" dirty="0">
              <a:solidFill>
                <a:srgbClr val="002060"/>
              </a:solidFill>
              <a:cs typeface="B Nazanin" panose="00000400000000000000" pitchFamily="2" charset="-78"/>
            </a:rPr>
            <a:t>روش های تولید</a:t>
          </a:r>
          <a:endParaRPr lang="en-US" sz="1400" b="1" dirty="0">
            <a:solidFill>
              <a:srgbClr val="002060"/>
            </a:solidFill>
            <a:cs typeface="B Nazanin" panose="00000400000000000000" pitchFamily="2" charset="-78"/>
          </a:endParaRPr>
        </a:p>
      </dgm:t>
    </dgm:pt>
    <dgm:pt modelId="{12916A1D-3B2B-4FD2-B5E6-6AE41069E53E}" type="parTrans" cxnId="{046350DF-2947-43BE-A243-A5D560617135}">
      <dgm:prSet/>
      <dgm:spPr/>
      <dgm:t>
        <a:bodyPr/>
        <a:lstStyle/>
        <a:p>
          <a:endParaRPr lang="en-US"/>
        </a:p>
      </dgm:t>
    </dgm:pt>
    <dgm:pt modelId="{DD131879-85F2-4E0C-ABB9-6F01EBBEE215}" type="sibTrans" cxnId="{046350DF-2947-43BE-A243-A5D560617135}">
      <dgm:prSet/>
      <dgm:spPr/>
      <dgm:t>
        <a:bodyPr/>
        <a:lstStyle/>
        <a:p>
          <a:endParaRPr lang="en-US"/>
        </a:p>
      </dgm:t>
    </dgm:pt>
    <dgm:pt modelId="{A46802C8-DA3B-495B-A90A-72DA553E8C56}">
      <dgm:prSet phldrT="[Text]" custT="1"/>
      <dgm:spPr>
        <a:gradFill flip="none" rotWithShape="0">
          <a:gsLst>
            <a:gs pos="0">
              <a:schemeClr val="tx1">
                <a:shade val="30000"/>
                <a:satMod val="115000"/>
              </a:schemeClr>
            </a:gs>
            <a:gs pos="50000">
              <a:schemeClr val="tx1">
                <a:shade val="67500"/>
                <a:satMod val="115000"/>
              </a:schemeClr>
            </a:gs>
            <a:gs pos="100000">
              <a:schemeClr val="tx1">
                <a:shade val="100000"/>
                <a:satMod val="115000"/>
              </a:schemeClr>
            </a:gs>
          </a:gsLst>
          <a:path path="circle">
            <a:fillToRect l="100000" b="100000"/>
          </a:path>
          <a:tileRect t="-100000" r="-100000"/>
        </a:gradFill>
      </dgm:spPr>
      <dgm:t>
        <a:bodyPr/>
        <a:lstStyle/>
        <a:p>
          <a:r>
            <a:rPr lang="fa-IR" sz="1400" b="1" dirty="0">
              <a:solidFill>
                <a:srgbClr val="002060"/>
              </a:solidFill>
              <a:effectLst>
                <a:outerShdw blurRad="38100" dist="38100" dir="2700000" algn="tl">
                  <a:srgbClr val="000000">
                    <a:alpha val="43137"/>
                  </a:srgbClr>
                </a:outerShdw>
              </a:effectLst>
              <a:cs typeface="B Nazanin" panose="00000400000000000000" pitchFamily="2" charset="-78"/>
            </a:rPr>
            <a:t>بهترین روش تولید</a:t>
          </a:r>
          <a:endParaRPr lang="en-US" sz="1400" b="1" dirty="0">
            <a:solidFill>
              <a:srgbClr val="002060"/>
            </a:solidFill>
            <a:effectLst>
              <a:outerShdw blurRad="38100" dist="38100" dir="2700000" algn="tl">
                <a:srgbClr val="000000">
                  <a:alpha val="43137"/>
                </a:srgbClr>
              </a:outerShdw>
            </a:effectLst>
            <a:cs typeface="B Nazanin" panose="00000400000000000000" pitchFamily="2" charset="-78"/>
          </a:endParaRPr>
        </a:p>
      </dgm:t>
    </dgm:pt>
    <dgm:pt modelId="{B0A51965-5EC2-48DB-A0DA-4C2DE9E3CD4E}" type="parTrans" cxnId="{63573D47-D978-4B63-9685-F6943168C4B9}">
      <dgm:prSet/>
      <dgm:spPr/>
      <dgm:t>
        <a:bodyPr/>
        <a:lstStyle/>
        <a:p>
          <a:endParaRPr lang="en-US"/>
        </a:p>
      </dgm:t>
    </dgm:pt>
    <dgm:pt modelId="{E2D27B60-1307-4700-BA62-87E34DBBD40A}" type="sibTrans" cxnId="{63573D47-D978-4B63-9685-F6943168C4B9}">
      <dgm:prSet/>
      <dgm:spPr/>
      <dgm:t>
        <a:bodyPr/>
        <a:lstStyle/>
        <a:p>
          <a:endParaRPr lang="en-US"/>
        </a:p>
      </dgm:t>
    </dgm:pt>
    <dgm:pt modelId="{5B775452-2064-4930-8EAE-400E5EBA6550}">
      <dgm:prSet phldrT="[Text]" custT="1"/>
      <dgm:spPr>
        <a:solidFill>
          <a:schemeClr val="tx1">
            <a:lumMod val="40000"/>
            <a:lumOff val="60000"/>
          </a:schemeClr>
        </a:solidFill>
      </dgm:spPr>
      <dgm:t>
        <a:bodyPr/>
        <a:lstStyle/>
        <a:p>
          <a:r>
            <a:rPr lang="fa-IR" sz="1400" b="1" dirty="0">
              <a:solidFill>
                <a:srgbClr val="002060"/>
              </a:solidFill>
              <a:cs typeface="B Nazanin" panose="00000400000000000000" pitchFamily="2" charset="-78"/>
            </a:rPr>
            <a:t>بررسی بازار</a:t>
          </a:r>
          <a:endParaRPr lang="en-US" sz="1400" b="1" dirty="0">
            <a:solidFill>
              <a:srgbClr val="002060"/>
            </a:solidFill>
            <a:cs typeface="B Nazanin" panose="00000400000000000000" pitchFamily="2" charset="-78"/>
          </a:endParaRPr>
        </a:p>
      </dgm:t>
    </dgm:pt>
    <dgm:pt modelId="{F84D7F43-77FC-4C60-8ECE-E1BF429B51EF}" type="parTrans" cxnId="{CCD8AB45-4AE2-4E2A-94BB-9913818B9025}">
      <dgm:prSet/>
      <dgm:spPr/>
      <dgm:t>
        <a:bodyPr/>
        <a:lstStyle/>
        <a:p>
          <a:endParaRPr lang="en-US"/>
        </a:p>
      </dgm:t>
    </dgm:pt>
    <dgm:pt modelId="{3AB435F3-9F9E-4D2F-8B5D-F8CBF01D4CBE}" type="sibTrans" cxnId="{CCD8AB45-4AE2-4E2A-94BB-9913818B9025}">
      <dgm:prSet/>
      <dgm:spPr/>
      <dgm:t>
        <a:bodyPr/>
        <a:lstStyle/>
        <a:p>
          <a:endParaRPr lang="en-US"/>
        </a:p>
      </dgm:t>
    </dgm:pt>
    <dgm:pt modelId="{80702F78-A1AD-4532-8CC5-0D4C637EBBB1}">
      <dgm:prSet phldrT="[Text]" custT="1"/>
      <dgm:spPr>
        <a:solidFill>
          <a:schemeClr val="tx1">
            <a:lumMod val="40000"/>
            <a:lumOff val="60000"/>
          </a:schemeClr>
        </a:solidFill>
      </dgm:spPr>
      <dgm:t>
        <a:bodyPr/>
        <a:lstStyle/>
        <a:p>
          <a:r>
            <a:rPr lang="fa-IR" sz="1400" b="1" dirty="0">
              <a:solidFill>
                <a:srgbClr val="002060"/>
              </a:solidFill>
              <a:cs typeface="B Nazanin" panose="00000400000000000000" pitchFamily="2" charset="-78"/>
            </a:rPr>
            <a:t>محاسبات اقتصادی</a:t>
          </a:r>
          <a:endParaRPr lang="en-US" sz="1400" b="1" dirty="0">
            <a:solidFill>
              <a:srgbClr val="002060"/>
            </a:solidFill>
            <a:cs typeface="B Nazanin" panose="00000400000000000000" pitchFamily="2" charset="-78"/>
          </a:endParaRPr>
        </a:p>
      </dgm:t>
    </dgm:pt>
    <dgm:pt modelId="{75ADA028-127E-4D4C-9CFC-8E3C83EF273A}" type="parTrans" cxnId="{BC7EB09F-759D-42FC-B50E-D3BC12BB8C9C}">
      <dgm:prSet/>
      <dgm:spPr/>
      <dgm:t>
        <a:bodyPr/>
        <a:lstStyle/>
        <a:p>
          <a:endParaRPr lang="en-US"/>
        </a:p>
      </dgm:t>
    </dgm:pt>
    <dgm:pt modelId="{61BE312E-2E14-48F8-ACF4-04895BF119B8}" type="sibTrans" cxnId="{BC7EB09F-759D-42FC-B50E-D3BC12BB8C9C}">
      <dgm:prSet/>
      <dgm:spPr/>
      <dgm:t>
        <a:bodyPr/>
        <a:lstStyle/>
        <a:p>
          <a:endParaRPr lang="en-US"/>
        </a:p>
      </dgm:t>
    </dgm:pt>
    <dgm:pt modelId="{32F43189-30E4-4073-88BC-8BBF7248A9FE}" type="pres">
      <dgm:prSet presAssocID="{D8727A72-56F8-49D6-9614-B07713DBDF00}" presName="Name0" presStyleCnt="0">
        <dgm:presLayoutVars>
          <dgm:dir val="rev"/>
          <dgm:resizeHandles val="exact"/>
        </dgm:presLayoutVars>
      </dgm:prSet>
      <dgm:spPr/>
    </dgm:pt>
    <dgm:pt modelId="{A88829A7-CB7F-45AF-95E0-2E8F40FB30E8}" type="pres">
      <dgm:prSet presAssocID="{DCB75D9B-1BC1-4F47-B443-336EFC899368}" presName="parTxOnly" presStyleLbl="node1" presStyleIdx="0" presStyleCnt="8">
        <dgm:presLayoutVars>
          <dgm:bulletEnabled val="1"/>
        </dgm:presLayoutVars>
      </dgm:prSet>
      <dgm:spPr/>
    </dgm:pt>
    <dgm:pt modelId="{AE40EDBB-B031-473F-8E29-CC99FEADFE43}" type="pres">
      <dgm:prSet presAssocID="{5AF8477C-0DDD-4625-BF2D-A50F965D5188}" presName="parSpace" presStyleCnt="0"/>
      <dgm:spPr/>
    </dgm:pt>
    <dgm:pt modelId="{2D487051-B733-49A1-B084-6F3D48AD60D0}" type="pres">
      <dgm:prSet presAssocID="{DA037449-7C10-41DB-8EC1-7B8CDC65A455}" presName="parTxOnly" presStyleLbl="node1" presStyleIdx="1" presStyleCnt="8">
        <dgm:presLayoutVars>
          <dgm:bulletEnabled val="1"/>
        </dgm:presLayoutVars>
      </dgm:prSet>
      <dgm:spPr/>
    </dgm:pt>
    <dgm:pt modelId="{3F4EE380-D7DF-431A-9F87-81E90750F32A}" type="pres">
      <dgm:prSet presAssocID="{A9186DB7-E516-4469-A93C-EFCF0ED2C6AC}" presName="parSpace" presStyleCnt="0"/>
      <dgm:spPr/>
    </dgm:pt>
    <dgm:pt modelId="{0D531496-288A-4A6E-A63D-C15773A9763B}" type="pres">
      <dgm:prSet presAssocID="{42CB0ECC-3EAE-482A-B6A9-A63EBEEFE767}" presName="parTxOnly" presStyleLbl="node1" presStyleIdx="2" presStyleCnt="8">
        <dgm:presLayoutVars>
          <dgm:bulletEnabled val="1"/>
        </dgm:presLayoutVars>
      </dgm:prSet>
      <dgm:spPr/>
    </dgm:pt>
    <dgm:pt modelId="{E547741C-DE6C-4621-8AEF-BF4E9FBF1F8F}" type="pres">
      <dgm:prSet presAssocID="{AB059917-B18B-424C-A3CB-048B63EFAB84}" presName="parSpace" presStyleCnt="0"/>
      <dgm:spPr/>
    </dgm:pt>
    <dgm:pt modelId="{51EE115F-531D-43A9-9ABF-F7D4196C1C2B}" type="pres">
      <dgm:prSet presAssocID="{6833DEAF-3A60-41F7-89EC-3E2AF0668D6C}" presName="parTxOnly" presStyleLbl="node1" presStyleIdx="3" presStyleCnt="8" custLinFactNeighborX="-482">
        <dgm:presLayoutVars>
          <dgm:bulletEnabled val="1"/>
        </dgm:presLayoutVars>
      </dgm:prSet>
      <dgm:spPr/>
    </dgm:pt>
    <dgm:pt modelId="{31F89D1F-88A4-4557-85B6-4843462A286A}" type="pres">
      <dgm:prSet presAssocID="{41045B56-76D5-484C-8C2D-89F8BB7A037F}" presName="parSpace" presStyleCnt="0"/>
      <dgm:spPr/>
    </dgm:pt>
    <dgm:pt modelId="{04F108E5-E860-41BB-9B75-7EE70E2A5B7A}" type="pres">
      <dgm:prSet presAssocID="{3E5F2591-6D50-43B1-BF9C-DFFD0F110F5C}" presName="parTxOnly" presStyleLbl="node1" presStyleIdx="4" presStyleCnt="8">
        <dgm:presLayoutVars>
          <dgm:bulletEnabled val="1"/>
        </dgm:presLayoutVars>
      </dgm:prSet>
      <dgm:spPr/>
    </dgm:pt>
    <dgm:pt modelId="{9267B197-F506-455E-BD33-69CE86474208}" type="pres">
      <dgm:prSet presAssocID="{DD131879-85F2-4E0C-ABB9-6F01EBBEE215}" presName="parSpace" presStyleCnt="0"/>
      <dgm:spPr/>
    </dgm:pt>
    <dgm:pt modelId="{C746960E-B78D-445A-8641-351C6C526219}" type="pres">
      <dgm:prSet presAssocID="{A46802C8-DA3B-495B-A90A-72DA553E8C56}" presName="parTxOnly" presStyleLbl="node1" presStyleIdx="5" presStyleCnt="8">
        <dgm:presLayoutVars>
          <dgm:bulletEnabled val="1"/>
        </dgm:presLayoutVars>
      </dgm:prSet>
      <dgm:spPr/>
    </dgm:pt>
    <dgm:pt modelId="{7AAB78B2-374F-4520-BE60-9EC4F3C8B149}" type="pres">
      <dgm:prSet presAssocID="{E2D27B60-1307-4700-BA62-87E34DBBD40A}" presName="parSpace" presStyleCnt="0"/>
      <dgm:spPr/>
    </dgm:pt>
    <dgm:pt modelId="{182F0344-D6E8-4562-917A-83243013AB1D}" type="pres">
      <dgm:prSet presAssocID="{5B775452-2064-4930-8EAE-400E5EBA6550}" presName="parTxOnly" presStyleLbl="node1" presStyleIdx="6" presStyleCnt="8">
        <dgm:presLayoutVars>
          <dgm:bulletEnabled val="1"/>
        </dgm:presLayoutVars>
      </dgm:prSet>
      <dgm:spPr/>
    </dgm:pt>
    <dgm:pt modelId="{58BBEA01-4563-4D1E-A5E3-F0F49007D607}" type="pres">
      <dgm:prSet presAssocID="{3AB435F3-9F9E-4D2F-8B5D-F8CBF01D4CBE}" presName="parSpace" presStyleCnt="0"/>
      <dgm:spPr/>
    </dgm:pt>
    <dgm:pt modelId="{170D9D3D-373F-4445-9632-F74784FB7EF1}" type="pres">
      <dgm:prSet presAssocID="{80702F78-A1AD-4532-8CC5-0D4C637EBBB1}" presName="parTxOnly" presStyleLbl="node1" presStyleIdx="7" presStyleCnt="8">
        <dgm:presLayoutVars>
          <dgm:bulletEnabled val="1"/>
        </dgm:presLayoutVars>
      </dgm:prSet>
      <dgm:spPr/>
    </dgm:pt>
  </dgm:ptLst>
  <dgm:cxnLst>
    <dgm:cxn modelId="{18F4680D-92C1-4D9F-A0B1-7E8FFB6AB70F}" srcId="{D8727A72-56F8-49D6-9614-B07713DBDF00}" destId="{DCB75D9B-1BC1-4F47-B443-336EFC899368}" srcOrd="0" destOrd="0" parTransId="{1F8E0BCD-2899-49EE-87B0-AD140B823F0F}" sibTransId="{5AF8477C-0DDD-4625-BF2D-A50F965D5188}"/>
    <dgm:cxn modelId="{BDAEA11A-A7A0-47F4-8E73-B754BF4CDE0D}" type="presOf" srcId="{3E5F2591-6D50-43B1-BF9C-DFFD0F110F5C}" destId="{04F108E5-E860-41BB-9B75-7EE70E2A5B7A}" srcOrd="0" destOrd="0" presId="urn:microsoft.com/office/officeart/2005/8/layout/hChevron3"/>
    <dgm:cxn modelId="{7220623D-94DF-4FDE-B07E-BD155FB1BF63}" type="presOf" srcId="{D8727A72-56F8-49D6-9614-B07713DBDF00}" destId="{32F43189-30E4-4073-88BC-8BBF7248A9FE}" srcOrd="0" destOrd="0" presId="urn:microsoft.com/office/officeart/2005/8/layout/hChevron3"/>
    <dgm:cxn modelId="{CCD8AB45-4AE2-4E2A-94BB-9913818B9025}" srcId="{D8727A72-56F8-49D6-9614-B07713DBDF00}" destId="{5B775452-2064-4930-8EAE-400E5EBA6550}" srcOrd="6" destOrd="0" parTransId="{F84D7F43-77FC-4C60-8ECE-E1BF429B51EF}" sibTransId="{3AB435F3-9F9E-4D2F-8B5D-F8CBF01D4CBE}"/>
    <dgm:cxn modelId="{63573D47-D978-4B63-9685-F6943168C4B9}" srcId="{D8727A72-56F8-49D6-9614-B07713DBDF00}" destId="{A46802C8-DA3B-495B-A90A-72DA553E8C56}" srcOrd="5" destOrd="0" parTransId="{B0A51965-5EC2-48DB-A0DA-4C2DE9E3CD4E}" sibTransId="{E2D27B60-1307-4700-BA62-87E34DBBD40A}"/>
    <dgm:cxn modelId="{C4939C4B-8981-449C-9C29-D3E3CEFA7355}" type="presOf" srcId="{DA037449-7C10-41DB-8EC1-7B8CDC65A455}" destId="{2D487051-B733-49A1-B084-6F3D48AD60D0}" srcOrd="0" destOrd="0" presId="urn:microsoft.com/office/officeart/2005/8/layout/hChevron3"/>
    <dgm:cxn modelId="{59995C7B-4D5E-4243-B14C-06EC5FAA179F}" type="presOf" srcId="{6833DEAF-3A60-41F7-89EC-3E2AF0668D6C}" destId="{51EE115F-531D-43A9-9ABF-F7D4196C1C2B}" srcOrd="0" destOrd="0" presId="urn:microsoft.com/office/officeart/2005/8/layout/hChevron3"/>
    <dgm:cxn modelId="{E7323E7D-939D-47B8-AC2F-20457CA45EDB}" srcId="{D8727A72-56F8-49D6-9614-B07713DBDF00}" destId="{6833DEAF-3A60-41F7-89EC-3E2AF0668D6C}" srcOrd="3" destOrd="0" parTransId="{B54F9EE0-8CE9-4C54-B44F-98A5EB0A953B}" sibTransId="{41045B56-76D5-484C-8C2D-89F8BB7A037F}"/>
    <dgm:cxn modelId="{7DA53494-1A2B-4B0E-B585-A4F0901C3B0B}" type="presOf" srcId="{5B775452-2064-4930-8EAE-400E5EBA6550}" destId="{182F0344-D6E8-4562-917A-83243013AB1D}" srcOrd="0" destOrd="0" presId="urn:microsoft.com/office/officeart/2005/8/layout/hChevron3"/>
    <dgm:cxn modelId="{6350D699-BAB4-4469-8E96-5DD79E1608CD}" type="presOf" srcId="{A46802C8-DA3B-495B-A90A-72DA553E8C56}" destId="{C746960E-B78D-445A-8641-351C6C526219}" srcOrd="0" destOrd="0" presId="urn:microsoft.com/office/officeart/2005/8/layout/hChevron3"/>
    <dgm:cxn modelId="{FB8ED09C-17A3-4F90-B8DB-1060C453B0C9}" type="presOf" srcId="{42CB0ECC-3EAE-482A-B6A9-A63EBEEFE767}" destId="{0D531496-288A-4A6E-A63D-C15773A9763B}" srcOrd="0" destOrd="0" presId="urn:microsoft.com/office/officeart/2005/8/layout/hChevron3"/>
    <dgm:cxn modelId="{BC7EB09F-759D-42FC-B50E-D3BC12BB8C9C}" srcId="{D8727A72-56F8-49D6-9614-B07713DBDF00}" destId="{80702F78-A1AD-4532-8CC5-0D4C637EBBB1}" srcOrd="7" destOrd="0" parTransId="{75ADA028-127E-4D4C-9CFC-8E3C83EF273A}" sibTransId="{61BE312E-2E14-48F8-ACF4-04895BF119B8}"/>
    <dgm:cxn modelId="{03F178B2-A20C-45A9-9DEF-CC8BB3210178}" srcId="{D8727A72-56F8-49D6-9614-B07713DBDF00}" destId="{DA037449-7C10-41DB-8EC1-7B8CDC65A455}" srcOrd="1" destOrd="0" parTransId="{76519712-CBAA-4B62-80D0-27B08A414BB1}" sibTransId="{A9186DB7-E516-4469-A93C-EFCF0ED2C6AC}"/>
    <dgm:cxn modelId="{B2C60FDB-4C0D-4944-B91E-597D9D20BBAF}" srcId="{D8727A72-56F8-49D6-9614-B07713DBDF00}" destId="{42CB0ECC-3EAE-482A-B6A9-A63EBEEFE767}" srcOrd="2" destOrd="0" parTransId="{DEC1DCE2-F534-4A41-8362-9D58B85EF288}" sibTransId="{AB059917-B18B-424C-A3CB-048B63EFAB84}"/>
    <dgm:cxn modelId="{046350DF-2947-43BE-A243-A5D560617135}" srcId="{D8727A72-56F8-49D6-9614-B07713DBDF00}" destId="{3E5F2591-6D50-43B1-BF9C-DFFD0F110F5C}" srcOrd="4" destOrd="0" parTransId="{12916A1D-3B2B-4FD2-B5E6-6AE41069E53E}" sibTransId="{DD131879-85F2-4E0C-ABB9-6F01EBBEE215}"/>
    <dgm:cxn modelId="{A82FFDED-DDF4-40A9-9765-8F49F85E7A6F}" type="presOf" srcId="{80702F78-A1AD-4532-8CC5-0D4C637EBBB1}" destId="{170D9D3D-373F-4445-9632-F74784FB7EF1}" srcOrd="0" destOrd="0" presId="urn:microsoft.com/office/officeart/2005/8/layout/hChevron3"/>
    <dgm:cxn modelId="{5C3178FC-73D9-49DB-9716-0616DDF1A75C}" type="presOf" srcId="{DCB75D9B-1BC1-4F47-B443-336EFC899368}" destId="{A88829A7-CB7F-45AF-95E0-2E8F40FB30E8}" srcOrd="0" destOrd="0" presId="urn:microsoft.com/office/officeart/2005/8/layout/hChevron3"/>
    <dgm:cxn modelId="{3FE12CEF-949D-4373-AA1B-C35A16CA7300}" type="presParOf" srcId="{32F43189-30E4-4073-88BC-8BBF7248A9FE}" destId="{A88829A7-CB7F-45AF-95E0-2E8F40FB30E8}" srcOrd="0" destOrd="0" presId="urn:microsoft.com/office/officeart/2005/8/layout/hChevron3"/>
    <dgm:cxn modelId="{4A5F2721-8234-46C1-9626-CF2204442B21}" type="presParOf" srcId="{32F43189-30E4-4073-88BC-8BBF7248A9FE}" destId="{AE40EDBB-B031-473F-8E29-CC99FEADFE43}" srcOrd="1" destOrd="0" presId="urn:microsoft.com/office/officeart/2005/8/layout/hChevron3"/>
    <dgm:cxn modelId="{B7B9CF16-8FB5-48FC-B8F9-D7F42CD93632}" type="presParOf" srcId="{32F43189-30E4-4073-88BC-8BBF7248A9FE}" destId="{2D487051-B733-49A1-B084-6F3D48AD60D0}" srcOrd="2" destOrd="0" presId="urn:microsoft.com/office/officeart/2005/8/layout/hChevron3"/>
    <dgm:cxn modelId="{DD1BB19E-2A6B-4CE5-AA80-482C165CD770}" type="presParOf" srcId="{32F43189-30E4-4073-88BC-8BBF7248A9FE}" destId="{3F4EE380-D7DF-431A-9F87-81E90750F32A}" srcOrd="3" destOrd="0" presId="urn:microsoft.com/office/officeart/2005/8/layout/hChevron3"/>
    <dgm:cxn modelId="{F99B1F14-4B48-47B2-9D80-4F0D0CBED08F}" type="presParOf" srcId="{32F43189-30E4-4073-88BC-8BBF7248A9FE}" destId="{0D531496-288A-4A6E-A63D-C15773A9763B}" srcOrd="4" destOrd="0" presId="urn:microsoft.com/office/officeart/2005/8/layout/hChevron3"/>
    <dgm:cxn modelId="{A184CAF2-E8C6-40E9-B73F-AC6471832742}" type="presParOf" srcId="{32F43189-30E4-4073-88BC-8BBF7248A9FE}" destId="{E547741C-DE6C-4621-8AEF-BF4E9FBF1F8F}" srcOrd="5" destOrd="0" presId="urn:microsoft.com/office/officeart/2005/8/layout/hChevron3"/>
    <dgm:cxn modelId="{1E0E4848-F306-4651-BDD3-EC919D68F143}" type="presParOf" srcId="{32F43189-30E4-4073-88BC-8BBF7248A9FE}" destId="{51EE115F-531D-43A9-9ABF-F7D4196C1C2B}" srcOrd="6" destOrd="0" presId="urn:microsoft.com/office/officeart/2005/8/layout/hChevron3"/>
    <dgm:cxn modelId="{F0BB3DEB-EDC6-4BAA-A286-F267AAE2B762}" type="presParOf" srcId="{32F43189-30E4-4073-88BC-8BBF7248A9FE}" destId="{31F89D1F-88A4-4557-85B6-4843462A286A}" srcOrd="7" destOrd="0" presId="urn:microsoft.com/office/officeart/2005/8/layout/hChevron3"/>
    <dgm:cxn modelId="{B62D0613-346A-406A-A308-2B7BC82A382E}" type="presParOf" srcId="{32F43189-30E4-4073-88BC-8BBF7248A9FE}" destId="{04F108E5-E860-41BB-9B75-7EE70E2A5B7A}" srcOrd="8" destOrd="0" presId="urn:microsoft.com/office/officeart/2005/8/layout/hChevron3"/>
    <dgm:cxn modelId="{A80D506B-5670-4359-BC6A-AF7711F0F34D}" type="presParOf" srcId="{32F43189-30E4-4073-88BC-8BBF7248A9FE}" destId="{9267B197-F506-455E-BD33-69CE86474208}" srcOrd="9" destOrd="0" presId="urn:microsoft.com/office/officeart/2005/8/layout/hChevron3"/>
    <dgm:cxn modelId="{CFDCE37D-7A82-490A-BF34-11082E02F224}" type="presParOf" srcId="{32F43189-30E4-4073-88BC-8BBF7248A9FE}" destId="{C746960E-B78D-445A-8641-351C6C526219}" srcOrd="10" destOrd="0" presId="urn:microsoft.com/office/officeart/2005/8/layout/hChevron3"/>
    <dgm:cxn modelId="{24AA7787-F358-4A96-ACE1-1215606A4DE7}" type="presParOf" srcId="{32F43189-30E4-4073-88BC-8BBF7248A9FE}" destId="{7AAB78B2-374F-4520-BE60-9EC4F3C8B149}" srcOrd="11" destOrd="0" presId="urn:microsoft.com/office/officeart/2005/8/layout/hChevron3"/>
    <dgm:cxn modelId="{A7F73810-98F1-41FF-9BEF-C159418815F9}" type="presParOf" srcId="{32F43189-30E4-4073-88BC-8BBF7248A9FE}" destId="{182F0344-D6E8-4562-917A-83243013AB1D}" srcOrd="12" destOrd="0" presId="urn:microsoft.com/office/officeart/2005/8/layout/hChevron3"/>
    <dgm:cxn modelId="{061FEFE1-4909-4F38-8B89-4C6B1C3BEB5D}" type="presParOf" srcId="{32F43189-30E4-4073-88BC-8BBF7248A9FE}" destId="{58BBEA01-4563-4D1E-A5E3-F0F49007D607}" srcOrd="13" destOrd="0" presId="urn:microsoft.com/office/officeart/2005/8/layout/hChevron3"/>
    <dgm:cxn modelId="{1D5E5377-738F-4355-B5B8-B38FE23D9722}" type="presParOf" srcId="{32F43189-30E4-4073-88BC-8BBF7248A9FE}" destId="{170D9D3D-373F-4445-9632-F74784FB7EF1}" srcOrd="14"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D8727A72-56F8-49D6-9614-B07713DBDF00}" type="doc">
      <dgm:prSet loTypeId="urn:microsoft.com/office/officeart/2005/8/layout/hChevron3" loCatId="process" qsTypeId="urn:microsoft.com/office/officeart/2005/8/quickstyle/simple1" qsCatId="simple" csTypeId="urn:microsoft.com/office/officeart/2005/8/colors/accent0_1" csCatId="mainScheme" phldr="1"/>
      <dgm:spPr/>
    </dgm:pt>
    <dgm:pt modelId="{DCB75D9B-1BC1-4F47-B443-336EFC899368}">
      <dgm:prSet phldrT="[Text]" custT="1"/>
      <dgm:spPr>
        <a:solidFill>
          <a:schemeClr val="tx1">
            <a:lumMod val="40000"/>
            <a:lumOff val="60000"/>
          </a:schemeClr>
        </a:solidFill>
      </dgm:spPr>
      <dgm:t>
        <a:bodyPr/>
        <a:lstStyle/>
        <a:p>
          <a:r>
            <a:rPr lang="fa-IR" sz="1400" b="1" dirty="0">
              <a:solidFill>
                <a:srgbClr val="002060"/>
              </a:solidFill>
              <a:cs typeface="B Nazanin" panose="00000400000000000000" pitchFamily="2" charset="-78"/>
            </a:rPr>
            <a:t>مقدمه</a:t>
          </a:r>
          <a:endParaRPr lang="en-US" sz="1400" b="1" dirty="0">
            <a:solidFill>
              <a:srgbClr val="002060"/>
            </a:solidFill>
            <a:cs typeface="B Nazanin" panose="00000400000000000000" pitchFamily="2" charset="-78"/>
          </a:endParaRPr>
        </a:p>
      </dgm:t>
    </dgm:pt>
    <dgm:pt modelId="{1F8E0BCD-2899-49EE-87B0-AD140B823F0F}" type="parTrans" cxnId="{18F4680D-92C1-4D9F-A0B1-7E8FFB6AB70F}">
      <dgm:prSet/>
      <dgm:spPr/>
      <dgm:t>
        <a:bodyPr/>
        <a:lstStyle/>
        <a:p>
          <a:endParaRPr lang="en-US"/>
        </a:p>
      </dgm:t>
    </dgm:pt>
    <dgm:pt modelId="{5AF8477C-0DDD-4625-BF2D-A50F965D5188}" type="sibTrans" cxnId="{18F4680D-92C1-4D9F-A0B1-7E8FFB6AB70F}">
      <dgm:prSet/>
      <dgm:spPr/>
      <dgm:t>
        <a:bodyPr/>
        <a:lstStyle/>
        <a:p>
          <a:endParaRPr lang="en-US"/>
        </a:p>
      </dgm:t>
    </dgm:pt>
    <dgm:pt modelId="{DA037449-7C10-41DB-8EC1-7B8CDC65A455}">
      <dgm:prSet phldrT="[Text]" custT="1"/>
      <dgm:spPr>
        <a:solidFill>
          <a:schemeClr val="tx1">
            <a:lumMod val="40000"/>
            <a:lumOff val="60000"/>
          </a:schemeClr>
        </a:solidFill>
      </dgm:spPr>
      <dgm:t>
        <a:bodyPr/>
        <a:lstStyle/>
        <a:p>
          <a:r>
            <a:rPr lang="fa-IR" sz="1400" b="1" dirty="0">
              <a:solidFill>
                <a:srgbClr val="002060"/>
              </a:solidFill>
              <a:cs typeface="B Nazanin" panose="00000400000000000000" pitchFamily="2" charset="-78"/>
            </a:rPr>
            <a:t>خواص</a:t>
          </a:r>
          <a:endParaRPr lang="en-US" sz="1400" b="1" dirty="0">
            <a:solidFill>
              <a:srgbClr val="002060"/>
            </a:solidFill>
            <a:cs typeface="B Nazanin" panose="00000400000000000000" pitchFamily="2" charset="-78"/>
          </a:endParaRPr>
        </a:p>
      </dgm:t>
    </dgm:pt>
    <dgm:pt modelId="{76519712-CBAA-4B62-80D0-27B08A414BB1}" type="parTrans" cxnId="{03F178B2-A20C-45A9-9DEF-CC8BB3210178}">
      <dgm:prSet/>
      <dgm:spPr/>
      <dgm:t>
        <a:bodyPr/>
        <a:lstStyle/>
        <a:p>
          <a:endParaRPr lang="en-US"/>
        </a:p>
      </dgm:t>
    </dgm:pt>
    <dgm:pt modelId="{A9186DB7-E516-4469-A93C-EFCF0ED2C6AC}" type="sibTrans" cxnId="{03F178B2-A20C-45A9-9DEF-CC8BB3210178}">
      <dgm:prSet/>
      <dgm:spPr/>
      <dgm:t>
        <a:bodyPr/>
        <a:lstStyle/>
        <a:p>
          <a:endParaRPr lang="en-US"/>
        </a:p>
      </dgm:t>
    </dgm:pt>
    <dgm:pt modelId="{6833DEAF-3A60-41F7-89EC-3E2AF0668D6C}">
      <dgm:prSet phldrT="[Text]" custT="1"/>
      <dgm:spPr>
        <a:solidFill>
          <a:schemeClr val="tx1">
            <a:lumMod val="40000"/>
            <a:lumOff val="60000"/>
          </a:schemeClr>
        </a:solidFill>
      </dgm:spPr>
      <dgm:t>
        <a:bodyPr/>
        <a:lstStyle/>
        <a:p>
          <a:r>
            <a:rPr lang="fa-IR" sz="1400" b="1" dirty="0">
              <a:solidFill>
                <a:srgbClr val="002060"/>
              </a:solidFill>
              <a:cs typeface="B Nazanin" panose="00000400000000000000" pitchFamily="2" charset="-78"/>
            </a:rPr>
            <a:t>کاربرد</a:t>
          </a:r>
          <a:endParaRPr lang="en-US" sz="1400" b="1" dirty="0">
            <a:solidFill>
              <a:srgbClr val="002060"/>
            </a:solidFill>
            <a:cs typeface="B Nazanin" panose="00000400000000000000" pitchFamily="2" charset="-78"/>
          </a:endParaRPr>
        </a:p>
      </dgm:t>
    </dgm:pt>
    <dgm:pt modelId="{B54F9EE0-8CE9-4C54-B44F-98A5EB0A953B}" type="parTrans" cxnId="{E7323E7D-939D-47B8-AC2F-20457CA45EDB}">
      <dgm:prSet/>
      <dgm:spPr/>
      <dgm:t>
        <a:bodyPr/>
        <a:lstStyle/>
        <a:p>
          <a:endParaRPr lang="en-US"/>
        </a:p>
      </dgm:t>
    </dgm:pt>
    <dgm:pt modelId="{41045B56-76D5-484C-8C2D-89F8BB7A037F}" type="sibTrans" cxnId="{E7323E7D-939D-47B8-AC2F-20457CA45EDB}">
      <dgm:prSet/>
      <dgm:spPr/>
      <dgm:t>
        <a:bodyPr/>
        <a:lstStyle/>
        <a:p>
          <a:endParaRPr lang="en-US"/>
        </a:p>
      </dgm:t>
    </dgm:pt>
    <dgm:pt modelId="{42CB0ECC-3EAE-482A-B6A9-A63EBEEFE767}">
      <dgm:prSet phldrT="[Text]" custT="1"/>
      <dgm:spPr>
        <a:solidFill>
          <a:schemeClr val="tx1">
            <a:lumMod val="40000"/>
            <a:lumOff val="60000"/>
          </a:schemeClr>
        </a:solidFill>
      </dgm:spPr>
      <dgm:t>
        <a:bodyPr/>
        <a:lstStyle/>
        <a:p>
          <a:r>
            <a:rPr lang="fa-IR" sz="1400" b="1" dirty="0">
              <a:solidFill>
                <a:srgbClr val="002060"/>
              </a:solidFill>
              <a:cs typeface="B Nazanin" panose="00000400000000000000" pitchFamily="2" charset="-78"/>
            </a:rPr>
            <a:t>تاریخچه</a:t>
          </a:r>
          <a:endParaRPr lang="en-US" sz="1400" b="1" dirty="0">
            <a:solidFill>
              <a:srgbClr val="002060"/>
            </a:solidFill>
            <a:cs typeface="B Nazanin" panose="00000400000000000000" pitchFamily="2" charset="-78"/>
          </a:endParaRPr>
        </a:p>
      </dgm:t>
    </dgm:pt>
    <dgm:pt modelId="{DEC1DCE2-F534-4A41-8362-9D58B85EF288}" type="parTrans" cxnId="{B2C60FDB-4C0D-4944-B91E-597D9D20BBAF}">
      <dgm:prSet/>
      <dgm:spPr/>
      <dgm:t>
        <a:bodyPr/>
        <a:lstStyle/>
        <a:p>
          <a:endParaRPr lang="en-US"/>
        </a:p>
      </dgm:t>
    </dgm:pt>
    <dgm:pt modelId="{AB059917-B18B-424C-A3CB-048B63EFAB84}" type="sibTrans" cxnId="{B2C60FDB-4C0D-4944-B91E-597D9D20BBAF}">
      <dgm:prSet/>
      <dgm:spPr/>
      <dgm:t>
        <a:bodyPr/>
        <a:lstStyle/>
        <a:p>
          <a:endParaRPr lang="en-US"/>
        </a:p>
      </dgm:t>
    </dgm:pt>
    <dgm:pt modelId="{3E5F2591-6D50-43B1-BF9C-DFFD0F110F5C}">
      <dgm:prSet phldrT="[Text]" custT="1">
        <dgm:style>
          <a:lnRef idx="1">
            <a:schemeClr val="dk1"/>
          </a:lnRef>
          <a:fillRef idx="3">
            <a:schemeClr val="dk1"/>
          </a:fillRef>
          <a:effectRef idx="2">
            <a:schemeClr val="dk1"/>
          </a:effectRef>
          <a:fontRef idx="minor">
            <a:schemeClr val="lt1"/>
          </a:fontRef>
        </dgm:style>
      </dgm:prSet>
      <dgm:spPr>
        <a:solidFill>
          <a:schemeClr val="tx1">
            <a:lumMod val="40000"/>
            <a:lumOff val="60000"/>
          </a:schemeClr>
        </a:solidFill>
      </dgm:spPr>
      <dgm:t>
        <a:bodyPr/>
        <a:lstStyle/>
        <a:p>
          <a:r>
            <a:rPr lang="fa-IR" sz="1400" b="1" dirty="0">
              <a:solidFill>
                <a:srgbClr val="002060"/>
              </a:solidFill>
              <a:cs typeface="B Nazanin" panose="00000400000000000000" pitchFamily="2" charset="-78"/>
            </a:rPr>
            <a:t>روش های تولید</a:t>
          </a:r>
          <a:endParaRPr lang="en-US" sz="1400" b="1" dirty="0">
            <a:solidFill>
              <a:srgbClr val="002060"/>
            </a:solidFill>
            <a:cs typeface="B Nazanin" panose="00000400000000000000" pitchFamily="2" charset="-78"/>
          </a:endParaRPr>
        </a:p>
      </dgm:t>
    </dgm:pt>
    <dgm:pt modelId="{12916A1D-3B2B-4FD2-B5E6-6AE41069E53E}" type="parTrans" cxnId="{046350DF-2947-43BE-A243-A5D560617135}">
      <dgm:prSet/>
      <dgm:spPr/>
      <dgm:t>
        <a:bodyPr/>
        <a:lstStyle/>
        <a:p>
          <a:endParaRPr lang="en-US"/>
        </a:p>
      </dgm:t>
    </dgm:pt>
    <dgm:pt modelId="{DD131879-85F2-4E0C-ABB9-6F01EBBEE215}" type="sibTrans" cxnId="{046350DF-2947-43BE-A243-A5D560617135}">
      <dgm:prSet/>
      <dgm:spPr/>
      <dgm:t>
        <a:bodyPr/>
        <a:lstStyle/>
        <a:p>
          <a:endParaRPr lang="en-US"/>
        </a:p>
      </dgm:t>
    </dgm:pt>
    <dgm:pt modelId="{A46802C8-DA3B-495B-A90A-72DA553E8C56}">
      <dgm:prSet phldrT="[Text]" custT="1"/>
      <dgm:spPr>
        <a:gradFill flip="none" rotWithShape="0">
          <a:gsLst>
            <a:gs pos="0">
              <a:schemeClr val="tx1">
                <a:shade val="30000"/>
                <a:satMod val="115000"/>
              </a:schemeClr>
            </a:gs>
            <a:gs pos="50000">
              <a:schemeClr val="tx1">
                <a:shade val="67500"/>
                <a:satMod val="115000"/>
              </a:schemeClr>
            </a:gs>
            <a:gs pos="100000">
              <a:schemeClr val="tx1">
                <a:shade val="100000"/>
                <a:satMod val="115000"/>
              </a:schemeClr>
            </a:gs>
          </a:gsLst>
          <a:path path="circle">
            <a:fillToRect l="100000" b="100000"/>
          </a:path>
          <a:tileRect t="-100000" r="-100000"/>
        </a:gradFill>
      </dgm:spPr>
      <dgm:t>
        <a:bodyPr/>
        <a:lstStyle/>
        <a:p>
          <a:r>
            <a:rPr lang="fa-IR" sz="1400" b="1" dirty="0">
              <a:solidFill>
                <a:srgbClr val="002060"/>
              </a:solidFill>
              <a:effectLst>
                <a:outerShdw blurRad="38100" dist="38100" dir="2700000" algn="tl">
                  <a:srgbClr val="000000">
                    <a:alpha val="43137"/>
                  </a:srgbClr>
                </a:outerShdw>
              </a:effectLst>
              <a:cs typeface="B Nazanin" panose="00000400000000000000" pitchFamily="2" charset="-78"/>
            </a:rPr>
            <a:t>بهترین روش تولید</a:t>
          </a:r>
          <a:endParaRPr lang="en-US" sz="1400" b="1" dirty="0">
            <a:solidFill>
              <a:srgbClr val="002060"/>
            </a:solidFill>
            <a:effectLst>
              <a:outerShdw blurRad="38100" dist="38100" dir="2700000" algn="tl">
                <a:srgbClr val="000000">
                  <a:alpha val="43137"/>
                </a:srgbClr>
              </a:outerShdw>
            </a:effectLst>
            <a:cs typeface="B Nazanin" panose="00000400000000000000" pitchFamily="2" charset="-78"/>
          </a:endParaRPr>
        </a:p>
      </dgm:t>
    </dgm:pt>
    <dgm:pt modelId="{B0A51965-5EC2-48DB-A0DA-4C2DE9E3CD4E}" type="parTrans" cxnId="{63573D47-D978-4B63-9685-F6943168C4B9}">
      <dgm:prSet/>
      <dgm:spPr/>
      <dgm:t>
        <a:bodyPr/>
        <a:lstStyle/>
        <a:p>
          <a:endParaRPr lang="en-US"/>
        </a:p>
      </dgm:t>
    </dgm:pt>
    <dgm:pt modelId="{E2D27B60-1307-4700-BA62-87E34DBBD40A}" type="sibTrans" cxnId="{63573D47-D978-4B63-9685-F6943168C4B9}">
      <dgm:prSet/>
      <dgm:spPr/>
      <dgm:t>
        <a:bodyPr/>
        <a:lstStyle/>
        <a:p>
          <a:endParaRPr lang="en-US"/>
        </a:p>
      </dgm:t>
    </dgm:pt>
    <dgm:pt modelId="{5B775452-2064-4930-8EAE-400E5EBA6550}">
      <dgm:prSet phldrT="[Text]" custT="1"/>
      <dgm:spPr>
        <a:solidFill>
          <a:schemeClr val="tx1">
            <a:lumMod val="40000"/>
            <a:lumOff val="60000"/>
          </a:schemeClr>
        </a:solidFill>
      </dgm:spPr>
      <dgm:t>
        <a:bodyPr/>
        <a:lstStyle/>
        <a:p>
          <a:r>
            <a:rPr lang="fa-IR" sz="1400" b="1" dirty="0">
              <a:solidFill>
                <a:srgbClr val="002060"/>
              </a:solidFill>
              <a:cs typeface="B Nazanin" panose="00000400000000000000" pitchFamily="2" charset="-78"/>
            </a:rPr>
            <a:t>بررسی بازار</a:t>
          </a:r>
          <a:endParaRPr lang="en-US" sz="1400" b="1" dirty="0">
            <a:solidFill>
              <a:srgbClr val="002060"/>
            </a:solidFill>
            <a:cs typeface="B Nazanin" panose="00000400000000000000" pitchFamily="2" charset="-78"/>
          </a:endParaRPr>
        </a:p>
      </dgm:t>
    </dgm:pt>
    <dgm:pt modelId="{F84D7F43-77FC-4C60-8ECE-E1BF429B51EF}" type="parTrans" cxnId="{CCD8AB45-4AE2-4E2A-94BB-9913818B9025}">
      <dgm:prSet/>
      <dgm:spPr/>
      <dgm:t>
        <a:bodyPr/>
        <a:lstStyle/>
        <a:p>
          <a:endParaRPr lang="en-US"/>
        </a:p>
      </dgm:t>
    </dgm:pt>
    <dgm:pt modelId="{3AB435F3-9F9E-4D2F-8B5D-F8CBF01D4CBE}" type="sibTrans" cxnId="{CCD8AB45-4AE2-4E2A-94BB-9913818B9025}">
      <dgm:prSet/>
      <dgm:spPr/>
      <dgm:t>
        <a:bodyPr/>
        <a:lstStyle/>
        <a:p>
          <a:endParaRPr lang="en-US"/>
        </a:p>
      </dgm:t>
    </dgm:pt>
    <dgm:pt modelId="{80702F78-A1AD-4532-8CC5-0D4C637EBBB1}">
      <dgm:prSet phldrT="[Text]" custT="1"/>
      <dgm:spPr>
        <a:solidFill>
          <a:schemeClr val="tx1">
            <a:lumMod val="40000"/>
            <a:lumOff val="60000"/>
          </a:schemeClr>
        </a:solidFill>
      </dgm:spPr>
      <dgm:t>
        <a:bodyPr/>
        <a:lstStyle/>
        <a:p>
          <a:r>
            <a:rPr lang="fa-IR" sz="1400" b="1" dirty="0">
              <a:solidFill>
                <a:srgbClr val="002060"/>
              </a:solidFill>
              <a:cs typeface="B Nazanin" panose="00000400000000000000" pitchFamily="2" charset="-78"/>
            </a:rPr>
            <a:t>محاسبات اقتصادی</a:t>
          </a:r>
          <a:endParaRPr lang="en-US" sz="1400" b="1" dirty="0">
            <a:solidFill>
              <a:srgbClr val="002060"/>
            </a:solidFill>
            <a:cs typeface="B Nazanin" panose="00000400000000000000" pitchFamily="2" charset="-78"/>
          </a:endParaRPr>
        </a:p>
      </dgm:t>
    </dgm:pt>
    <dgm:pt modelId="{75ADA028-127E-4D4C-9CFC-8E3C83EF273A}" type="parTrans" cxnId="{BC7EB09F-759D-42FC-B50E-D3BC12BB8C9C}">
      <dgm:prSet/>
      <dgm:spPr/>
      <dgm:t>
        <a:bodyPr/>
        <a:lstStyle/>
        <a:p>
          <a:endParaRPr lang="en-US"/>
        </a:p>
      </dgm:t>
    </dgm:pt>
    <dgm:pt modelId="{61BE312E-2E14-48F8-ACF4-04895BF119B8}" type="sibTrans" cxnId="{BC7EB09F-759D-42FC-B50E-D3BC12BB8C9C}">
      <dgm:prSet/>
      <dgm:spPr/>
      <dgm:t>
        <a:bodyPr/>
        <a:lstStyle/>
        <a:p>
          <a:endParaRPr lang="en-US"/>
        </a:p>
      </dgm:t>
    </dgm:pt>
    <dgm:pt modelId="{32F43189-30E4-4073-88BC-8BBF7248A9FE}" type="pres">
      <dgm:prSet presAssocID="{D8727A72-56F8-49D6-9614-B07713DBDF00}" presName="Name0" presStyleCnt="0">
        <dgm:presLayoutVars>
          <dgm:dir val="rev"/>
          <dgm:resizeHandles val="exact"/>
        </dgm:presLayoutVars>
      </dgm:prSet>
      <dgm:spPr/>
    </dgm:pt>
    <dgm:pt modelId="{A88829A7-CB7F-45AF-95E0-2E8F40FB30E8}" type="pres">
      <dgm:prSet presAssocID="{DCB75D9B-1BC1-4F47-B443-336EFC899368}" presName="parTxOnly" presStyleLbl="node1" presStyleIdx="0" presStyleCnt="8">
        <dgm:presLayoutVars>
          <dgm:bulletEnabled val="1"/>
        </dgm:presLayoutVars>
      </dgm:prSet>
      <dgm:spPr/>
    </dgm:pt>
    <dgm:pt modelId="{AE40EDBB-B031-473F-8E29-CC99FEADFE43}" type="pres">
      <dgm:prSet presAssocID="{5AF8477C-0DDD-4625-BF2D-A50F965D5188}" presName="parSpace" presStyleCnt="0"/>
      <dgm:spPr/>
    </dgm:pt>
    <dgm:pt modelId="{2D487051-B733-49A1-B084-6F3D48AD60D0}" type="pres">
      <dgm:prSet presAssocID="{DA037449-7C10-41DB-8EC1-7B8CDC65A455}" presName="parTxOnly" presStyleLbl="node1" presStyleIdx="1" presStyleCnt="8">
        <dgm:presLayoutVars>
          <dgm:bulletEnabled val="1"/>
        </dgm:presLayoutVars>
      </dgm:prSet>
      <dgm:spPr/>
    </dgm:pt>
    <dgm:pt modelId="{3F4EE380-D7DF-431A-9F87-81E90750F32A}" type="pres">
      <dgm:prSet presAssocID="{A9186DB7-E516-4469-A93C-EFCF0ED2C6AC}" presName="parSpace" presStyleCnt="0"/>
      <dgm:spPr/>
    </dgm:pt>
    <dgm:pt modelId="{0D531496-288A-4A6E-A63D-C15773A9763B}" type="pres">
      <dgm:prSet presAssocID="{42CB0ECC-3EAE-482A-B6A9-A63EBEEFE767}" presName="parTxOnly" presStyleLbl="node1" presStyleIdx="2" presStyleCnt="8">
        <dgm:presLayoutVars>
          <dgm:bulletEnabled val="1"/>
        </dgm:presLayoutVars>
      </dgm:prSet>
      <dgm:spPr/>
    </dgm:pt>
    <dgm:pt modelId="{E547741C-DE6C-4621-8AEF-BF4E9FBF1F8F}" type="pres">
      <dgm:prSet presAssocID="{AB059917-B18B-424C-A3CB-048B63EFAB84}" presName="parSpace" presStyleCnt="0"/>
      <dgm:spPr/>
    </dgm:pt>
    <dgm:pt modelId="{51EE115F-531D-43A9-9ABF-F7D4196C1C2B}" type="pres">
      <dgm:prSet presAssocID="{6833DEAF-3A60-41F7-89EC-3E2AF0668D6C}" presName="parTxOnly" presStyleLbl="node1" presStyleIdx="3" presStyleCnt="8">
        <dgm:presLayoutVars>
          <dgm:bulletEnabled val="1"/>
        </dgm:presLayoutVars>
      </dgm:prSet>
      <dgm:spPr/>
    </dgm:pt>
    <dgm:pt modelId="{31F89D1F-88A4-4557-85B6-4843462A286A}" type="pres">
      <dgm:prSet presAssocID="{41045B56-76D5-484C-8C2D-89F8BB7A037F}" presName="parSpace" presStyleCnt="0"/>
      <dgm:spPr/>
    </dgm:pt>
    <dgm:pt modelId="{04F108E5-E860-41BB-9B75-7EE70E2A5B7A}" type="pres">
      <dgm:prSet presAssocID="{3E5F2591-6D50-43B1-BF9C-DFFD0F110F5C}" presName="parTxOnly" presStyleLbl="node1" presStyleIdx="4" presStyleCnt="8">
        <dgm:presLayoutVars>
          <dgm:bulletEnabled val="1"/>
        </dgm:presLayoutVars>
      </dgm:prSet>
      <dgm:spPr/>
    </dgm:pt>
    <dgm:pt modelId="{9267B197-F506-455E-BD33-69CE86474208}" type="pres">
      <dgm:prSet presAssocID="{DD131879-85F2-4E0C-ABB9-6F01EBBEE215}" presName="parSpace" presStyleCnt="0"/>
      <dgm:spPr/>
    </dgm:pt>
    <dgm:pt modelId="{C746960E-B78D-445A-8641-351C6C526219}" type="pres">
      <dgm:prSet presAssocID="{A46802C8-DA3B-495B-A90A-72DA553E8C56}" presName="parTxOnly" presStyleLbl="node1" presStyleIdx="5" presStyleCnt="8">
        <dgm:presLayoutVars>
          <dgm:bulletEnabled val="1"/>
        </dgm:presLayoutVars>
      </dgm:prSet>
      <dgm:spPr/>
    </dgm:pt>
    <dgm:pt modelId="{7AAB78B2-374F-4520-BE60-9EC4F3C8B149}" type="pres">
      <dgm:prSet presAssocID="{E2D27B60-1307-4700-BA62-87E34DBBD40A}" presName="parSpace" presStyleCnt="0"/>
      <dgm:spPr/>
    </dgm:pt>
    <dgm:pt modelId="{182F0344-D6E8-4562-917A-83243013AB1D}" type="pres">
      <dgm:prSet presAssocID="{5B775452-2064-4930-8EAE-400E5EBA6550}" presName="parTxOnly" presStyleLbl="node1" presStyleIdx="6" presStyleCnt="8">
        <dgm:presLayoutVars>
          <dgm:bulletEnabled val="1"/>
        </dgm:presLayoutVars>
      </dgm:prSet>
      <dgm:spPr/>
    </dgm:pt>
    <dgm:pt modelId="{58BBEA01-4563-4D1E-A5E3-F0F49007D607}" type="pres">
      <dgm:prSet presAssocID="{3AB435F3-9F9E-4D2F-8B5D-F8CBF01D4CBE}" presName="parSpace" presStyleCnt="0"/>
      <dgm:spPr/>
    </dgm:pt>
    <dgm:pt modelId="{170D9D3D-373F-4445-9632-F74784FB7EF1}" type="pres">
      <dgm:prSet presAssocID="{80702F78-A1AD-4532-8CC5-0D4C637EBBB1}" presName="parTxOnly" presStyleLbl="node1" presStyleIdx="7" presStyleCnt="8">
        <dgm:presLayoutVars>
          <dgm:bulletEnabled val="1"/>
        </dgm:presLayoutVars>
      </dgm:prSet>
      <dgm:spPr/>
    </dgm:pt>
  </dgm:ptLst>
  <dgm:cxnLst>
    <dgm:cxn modelId="{18F4680D-92C1-4D9F-A0B1-7E8FFB6AB70F}" srcId="{D8727A72-56F8-49D6-9614-B07713DBDF00}" destId="{DCB75D9B-1BC1-4F47-B443-336EFC899368}" srcOrd="0" destOrd="0" parTransId="{1F8E0BCD-2899-49EE-87B0-AD140B823F0F}" sibTransId="{5AF8477C-0DDD-4625-BF2D-A50F965D5188}"/>
    <dgm:cxn modelId="{BDAEA11A-A7A0-47F4-8E73-B754BF4CDE0D}" type="presOf" srcId="{3E5F2591-6D50-43B1-BF9C-DFFD0F110F5C}" destId="{04F108E5-E860-41BB-9B75-7EE70E2A5B7A}" srcOrd="0" destOrd="0" presId="urn:microsoft.com/office/officeart/2005/8/layout/hChevron3"/>
    <dgm:cxn modelId="{7220623D-94DF-4FDE-B07E-BD155FB1BF63}" type="presOf" srcId="{D8727A72-56F8-49D6-9614-B07713DBDF00}" destId="{32F43189-30E4-4073-88BC-8BBF7248A9FE}" srcOrd="0" destOrd="0" presId="urn:microsoft.com/office/officeart/2005/8/layout/hChevron3"/>
    <dgm:cxn modelId="{CCD8AB45-4AE2-4E2A-94BB-9913818B9025}" srcId="{D8727A72-56F8-49D6-9614-B07713DBDF00}" destId="{5B775452-2064-4930-8EAE-400E5EBA6550}" srcOrd="6" destOrd="0" parTransId="{F84D7F43-77FC-4C60-8ECE-E1BF429B51EF}" sibTransId="{3AB435F3-9F9E-4D2F-8B5D-F8CBF01D4CBE}"/>
    <dgm:cxn modelId="{63573D47-D978-4B63-9685-F6943168C4B9}" srcId="{D8727A72-56F8-49D6-9614-B07713DBDF00}" destId="{A46802C8-DA3B-495B-A90A-72DA553E8C56}" srcOrd="5" destOrd="0" parTransId="{B0A51965-5EC2-48DB-A0DA-4C2DE9E3CD4E}" sibTransId="{E2D27B60-1307-4700-BA62-87E34DBBD40A}"/>
    <dgm:cxn modelId="{C4939C4B-8981-449C-9C29-D3E3CEFA7355}" type="presOf" srcId="{DA037449-7C10-41DB-8EC1-7B8CDC65A455}" destId="{2D487051-B733-49A1-B084-6F3D48AD60D0}" srcOrd="0" destOrd="0" presId="urn:microsoft.com/office/officeart/2005/8/layout/hChevron3"/>
    <dgm:cxn modelId="{59995C7B-4D5E-4243-B14C-06EC5FAA179F}" type="presOf" srcId="{6833DEAF-3A60-41F7-89EC-3E2AF0668D6C}" destId="{51EE115F-531D-43A9-9ABF-F7D4196C1C2B}" srcOrd="0" destOrd="0" presId="urn:microsoft.com/office/officeart/2005/8/layout/hChevron3"/>
    <dgm:cxn modelId="{E7323E7D-939D-47B8-AC2F-20457CA45EDB}" srcId="{D8727A72-56F8-49D6-9614-B07713DBDF00}" destId="{6833DEAF-3A60-41F7-89EC-3E2AF0668D6C}" srcOrd="3" destOrd="0" parTransId="{B54F9EE0-8CE9-4C54-B44F-98A5EB0A953B}" sibTransId="{41045B56-76D5-484C-8C2D-89F8BB7A037F}"/>
    <dgm:cxn modelId="{7DA53494-1A2B-4B0E-B585-A4F0901C3B0B}" type="presOf" srcId="{5B775452-2064-4930-8EAE-400E5EBA6550}" destId="{182F0344-D6E8-4562-917A-83243013AB1D}" srcOrd="0" destOrd="0" presId="urn:microsoft.com/office/officeart/2005/8/layout/hChevron3"/>
    <dgm:cxn modelId="{6350D699-BAB4-4469-8E96-5DD79E1608CD}" type="presOf" srcId="{A46802C8-DA3B-495B-A90A-72DA553E8C56}" destId="{C746960E-B78D-445A-8641-351C6C526219}" srcOrd="0" destOrd="0" presId="urn:microsoft.com/office/officeart/2005/8/layout/hChevron3"/>
    <dgm:cxn modelId="{FB8ED09C-17A3-4F90-B8DB-1060C453B0C9}" type="presOf" srcId="{42CB0ECC-3EAE-482A-B6A9-A63EBEEFE767}" destId="{0D531496-288A-4A6E-A63D-C15773A9763B}" srcOrd="0" destOrd="0" presId="urn:microsoft.com/office/officeart/2005/8/layout/hChevron3"/>
    <dgm:cxn modelId="{BC7EB09F-759D-42FC-B50E-D3BC12BB8C9C}" srcId="{D8727A72-56F8-49D6-9614-B07713DBDF00}" destId="{80702F78-A1AD-4532-8CC5-0D4C637EBBB1}" srcOrd="7" destOrd="0" parTransId="{75ADA028-127E-4D4C-9CFC-8E3C83EF273A}" sibTransId="{61BE312E-2E14-48F8-ACF4-04895BF119B8}"/>
    <dgm:cxn modelId="{03F178B2-A20C-45A9-9DEF-CC8BB3210178}" srcId="{D8727A72-56F8-49D6-9614-B07713DBDF00}" destId="{DA037449-7C10-41DB-8EC1-7B8CDC65A455}" srcOrd="1" destOrd="0" parTransId="{76519712-CBAA-4B62-80D0-27B08A414BB1}" sibTransId="{A9186DB7-E516-4469-A93C-EFCF0ED2C6AC}"/>
    <dgm:cxn modelId="{B2C60FDB-4C0D-4944-B91E-597D9D20BBAF}" srcId="{D8727A72-56F8-49D6-9614-B07713DBDF00}" destId="{42CB0ECC-3EAE-482A-B6A9-A63EBEEFE767}" srcOrd="2" destOrd="0" parTransId="{DEC1DCE2-F534-4A41-8362-9D58B85EF288}" sibTransId="{AB059917-B18B-424C-A3CB-048B63EFAB84}"/>
    <dgm:cxn modelId="{046350DF-2947-43BE-A243-A5D560617135}" srcId="{D8727A72-56F8-49D6-9614-B07713DBDF00}" destId="{3E5F2591-6D50-43B1-BF9C-DFFD0F110F5C}" srcOrd="4" destOrd="0" parTransId="{12916A1D-3B2B-4FD2-B5E6-6AE41069E53E}" sibTransId="{DD131879-85F2-4E0C-ABB9-6F01EBBEE215}"/>
    <dgm:cxn modelId="{A82FFDED-DDF4-40A9-9765-8F49F85E7A6F}" type="presOf" srcId="{80702F78-A1AD-4532-8CC5-0D4C637EBBB1}" destId="{170D9D3D-373F-4445-9632-F74784FB7EF1}" srcOrd="0" destOrd="0" presId="urn:microsoft.com/office/officeart/2005/8/layout/hChevron3"/>
    <dgm:cxn modelId="{5C3178FC-73D9-49DB-9716-0616DDF1A75C}" type="presOf" srcId="{DCB75D9B-1BC1-4F47-B443-336EFC899368}" destId="{A88829A7-CB7F-45AF-95E0-2E8F40FB30E8}" srcOrd="0" destOrd="0" presId="urn:microsoft.com/office/officeart/2005/8/layout/hChevron3"/>
    <dgm:cxn modelId="{3FE12CEF-949D-4373-AA1B-C35A16CA7300}" type="presParOf" srcId="{32F43189-30E4-4073-88BC-8BBF7248A9FE}" destId="{A88829A7-CB7F-45AF-95E0-2E8F40FB30E8}" srcOrd="0" destOrd="0" presId="urn:microsoft.com/office/officeart/2005/8/layout/hChevron3"/>
    <dgm:cxn modelId="{4A5F2721-8234-46C1-9626-CF2204442B21}" type="presParOf" srcId="{32F43189-30E4-4073-88BC-8BBF7248A9FE}" destId="{AE40EDBB-B031-473F-8E29-CC99FEADFE43}" srcOrd="1" destOrd="0" presId="urn:microsoft.com/office/officeart/2005/8/layout/hChevron3"/>
    <dgm:cxn modelId="{B7B9CF16-8FB5-48FC-B8F9-D7F42CD93632}" type="presParOf" srcId="{32F43189-30E4-4073-88BC-8BBF7248A9FE}" destId="{2D487051-B733-49A1-B084-6F3D48AD60D0}" srcOrd="2" destOrd="0" presId="urn:microsoft.com/office/officeart/2005/8/layout/hChevron3"/>
    <dgm:cxn modelId="{DD1BB19E-2A6B-4CE5-AA80-482C165CD770}" type="presParOf" srcId="{32F43189-30E4-4073-88BC-8BBF7248A9FE}" destId="{3F4EE380-D7DF-431A-9F87-81E90750F32A}" srcOrd="3" destOrd="0" presId="urn:microsoft.com/office/officeart/2005/8/layout/hChevron3"/>
    <dgm:cxn modelId="{F99B1F14-4B48-47B2-9D80-4F0D0CBED08F}" type="presParOf" srcId="{32F43189-30E4-4073-88BC-8BBF7248A9FE}" destId="{0D531496-288A-4A6E-A63D-C15773A9763B}" srcOrd="4" destOrd="0" presId="urn:microsoft.com/office/officeart/2005/8/layout/hChevron3"/>
    <dgm:cxn modelId="{A184CAF2-E8C6-40E9-B73F-AC6471832742}" type="presParOf" srcId="{32F43189-30E4-4073-88BC-8BBF7248A9FE}" destId="{E547741C-DE6C-4621-8AEF-BF4E9FBF1F8F}" srcOrd="5" destOrd="0" presId="urn:microsoft.com/office/officeart/2005/8/layout/hChevron3"/>
    <dgm:cxn modelId="{1E0E4848-F306-4651-BDD3-EC919D68F143}" type="presParOf" srcId="{32F43189-30E4-4073-88BC-8BBF7248A9FE}" destId="{51EE115F-531D-43A9-9ABF-F7D4196C1C2B}" srcOrd="6" destOrd="0" presId="urn:microsoft.com/office/officeart/2005/8/layout/hChevron3"/>
    <dgm:cxn modelId="{F0BB3DEB-EDC6-4BAA-A286-F267AAE2B762}" type="presParOf" srcId="{32F43189-30E4-4073-88BC-8BBF7248A9FE}" destId="{31F89D1F-88A4-4557-85B6-4843462A286A}" srcOrd="7" destOrd="0" presId="urn:microsoft.com/office/officeart/2005/8/layout/hChevron3"/>
    <dgm:cxn modelId="{B62D0613-346A-406A-A308-2B7BC82A382E}" type="presParOf" srcId="{32F43189-30E4-4073-88BC-8BBF7248A9FE}" destId="{04F108E5-E860-41BB-9B75-7EE70E2A5B7A}" srcOrd="8" destOrd="0" presId="urn:microsoft.com/office/officeart/2005/8/layout/hChevron3"/>
    <dgm:cxn modelId="{A80D506B-5670-4359-BC6A-AF7711F0F34D}" type="presParOf" srcId="{32F43189-30E4-4073-88BC-8BBF7248A9FE}" destId="{9267B197-F506-455E-BD33-69CE86474208}" srcOrd="9" destOrd="0" presId="urn:microsoft.com/office/officeart/2005/8/layout/hChevron3"/>
    <dgm:cxn modelId="{CFDCE37D-7A82-490A-BF34-11082E02F224}" type="presParOf" srcId="{32F43189-30E4-4073-88BC-8BBF7248A9FE}" destId="{C746960E-B78D-445A-8641-351C6C526219}" srcOrd="10" destOrd="0" presId="urn:microsoft.com/office/officeart/2005/8/layout/hChevron3"/>
    <dgm:cxn modelId="{24AA7787-F358-4A96-ACE1-1215606A4DE7}" type="presParOf" srcId="{32F43189-30E4-4073-88BC-8BBF7248A9FE}" destId="{7AAB78B2-374F-4520-BE60-9EC4F3C8B149}" srcOrd="11" destOrd="0" presId="urn:microsoft.com/office/officeart/2005/8/layout/hChevron3"/>
    <dgm:cxn modelId="{A7F73810-98F1-41FF-9BEF-C159418815F9}" type="presParOf" srcId="{32F43189-30E4-4073-88BC-8BBF7248A9FE}" destId="{182F0344-D6E8-4562-917A-83243013AB1D}" srcOrd="12" destOrd="0" presId="urn:microsoft.com/office/officeart/2005/8/layout/hChevron3"/>
    <dgm:cxn modelId="{061FEFE1-4909-4F38-8B89-4C6B1C3BEB5D}" type="presParOf" srcId="{32F43189-30E4-4073-88BC-8BBF7248A9FE}" destId="{58BBEA01-4563-4D1E-A5E3-F0F49007D607}" srcOrd="13" destOrd="0" presId="urn:microsoft.com/office/officeart/2005/8/layout/hChevron3"/>
    <dgm:cxn modelId="{1D5E5377-738F-4355-B5B8-B38FE23D9722}" type="presParOf" srcId="{32F43189-30E4-4073-88BC-8BBF7248A9FE}" destId="{170D9D3D-373F-4445-9632-F74784FB7EF1}" srcOrd="14"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D8727A72-56F8-49D6-9614-B07713DBDF00}" type="doc">
      <dgm:prSet loTypeId="urn:microsoft.com/office/officeart/2005/8/layout/hChevron3" loCatId="process" qsTypeId="urn:microsoft.com/office/officeart/2005/8/quickstyle/simple1" qsCatId="simple" csTypeId="urn:microsoft.com/office/officeart/2005/8/colors/accent0_1" csCatId="mainScheme" phldr="1"/>
      <dgm:spPr/>
    </dgm:pt>
    <dgm:pt modelId="{DCB75D9B-1BC1-4F47-B443-336EFC899368}">
      <dgm:prSet phldrT="[Text]" custT="1"/>
      <dgm:spPr>
        <a:solidFill>
          <a:schemeClr val="tx1">
            <a:lumMod val="40000"/>
            <a:lumOff val="60000"/>
          </a:schemeClr>
        </a:solidFill>
      </dgm:spPr>
      <dgm:t>
        <a:bodyPr/>
        <a:lstStyle/>
        <a:p>
          <a:r>
            <a:rPr lang="fa-IR" sz="1400" b="1" dirty="0">
              <a:solidFill>
                <a:srgbClr val="002060"/>
              </a:solidFill>
              <a:cs typeface="B Nazanin" panose="00000400000000000000" pitchFamily="2" charset="-78"/>
            </a:rPr>
            <a:t>مقدمه</a:t>
          </a:r>
          <a:endParaRPr lang="en-US" sz="1400" b="1" dirty="0">
            <a:solidFill>
              <a:srgbClr val="002060"/>
            </a:solidFill>
            <a:cs typeface="B Nazanin" panose="00000400000000000000" pitchFamily="2" charset="-78"/>
          </a:endParaRPr>
        </a:p>
      </dgm:t>
    </dgm:pt>
    <dgm:pt modelId="{1F8E0BCD-2899-49EE-87B0-AD140B823F0F}" type="parTrans" cxnId="{18F4680D-92C1-4D9F-A0B1-7E8FFB6AB70F}">
      <dgm:prSet/>
      <dgm:spPr/>
      <dgm:t>
        <a:bodyPr/>
        <a:lstStyle/>
        <a:p>
          <a:endParaRPr lang="en-US"/>
        </a:p>
      </dgm:t>
    </dgm:pt>
    <dgm:pt modelId="{5AF8477C-0DDD-4625-BF2D-A50F965D5188}" type="sibTrans" cxnId="{18F4680D-92C1-4D9F-A0B1-7E8FFB6AB70F}">
      <dgm:prSet/>
      <dgm:spPr/>
      <dgm:t>
        <a:bodyPr/>
        <a:lstStyle/>
        <a:p>
          <a:endParaRPr lang="en-US"/>
        </a:p>
      </dgm:t>
    </dgm:pt>
    <dgm:pt modelId="{DA037449-7C10-41DB-8EC1-7B8CDC65A455}">
      <dgm:prSet phldrT="[Text]" custT="1"/>
      <dgm:spPr>
        <a:solidFill>
          <a:schemeClr val="tx1">
            <a:lumMod val="40000"/>
            <a:lumOff val="60000"/>
          </a:schemeClr>
        </a:solidFill>
      </dgm:spPr>
      <dgm:t>
        <a:bodyPr/>
        <a:lstStyle/>
        <a:p>
          <a:r>
            <a:rPr lang="fa-IR" sz="1400" b="1" dirty="0">
              <a:solidFill>
                <a:srgbClr val="002060"/>
              </a:solidFill>
              <a:cs typeface="B Nazanin" panose="00000400000000000000" pitchFamily="2" charset="-78"/>
            </a:rPr>
            <a:t>خواص</a:t>
          </a:r>
          <a:endParaRPr lang="en-US" sz="1400" b="1" dirty="0">
            <a:solidFill>
              <a:srgbClr val="002060"/>
            </a:solidFill>
            <a:cs typeface="B Nazanin" panose="00000400000000000000" pitchFamily="2" charset="-78"/>
          </a:endParaRPr>
        </a:p>
      </dgm:t>
    </dgm:pt>
    <dgm:pt modelId="{76519712-CBAA-4B62-80D0-27B08A414BB1}" type="parTrans" cxnId="{03F178B2-A20C-45A9-9DEF-CC8BB3210178}">
      <dgm:prSet/>
      <dgm:spPr/>
      <dgm:t>
        <a:bodyPr/>
        <a:lstStyle/>
        <a:p>
          <a:endParaRPr lang="en-US"/>
        </a:p>
      </dgm:t>
    </dgm:pt>
    <dgm:pt modelId="{A9186DB7-E516-4469-A93C-EFCF0ED2C6AC}" type="sibTrans" cxnId="{03F178B2-A20C-45A9-9DEF-CC8BB3210178}">
      <dgm:prSet/>
      <dgm:spPr/>
      <dgm:t>
        <a:bodyPr/>
        <a:lstStyle/>
        <a:p>
          <a:endParaRPr lang="en-US"/>
        </a:p>
      </dgm:t>
    </dgm:pt>
    <dgm:pt modelId="{6833DEAF-3A60-41F7-89EC-3E2AF0668D6C}">
      <dgm:prSet phldrT="[Text]" custT="1"/>
      <dgm:spPr>
        <a:solidFill>
          <a:schemeClr val="tx1">
            <a:lumMod val="40000"/>
            <a:lumOff val="60000"/>
          </a:schemeClr>
        </a:solidFill>
      </dgm:spPr>
      <dgm:t>
        <a:bodyPr/>
        <a:lstStyle/>
        <a:p>
          <a:r>
            <a:rPr lang="fa-IR" sz="1400" b="1" dirty="0">
              <a:solidFill>
                <a:srgbClr val="002060"/>
              </a:solidFill>
              <a:cs typeface="B Nazanin" panose="00000400000000000000" pitchFamily="2" charset="-78"/>
            </a:rPr>
            <a:t>کاربرد</a:t>
          </a:r>
          <a:endParaRPr lang="en-US" sz="1400" b="1" dirty="0">
            <a:solidFill>
              <a:srgbClr val="002060"/>
            </a:solidFill>
            <a:cs typeface="B Nazanin" panose="00000400000000000000" pitchFamily="2" charset="-78"/>
          </a:endParaRPr>
        </a:p>
      </dgm:t>
    </dgm:pt>
    <dgm:pt modelId="{B54F9EE0-8CE9-4C54-B44F-98A5EB0A953B}" type="parTrans" cxnId="{E7323E7D-939D-47B8-AC2F-20457CA45EDB}">
      <dgm:prSet/>
      <dgm:spPr/>
      <dgm:t>
        <a:bodyPr/>
        <a:lstStyle/>
        <a:p>
          <a:endParaRPr lang="en-US"/>
        </a:p>
      </dgm:t>
    </dgm:pt>
    <dgm:pt modelId="{41045B56-76D5-484C-8C2D-89F8BB7A037F}" type="sibTrans" cxnId="{E7323E7D-939D-47B8-AC2F-20457CA45EDB}">
      <dgm:prSet/>
      <dgm:spPr/>
      <dgm:t>
        <a:bodyPr/>
        <a:lstStyle/>
        <a:p>
          <a:endParaRPr lang="en-US"/>
        </a:p>
      </dgm:t>
    </dgm:pt>
    <dgm:pt modelId="{42CB0ECC-3EAE-482A-B6A9-A63EBEEFE767}">
      <dgm:prSet phldrT="[Text]" custT="1"/>
      <dgm:spPr>
        <a:solidFill>
          <a:schemeClr val="tx1">
            <a:lumMod val="40000"/>
            <a:lumOff val="60000"/>
          </a:schemeClr>
        </a:solidFill>
      </dgm:spPr>
      <dgm:t>
        <a:bodyPr/>
        <a:lstStyle/>
        <a:p>
          <a:r>
            <a:rPr lang="fa-IR" sz="1400" b="1" dirty="0">
              <a:solidFill>
                <a:srgbClr val="002060"/>
              </a:solidFill>
              <a:cs typeface="B Nazanin" panose="00000400000000000000" pitchFamily="2" charset="-78"/>
            </a:rPr>
            <a:t>تاریخچه</a:t>
          </a:r>
          <a:endParaRPr lang="en-US" sz="1400" b="1" dirty="0">
            <a:solidFill>
              <a:srgbClr val="002060"/>
            </a:solidFill>
            <a:cs typeface="B Nazanin" panose="00000400000000000000" pitchFamily="2" charset="-78"/>
          </a:endParaRPr>
        </a:p>
      </dgm:t>
    </dgm:pt>
    <dgm:pt modelId="{DEC1DCE2-F534-4A41-8362-9D58B85EF288}" type="parTrans" cxnId="{B2C60FDB-4C0D-4944-B91E-597D9D20BBAF}">
      <dgm:prSet/>
      <dgm:spPr/>
      <dgm:t>
        <a:bodyPr/>
        <a:lstStyle/>
        <a:p>
          <a:endParaRPr lang="en-US"/>
        </a:p>
      </dgm:t>
    </dgm:pt>
    <dgm:pt modelId="{AB059917-B18B-424C-A3CB-048B63EFAB84}" type="sibTrans" cxnId="{B2C60FDB-4C0D-4944-B91E-597D9D20BBAF}">
      <dgm:prSet/>
      <dgm:spPr/>
      <dgm:t>
        <a:bodyPr/>
        <a:lstStyle/>
        <a:p>
          <a:endParaRPr lang="en-US"/>
        </a:p>
      </dgm:t>
    </dgm:pt>
    <dgm:pt modelId="{3E5F2591-6D50-43B1-BF9C-DFFD0F110F5C}">
      <dgm:prSet phldrT="[Text]" custT="1">
        <dgm:style>
          <a:lnRef idx="1">
            <a:schemeClr val="dk1"/>
          </a:lnRef>
          <a:fillRef idx="3">
            <a:schemeClr val="dk1"/>
          </a:fillRef>
          <a:effectRef idx="2">
            <a:schemeClr val="dk1"/>
          </a:effectRef>
          <a:fontRef idx="minor">
            <a:schemeClr val="lt1"/>
          </a:fontRef>
        </dgm:style>
      </dgm:prSet>
      <dgm:spPr>
        <a:solidFill>
          <a:schemeClr val="tx1">
            <a:lumMod val="40000"/>
            <a:lumOff val="60000"/>
          </a:schemeClr>
        </a:solidFill>
      </dgm:spPr>
      <dgm:t>
        <a:bodyPr/>
        <a:lstStyle/>
        <a:p>
          <a:r>
            <a:rPr lang="fa-IR" sz="1400" b="1" dirty="0">
              <a:solidFill>
                <a:srgbClr val="002060"/>
              </a:solidFill>
              <a:cs typeface="B Nazanin" panose="00000400000000000000" pitchFamily="2" charset="-78"/>
            </a:rPr>
            <a:t>روش های تولید</a:t>
          </a:r>
          <a:endParaRPr lang="en-US" sz="1400" b="1" dirty="0">
            <a:solidFill>
              <a:srgbClr val="002060"/>
            </a:solidFill>
            <a:cs typeface="B Nazanin" panose="00000400000000000000" pitchFamily="2" charset="-78"/>
          </a:endParaRPr>
        </a:p>
      </dgm:t>
    </dgm:pt>
    <dgm:pt modelId="{12916A1D-3B2B-4FD2-B5E6-6AE41069E53E}" type="parTrans" cxnId="{046350DF-2947-43BE-A243-A5D560617135}">
      <dgm:prSet/>
      <dgm:spPr/>
      <dgm:t>
        <a:bodyPr/>
        <a:lstStyle/>
        <a:p>
          <a:endParaRPr lang="en-US"/>
        </a:p>
      </dgm:t>
    </dgm:pt>
    <dgm:pt modelId="{DD131879-85F2-4E0C-ABB9-6F01EBBEE215}" type="sibTrans" cxnId="{046350DF-2947-43BE-A243-A5D560617135}">
      <dgm:prSet/>
      <dgm:spPr/>
      <dgm:t>
        <a:bodyPr/>
        <a:lstStyle/>
        <a:p>
          <a:endParaRPr lang="en-US"/>
        </a:p>
      </dgm:t>
    </dgm:pt>
    <dgm:pt modelId="{A46802C8-DA3B-495B-A90A-72DA553E8C56}">
      <dgm:prSet phldrT="[Text]" custT="1"/>
      <dgm:spPr>
        <a:gradFill flip="none" rotWithShape="0">
          <a:gsLst>
            <a:gs pos="0">
              <a:schemeClr val="tx1">
                <a:shade val="30000"/>
                <a:satMod val="115000"/>
              </a:schemeClr>
            </a:gs>
            <a:gs pos="50000">
              <a:schemeClr val="tx1">
                <a:shade val="67500"/>
                <a:satMod val="115000"/>
              </a:schemeClr>
            </a:gs>
            <a:gs pos="100000">
              <a:schemeClr val="tx1">
                <a:shade val="100000"/>
                <a:satMod val="115000"/>
              </a:schemeClr>
            </a:gs>
          </a:gsLst>
          <a:path path="circle">
            <a:fillToRect l="100000" b="100000"/>
          </a:path>
          <a:tileRect t="-100000" r="-100000"/>
        </a:gradFill>
      </dgm:spPr>
      <dgm:t>
        <a:bodyPr/>
        <a:lstStyle/>
        <a:p>
          <a:r>
            <a:rPr lang="fa-IR" sz="1400" b="1" dirty="0">
              <a:solidFill>
                <a:srgbClr val="002060"/>
              </a:solidFill>
              <a:effectLst>
                <a:outerShdw blurRad="38100" dist="38100" dir="2700000" algn="tl">
                  <a:srgbClr val="000000">
                    <a:alpha val="43137"/>
                  </a:srgbClr>
                </a:outerShdw>
              </a:effectLst>
              <a:cs typeface="B Nazanin" panose="00000400000000000000" pitchFamily="2" charset="-78"/>
            </a:rPr>
            <a:t>بهترین روش تولید</a:t>
          </a:r>
          <a:endParaRPr lang="en-US" sz="1400" b="1" dirty="0">
            <a:solidFill>
              <a:srgbClr val="002060"/>
            </a:solidFill>
            <a:effectLst>
              <a:outerShdw blurRad="38100" dist="38100" dir="2700000" algn="tl">
                <a:srgbClr val="000000">
                  <a:alpha val="43137"/>
                </a:srgbClr>
              </a:outerShdw>
            </a:effectLst>
            <a:cs typeface="B Nazanin" panose="00000400000000000000" pitchFamily="2" charset="-78"/>
          </a:endParaRPr>
        </a:p>
      </dgm:t>
    </dgm:pt>
    <dgm:pt modelId="{B0A51965-5EC2-48DB-A0DA-4C2DE9E3CD4E}" type="parTrans" cxnId="{63573D47-D978-4B63-9685-F6943168C4B9}">
      <dgm:prSet/>
      <dgm:spPr/>
      <dgm:t>
        <a:bodyPr/>
        <a:lstStyle/>
        <a:p>
          <a:endParaRPr lang="en-US"/>
        </a:p>
      </dgm:t>
    </dgm:pt>
    <dgm:pt modelId="{E2D27B60-1307-4700-BA62-87E34DBBD40A}" type="sibTrans" cxnId="{63573D47-D978-4B63-9685-F6943168C4B9}">
      <dgm:prSet/>
      <dgm:spPr/>
      <dgm:t>
        <a:bodyPr/>
        <a:lstStyle/>
        <a:p>
          <a:endParaRPr lang="en-US"/>
        </a:p>
      </dgm:t>
    </dgm:pt>
    <dgm:pt modelId="{5B775452-2064-4930-8EAE-400E5EBA6550}">
      <dgm:prSet phldrT="[Text]" custT="1"/>
      <dgm:spPr>
        <a:solidFill>
          <a:schemeClr val="tx1">
            <a:lumMod val="40000"/>
            <a:lumOff val="60000"/>
          </a:schemeClr>
        </a:solidFill>
      </dgm:spPr>
      <dgm:t>
        <a:bodyPr/>
        <a:lstStyle/>
        <a:p>
          <a:r>
            <a:rPr lang="fa-IR" sz="1400" b="1" dirty="0">
              <a:solidFill>
                <a:srgbClr val="002060"/>
              </a:solidFill>
              <a:cs typeface="B Nazanin" panose="00000400000000000000" pitchFamily="2" charset="-78"/>
            </a:rPr>
            <a:t>بررسی بازار</a:t>
          </a:r>
          <a:endParaRPr lang="en-US" sz="1400" b="1" dirty="0">
            <a:solidFill>
              <a:srgbClr val="002060"/>
            </a:solidFill>
            <a:cs typeface="B Nazanin" panose="00000400000000000000" pitchFamily="2" charset="-78"/>
          </a:endParaRPr>
        </a:p>
      </dgm:t>
    </dgm:pt>
    <dgm:pt modelId="{F84D7F43-77FC-4C60-8ECE-E1BF429B51EF}" type="parTrans" cxnId="{CCD8AB45-4AE2-4E2A-94BB-9913818B9025}">
      <dgm:prSet/>
      <dgm:spPr/>
      <dgm:t>
        <a:bodyPr/>
        <a:lstStyle/>
        <a:p>
          <a:endParaRPr lang="en-US"/>
        </a:p>
      </dgm:t>
    </dgm:pt>
    <dgm:pt modelId="{3AB435F3-9F9E-4D2F-8B5D-F8CBF01D4CBE}" type="sibTrans" cxnId="{CCD8AB45-4AE2-4E2A-94BB-9913818B9025}">
      <dgm:prSet/>
      <dgm:spPr/>
      <dgm:t>
        <a:bodyPr/>
        <a:lstStyle/>
        <a:p>
          <a:endParaRPr lang="en-US"/>
        </a:p>
      </dgm:t>
    </dgm:pt>
    <dgm:pt modelId="{80702F78-A1AD-4532-8CC5-0D4C637EBBB1}">
      <dgm:prSet phldrT="[Text]" custT="1"/>
      <dgm:spPr>
        <a:solidFill>
          <a:schemeClr val="tx1">
            <a:lumMod val="40000"/>
            <a:lumOff val="60000"/>
          </a:schemeClr>
        </a:solidFill>
      </dgm:spPr>
      <dgm:t>
        <a:bodyPr/>
        <a:lstStyle/>
        <a:p>
          <a:r>
            <a:rPr lang="fa-IR" sz="1400" b="1" dirty="0">
              <a:solidFill>
                <a:srgbClr val="002060"/>
              </a:solidFill>
              <a:cs typeface="B Nazanin" panose="00000400000000000000" pitchFamily="2" charset="-78"/>
            </a:rPr>
            <a:t>محاسبات اقتصادی</a:t>
          </a:r>
          <a:endParaRPr lang="en-US" sz="1400" b="1" dirty="0">
            <a:solidFill>
              <a:srgbClr val="002060"/>
            </a:solidFill>
            <a:cs typeface="B Nazanin" panose="00000400000000000000" pitchFamily="2" charset="-78"/>
          </a:endParaRPr>
        </a:p>
      </dgm:t>
    </dgm:pt>
    <dgm:pt modelId="{75ADA028-127E-4D4C-9CFC-8E3C83EF273A}" type="parTrans" cxnId="{BC7EB09F-759D-42FC-B50E-D3BC12BB8C9C}">
      <dgm:prSet/>
      <dgm:spPr/>
      <dgm:t>
        <a:bodyPr/>
        <a:lstStyle/>
        <a:p>
          <a:endParaRPr lang="en-US"/>
        </a:p>
      </dgm:t>
    </dgm:pt>
    <dgm:pt modelId="{61BE312E-2E14-48F8-ACF4-04895BF119B8}" type="sibTrans" cxnId="{BC7EB09F-759D-42FC-B50E-D3BC12BB8C9C}">
      <dgm:prSet/>
      <dgm:spPr/>
      <dgm:t>
        <a:bodyPr/>
        <a:lstStyle/>
        <a:p>
          <a:endParaRPr lang="en-US"/>
        </a:p>
      </dgm:t>
    </dgm:pt>
    <dgm:pt modelId="{32F43189-30E4-4073-88BC-8BBF7248A9FE}" type="pres">
      <dgm:prSet presAssocID="{D8727A72-56F8-49D6-9614-B07713DBDF00}" presName="Name0" presStyleCnt="0">
        <dgm:presLayoutVars>
          <dgm:dir val="rev"/>
          <dgm:resizeHandles val="exact"/>
        </dgm:presLayoutVars>
      </dgm:prSet>
      <dgm:spPr/>
    </dgm:pt>
    <dgm:pt modelId="{A88829A7-CB7F-45AF-95E0-2E8F40FB30E8}" type="pres">
      <dgm:prSet presAssocID="{DCB75D9B-1BC1-4F47-B443-336EFC899368}" presName="parTxOnly" presStyleLbl="node1" presStyleIdx="0" presStyleCnt="8">
        <dgm:presLayoutVars>
          <dgm:bulletEnabled val="1"/>
        </dgm:presLayoutVars>
      </dgm:prSet>
      <dgm:spPr/>
    </dgm:pt>
    <dgm:pt modelId="{AE40EDBB-B031-473F-8E29-CC99FEADFE43}" type="pres">
      <dgm:prSet presAssocID="{5AF8477C-0DDD-4625-BF2D-A50F965D5188}" presName="parSpace" presStyleCnt="0"/>
      <dgm:spPr/>
    </dgm:pt>
    <dgm:pt modelId="{2D487051-B733-49A1-B084-6F3D48AD60D0}" type="pres">
      <dgm:prSet presAssocID="{DA037449-7C10-41DB-8EC1-7B8CDC65A455}" presName="parTxOnly" presStyleLbl="node1" presStyleIdx="1" presStyleCnt="8">
        <dgm:presLayoutVars>
          <dgm:bulletEnabled val="1"/>
        </dgm:presLayoutVars>
      </dgm:prSet>
      <dgm:spPr/>
    </dgm:pt>
    <dgm:pt modelId="{3F4EE380-D7DF-431A-9F87-81E90750F32A}" type="pres">
      <dgm:prSet presAssocID="{A9186DB7-E516-4469-A93C-EFCF0ED2C6AC}" presName="parSpace" presStyleCnt="0"/>
      <dgm:spPr/>
    </dgm:pt>
    <dgm:pt modelId="{0D531496-288A-4A6E-A63D-C15773A9763B}" type="pres">
      <dgm:prSet presAssocID="{42CB0ECC-3EAE-482A-B6A9-A63EBEEFE767}" presName="parTxOnly" presStyleLbl="node1" presStyleIdx="2" presStyleCnt="8">
        <dgm:presLayoutVars>
          <dgm:bulletEnabled val="1"/>
        </dgm:presLayoutVars>
      </dgm:prSet>
      <dgm:spPr/>
    </dgm:pt>
    <dgm:pt modelId="{E547741C-DE6C-4621-8AEF-BF4E9FBF1F8F}" type="pres">
      <dgm:prSet presAssocID="{AB059917-B18B-424C-A3CB-048B63EFAB84}" presName="parSpace" presStyleCnt="0"/>
      <dgm:spPr/>
    </dgm:pt>
    <dgm:pt modelId="{51EE115F-531D-43A9-9ABF-F7D4196C1C2B}" type="pres">
      <dgm:prSet presAssocID="{6833DEAF-3A60-41F7-89EC-3E2AF0668D6C}" presName="parTxOnly" presStyleLbl="node1" presStyleIdx="3" presStyleCnt="8">
        <dgm:presLayoutVars>
          <dgm:bulletEnabled val="1"/>
        </dgm:presLayoutVars>
      </dgm:prSet>
      <dgm:spPr/>
    </dgm:pt>
    <dgm:pt modelId="{31F89D1F-88A4-4557-85B6-4843462A286A}" type="pres">
      <dgm:prSet presAssocID="{41045B56-76D5-484C-8C2D-89F8BB7A037F}" presName="parSpace" presStyleCnt="0"/>
      <dgm:spPr/>
    </dgm:pt>
    <dgm:pt modelId="{04F108E5-E860-41BB-9B75-7EE70E2A5B7A}" type="pres">
      <dgm:prSet presAssocID="{3E5F2591-6D50-43B1-BF9C-DFFD0F110F5C}" presName="parTxOnly" presStyleLbl="node1" presStyleIdx="4" presStyleCnt="8">
        <dgm:presLayoutVars>
          <dgm:bulletEnabled val="1"/>
        </dgm:presLayoutVars>
      </dgm:prSet>
      <dgm:spPr/>
    </dgm:pt>
    <dgm:pt modelId="{9267B197-F506-455E-BD33-69CE86474208}" type="pres">
      <dgm:prSet presAssocID="{DD131879-85F2-4E0C-ABB9-6F01EBBEE215}" presName="parSpace" presStyleCnt="0"/>
      <dgm:spPr/>
    </dgm:pt>
    <dgm:pt modelId="{C746960E-B78D-445A-8641-351C6C526219}" type="pres">
      <dgm:prSet presAssocID="{A46802C8-DA3B-495B-A90A-72DA553E8C56}" presName="parTxOnly" presStyleLbl="node1" presStyleIdx="5" presStyleCnt="8">
        <dgm:presLayoutVars>
          <dgm:bulletEnabled val="1"/>
        </dgm:presLayoutVars>
      </dgm:prSet>
      <dgm:spPr/>
    </dgm:pt>
    <dgm:pt modelId="{7AAB78B2-374F-4520-BE60-9EC4F3C8B149}" type="pres">
      <dgm:prSet presAssocID="{E2D27B60-1307-4700-BA62-87E34DBBD40A}" presName="parSpace" presStyleCnt="0"/>
      <dgm:spPr/>
    </dgm:pt>
    <dgm:pt modelId="{182F0344-D6E8-4562-917A-83243013AB1D}" type="pres">
      <dgm:prSet presAssocID="{5B775452-2064-4930-8EAE-400E5EBA6550}" presName="parTxOnly" presStyleLbl="node1" presStyleIdx="6" presStyleCnt="8">
        <dgm:presLayoutVars>
          <dgm:bulletEnabled val="1"/>
        </dgm:presLayoutVars>
      </dgm:prSet>
      <dgm:spPr/>
    </dgm:pt>
    <dgm:pt modelId="{58BBEA01-4563-4D1E-A5E3-F0F49007D607}" type="pres">
      <dgm:prSet presAssocID="{3AB435F3-9F9E-4D2F-8B5D-F8CBF01D4CBE}" presName="parSpace" presStyleCnt="0"/>
      <dgm:spPr/>
    </dgm:pt>
    <dgm:pt modelId="{170D9D3D-373F-4445-9632-F74784FB7EF1}" type="pres">
      <dgm:prSet presAssocID="{80702F78-A1AD-4532-8CC5-0D4C637EBBB1}" presName="parTxOnly" presStyleLbl="node1" presStyleIdx="7" presStyleCnt="8">
        <dgm:presLayoutVars>
          <dgm:bulletEnabled val="1"/>
        </dgm:presLayoutVars>
      </dgm:prSet>
      <dgm:spPr/>
    </dgm:pt>
  </dgm:ptLst>
  <dgm:cxnLst>
    <dgm:cxn modelId="{18F4680D-92C1-4D9F-A0B1-7E8FFB6AB70F}" srcId="{D8727A72-56F8-49D6-9614-B07713DBDF00}" destId="{DCB75D9B-1BC1-4F47-B443-336EFC899368}" srcOrd="0" destOrd="0" parTransId="{1F8E0BCD-2899-49EE-87B0-AD140B823F0F}" sibTransId="{5AF8477C-0DDD-4625-BF2D-A50F965D5188}"/>
    <dgm:cxn modelId="{BDAEA11A-A7A0-47F4-8E73-B754BF4CDE0D}" type="presOf" srcId="{3E5F2591-6D50-43B1-BF9C-DFFD0F110F5C}" destId="{04F108E5-E860-41BB-9B75-7EE70E2A5B7A}" srcOrd="0" destOrd="0" presId="urn:microsoft.com/office/officeart/2005/8/layout/hChevron3"/>
    <dgm:cxn modelId="{7220623D-94DF-4FDE-B07E-BD155FB1BF63}" type="presOf" srcId="{D8727A72-56F8-49D6-9614-B07713DBDF00}" destId="{32F43189-30E4-4073-88BC-8BBF7248A9FE}" srcOrd="0" destOrd="0" presId="urn:microsoft.com/office/officeart/2005/8/layout/hChevron3"/>
    <dgm:cxn modelId="{CCD8AB45-4AE2-4E2A-94BB-9913818B9025}" srcId="{D8727A72-56F8-49D6-9614-B07713DBDF00}" destId="{5B775452-2064-4930-8EAE-400E5EBA6550}" srcOrd="6" destOrd="0" parTransId="{F84D7F43-77FC-4C60-8ECE-E1BF429B51EF}" sibTransId="{3AB435F3-9F9E-4D2F-8B5D-F8CBF01D4CBE}"/>
    <dgm:cxn modelId="{63573D47-D978-4B63-9685-F6943168C4B9}" srcId="{D8727A72-56F8-49D6-9614-B07713DBDF00}" destId="{A46802C8-DA3B-495B-A90A-72DA553E8C56}" srcOrd="5" destOrd="0" parTransId="{B0A51965-5EC2-48DB-A0DA-4C2DE9E3CD4E}" sibTransId="{E2D27B60-1307-4700-BA62-87E34DBBD40A}"/>
    <dgm:cxn modelId="{C4939C4B-8981-449C-9C29-D3E3CEFA7355}" type="presOf" srcId="{DA037449-7C10-41DB-8EC1-7B8CDC65A455}" destId="{2D487051-B733-49A1-B084-6F3D48AD60D0}" srcOrd="0" destOrd="0" presId="urn:microsoft.com/office/officeart/2005/8/layout/hChevron3"/>
    <dgm:cxn modelId="{59995C7B-4D5E-4243-B14C-06EC5FAA179F}" type="presOf" srcId="{6833DEAF-3A60-41F7-89EC-3E2AF0668D6C}" destId="{51EE115F-531D-43A9-9ABF-F7D4196C1C2B}" srcOrd="0" destOrd="0" presId="urn:microsoft.com/office/officeart/2005/8/layout/hChevron3"/>
    <dgm:cxn modelId="{E7323E7D-939D-47B8-AC2F-20457CA45EDB}" srcId="{D8727A72-56F8-49D6-9614-B07713DBDF00}" destId="{6833DEAF-3A60-41F7-89EC-3E2AF0668D6C}" srcOrd="3" destOrd="0" parTransId="{B54F9EE0-8CE9-4C54-B44F-98A5EB0A953B}" sibTransId="{41045B56-76D5-484C-8C2D-89F8BB7A037F}"/>
    <dgm:cxn modelId="{7DA53494-1A2B-4B0E-B585-A4F0901C3B0B}" type="presOf" srcId="{5B775452-2064-4930-8EAE-400E5EBA6550}" destId="{182F0344-D6E8-4562-917A-83243013AB1D}" srcOrd="0" destOrd="0" presId="urn:microsoft.com/office/officeart/2005/8/layout/hChevron3"/>
    <dgm:cxn modelId="{6350D699-BAB4-4469-8E96-5DD79E1608CD}" type="presOf" srcId="{A46802C8-DA3B-495B-A90A-72DA553E8C56}" destId="{C746960E-B78D-445A-8641-351C6C526219}" srcOrd="0" destOrd="0" presId="urn:microsoft.com/office/officeart/2005/8/layout/hChevron3"/>
    <dgm:cxn modelId="{FB8ED09C-17A3-4F90-B8DB-1060C453B0C9}" type="presOf" srcId="{42CB0ECC-3EAE-482A-B6A9-A63EBEEFE767}" destId="{0D531496-288A-4A6E-A63D-C15773A9763B}" srcOrd="0" destOrd="0" presId="urn:microsoft.com/office/officeart/2005/8/layout/hChevron3"/>
    <dgm:cxn modelId="{BC7EB09F-759D-42FC-B50E-D3BC12BB8C9C}" srcId="{D8727A72-56F8-49D6-9614-B07713DBDF00}" destId="{80702F78-A1AD-4532-8CC5-0D4C637EBBB1}" srcOrd="7" destOrd="0" parTransId="{75ADA028-127E-4D4C-9CFC-8E3C83EF273A}" sibTransId="{61BE312E-2E14-48F8-ACF4-04895BF119B8}"/>
    <dgm:cxn modelId="{03F178B2-A20C-45A9-9DEF-CC8BB3210178}" srcId="{D8727A72-56F8-49D6-9614-B07713DBDF00}" destId="{DA037449-7C10-41DB-8EC1-7B8CDC65A455}" srcOrd="1" destOrd="0" parTransId="{76519712-CBAA-4B62-80D0-27B08A414BB1}" sibTransId="{A9186DB7-E516-4469-A93C-EFCF0ED2C6AC}"/>
    <dgm:cxn modelId="{B2C60FDB-4C0D-4944-B91E-597D9D20BBAF}" srcId="{D8727A72-56F8-49D6-9614-B07713DBDF00}" destId="{42CB0ECC-3EAE-482A-B6A9-A63EBEEFE767}" srcOrd="2" destOrd="0" parTransId="{DEC1DCE2-F534-4A41-8362-9D58B85EF288}" sibTransId="{AB059917-B18B-424C-A3CB-048B63EFAB84}"/>
    <dgm:cxn modelId="{046350DF-2947-43BE-A243-A5D560617135}" srcId="{D8727A72-56F8-49D6-9614-B07713DBDF00}" destId="{3E5F2591-6D50-43B1-BF9C-DFFD0F110F5C}" srcOrd="4" destOrd="0" parTransId="{12916A1D-3B2B-4FD2-B5E6-6AE41069E53E}" sibTransId="{DD131879-85F2-4E0C-ABB9-6F01EBBEE215}"/>
    <dgm:cxn modelId="{A82FFDED-DDF4-40A9-9765-8F49F85E7A6F}" type="presOf" srcId="{80702F78-A1AD-4532-8CC5-0D4C637EBBB1}" destId="{170D9D3D-373F-4445-9632-F74784FB7EF1}" srcOrd="0" destOrd="0" presId="urn:microsoft.com/office/officeart/2005/8/layout/hChevron3"/>
    <dgm:cxn modelId="{5C3178FC-73D9-49DB-9716-0616DDF1A75C}" type="presOf" srcId="{DCB75D9B-1BC1-4F47-B443-336EFC899368}" destId="{A88829A7-CB7F-45AF-95E0-2E8F40FB30E8}" srcOrd="0" destOrd="0" presId="urn:microsoft.com/office/officeart/2005/8/layout/hChevron3"/>
    <dgm:cxn modelId="{3FE12CEF-949D-4373-AA1B-C35A16CA7300}" type="presParOf" srcId="{32F43189-30E4-4073-88BC-8BBF7248A9FE}" destId="{A88829A7-CB7F-45AF-95E0-2E8F40FB30E8}" srcOrd="0" destOrd="0" presId="urn:microsoft.com/office/officeart/2005/8/layout/hChevron3"/>
    <dgm:cxn modelId="{4A5F2721-8234-46C1-9626-CF2204442B21}" type="presParOf" srcId="{32F43189-30E4-4073-88BC-8BBF7248A9FE}" destId="{AE40EDBB-B031-473F-8E29-CC99FEADFE43}" srcOrd="1" destOrd="0" presId="urn:microsoft.com/office/officeart/2005/8/layout/hChevron3"/>
    <dgm:cxn modelId="{B7B9CF16-8FB5-48FC-B8F9-D7F42CD93632}" type="presParOf" srcId="{32F43189-30E4-4073-88BC-8BBF7248A9FE}" destId="{2D487051-B733-49A1-B084-6F3D48AD60D0}" srcOrd="2" destOrd="0" presId="urn:microsoft.com/office/officeart/2005/8/layout/hChevron3"/>
    <dgm:cxn modelId="{DD1BB19E-2A6B-4CE5-AA80-482C165CD770}" type="presParOf" srcId="{32F43189-30E4-4073-88BC-8BBF7248A9FE}" destId="{3F4EE380-D7DF-431A-9F87-81E90750F32A}" srcOrd="3" destOrd="0" presId="urn:microsoft.com/office/officeart/2005/8/layout/hChevron3"/>
    <dgm:cxn modelId="{F99B1F14-4B48-47B2-9D80-4F0D0CBED08F}" type="presParOf" srcId="{32F43189-30E4-4073-88BC-8BBF7248A9FE}" destId="{0D531496-288A-4A6E-A63D-C15773A9763B}" srcOrd="4" destOrd="0" presId="urn:microsoft.com/office/officeart/2005/8/layout/hChevron3"/>
    <dgm:cxn modelId="{A184CAF2-E8C6-40E9-B73F-AC6471832742}" type="presParOf" srcId="{32F43189-30E4-4073-88BC-8BBF7248A9FE}" destId="{E547741C-DE6C-4621-8AEF-BF4E9FBF1F8F}" srcOrd="5" destOrd="0" presId="urn:microsoft.com/office/officeart/2005/8/layout/hChevron3"/>
    <dgm:cxn modelId="{1E0E4848-F306-4651-BDD3-EC919D68F143}" type="presParOf" srcId="{32F43189-30E4-4073-88BC-8BBF7248A9FE}" destId="{51EE115F-531D-43A9-9ABF-F7D4196C1C2B}" srcOrd="6" destOrd="0" presId="urn:microsoft.com/office/officeart/2005/8/layout/hChevron3"/>
    <dgm:cxn modelId="{F0BB3DEB-EDC6-4BAA-A286-F267AAE2B762}" type="presParOf" srcId="{32F43189-30E4-4073-88BC-8BBF7248A9FE}" destId="{31F89D1F-88A4-4557-85B6-4843462A286A}" srcOrd="7" destOrd="0" presId="urn:microsoft.com/office/officeart/2005/8/layout/hChevron3"/>
    <dgm:cxn modelId="{B62D0613-346A-406A-A308-2B7BC82A382E}" type="presParOf" srcId="{32F43189-30E4-4073-88BC-8BBF7248A9FE}" destId="{04F108E5-E860-41BB-9B75-7EE70E2A5B7A}" srcOrd="8" destOrd="0" presId="urn:microsoft.com/office/officeart/2005/8/layout/hChevron3"/>
    <dgm:cxn modelId="{A80D506B-5670-4359-BC6A-AF7711F0F34D}" type="presParOf" srcId="{32F43189-30E4-4073-88BC-8BBF7248A9FE}" destId="{9267B197-F506-455E-BD33-69CE86474208}" srcOrd="9" destOrd="0" presId="urn:microsoft.com/office/officeart/2005/8/layout/hChevron3"/>
    <dgm:cxn modelId="{CFDCE37D-7A82-490A-BF34-11082E02F224}" type="presParOf" srcId="{32F43189-30E4-4073-88BC-8BBF7248A9FE}" destId="{C746960E-B78D-445A-8641-351C6C526219}" srcOrd="10" destOrd="0" presId="urn:microsoft.com/office/officeart/2005/8/layout/hChevron3"/>
    <dgm:cxn modelId="{24AA7787-F358-4A96-ACE1-1215606A4DE7}" type="presParOf" srcId="{32F43189-30E4-4073-88BC-8BBF7248A9FE}" destId="{7AAB78B2-374F-4520-BE60-9EC4F3C8B149}" srcOrd="11" destOrd="0" presId="urn:microsoft.com/office/officeart/2005/8/layout/hChevron3"/>
    <dgm:cxn modelId="{A7F73810-98F1-41FF-9BEF-C159418815F9}" type="presParOf" srcId="{32F43189-30E4-4073-88BC-8BBF7248A9FE}" destId="{182F0344-D6E8-4562-917A-83243013AB1D}" srcOrd="12" destOrd="0" presId="urn:microsoft.com/office/officeart/2005/8/layout/hChevron3"/>
    <dgm:cxn modelId="{061FEFE1-4909-4F38-8B89-4C6B1C3BEB5D}" type="presParOf" srcId="{32F43189-30E4-4073-88BC-8BBF7248A9FE}" destId="{58BBEA01-4563-4D1E-A5E3-F0F49007D607}" srcOrd="13" destOrd="0" presId="urn:microsoft.com/office/officeart/2005/8/layout/hChevron3"/>
    <dgm:cxn modelId="{1D5E5377-738F-4355-B5B8-B38FE23D9722}" type="presParOf" srcId="{32F43189-30E4-4073-88BC-8BBF7248A9FE}" destId="{170D9D3D-373F-4445-9632-F74784FB7EF1}" srcOrd="14"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D8727A72-56F8-49D6-9614-B07713DBDF00}" type="doc">
      <dgm:prSet loTypeId="urn:microsoft.com/office/officeart/2005/8/layout/hChevron3" loCatId="process" qsTypeId="urn:microsoft.com/office/officeart/2005/8/quickstyle/simple1" qsCatId="simple" csTypeId="urn:microsoft.com/office/officeart/2005/8/colors/accent0_1" csCatId="mainScheme" phldr="1"/>
      <dgm:spPr/>
    </dgm:pt>
    <dgm:pt modelId="{DCB75D9B-1BC1-4F47-B443-336EFC899368}">
      <dgm:prSet phldrT="[Text]" custT="1"/>
      <dgm:spPr>
        <a:solidFill>
          <a:schemeClr val="tx1">
            <a:lumMod val="40000"/>
            <a:lumOff val="60000"/>
          </a:schemeClr>
        </a:solidFill>
      </dgm:spPr>
      <dgm:t>
        <a:bodyPr/>
        <a:lstStyle/>
        <a:p>
          <a:r>
            <a:rPr lang="fa-IR" sz="1400" b="1" dirty="0">
              <a:solidFill>
                <a:srgbClr val="002060"/>
              </a:solidFill>
              <a:cs typeface="B Nazanin" panose="00000400000000000000" pitchFamily="2" charset="-78"/>
            </a:rPr>
            <a:t>مقدمه</a:t>
          </a:r>
          <a:endParaRPr lang="en-US" sz="1400" b="1" dirty="0">
            <a:solidFill>
              <a:srgbClr val="002060"/>
            </a:solidFill>
            <a:cs typeface="B Nazanin" panose="00000400000000000000" pitchFamily="2" charset="-78"/>
          </a:endParaRPr>
        </a:p>
      </dgm:t>
    </dgm:pt>
    <dgm:pt modelId="{1F8E0BCD-2899-49EE-87B0-AD140B823F0F}" type="parTrans" cxnId="{18F4680D-92C1-4D9F-A0B1-7E8FFB6AB70F}">
      <dgm:prSet/>
      <dgm:spPr/>
      <dgm:t>
        <a:bodyPr/>
        <a:lstStyle/>
        <a:p>
          <a:endParaRPr lang="en-US"/>
        </a:p>
      </dgm:t>
    </dgm:pt>
    <dgm:pt modelId="{5AF8477C-0DDD-4625-BF2D-A50F965D5188}" type="sibTrans" cxnId="{18F4680D-92C1-4D9F-A0B1-7E8FFB6AB70F}">
      <dgm:prSet/>
      <dgm:spPr/>
      <dgm:t>
        <a:bodyPr/>
        <a:lstStyle/>
        <a:p>
          <a:endParaRPr lang="en-US"/>
        </a:p>
      </dgm:t>
    </dgm:pt>
    <dgm:pt modelId="{DA037449-7C10-41DB-8EC1-7B8CDC65A455}">
      <dgm:prSet phldrT="[Text]" custT="1"/>
      <dgm:spPr>
        <a:solidFill>
          <a:schemeClr val="tx1">
            <a:lumMod val="40000"/>
            <a:lumOff val="60000"/>
          </a:schemeClr>
        </a:solidFill>
      </dgm:spPr>
      <dgm:t>
        <a:bodyPr/>
        <a:lstStyle/>
        <a:p>
          <a:r>
            <a:rPr lang="fa-IR" sz="1400" b="1" dirty="0">
              <a:solidFill>
                <a:srgbClr val="002060"/>
              </a:solidFill>
              <a:cs typeface="B Nazanin" panose="00000400000000000000" pitchFamily="2" charset="-78"/>
            </a:rPr>
            <a:t>خواص</a:t>
          </a:r>
          <a:endParaRPr lang="en-US" sz="1400" b="1" dirty="0">
            <a:solidFill>
              <a:srgbClr val="002060"/>
            </a:solidFill>
            <a:cs typeface="B Nazanin" panose="00000400000000000000" pitchFamily="2" charset="-78"/>
          </a:endParaRPr>
        </a:p>
      </dgm:t>
    </dgm:pt>
    <dgm:pt modelId="{76519712-CBAA-4B62-80D0-27B08A414BB1}" type="parTrans" cxnId="{03F178B2-A20C-45A9-9DEF-CC8BB3210178}">
      <dgm:prSet/>
      <dgm:spPr/>
      <dgm:t>
        <a:bodyPr/>
        <a:lstStyle/>
        <a:p>
          <a:endParaRPr lang="en-US"/>
        </a:p>
      </dgm:t>
    </dgm:pt>
    <dgm:pt modelId="{A9186DB7-E516-4469-A93C-EFCF0ED2C6AC}" type="sibTrans" cxnId="{03F178B2-A20C-45A9-9DEF-CC8BB3210178}">
      <dgm:prSet/>
      <dgm:spPr/>
      <dgm:t>
        <a:bodyPr/>
        <a:lstStyle/>
        <a:p>
          <a:endParaRPr lang="en-US"/>
        </a:p>
      </dgm:t>
    </dgm:pt>
    <dgm:pt modelId="{6833DEAF-3A60-41F7-89EC-3E2AF0668D6C}">
      <dgm:prSet phldrT="[Text]" custT="1"/>
      <dgm:spPr>
        <a:solidFill>
          <a:schemeClr val="tx1">
            <a:lumMod val="40000"/>
            <a:lumOff val="60000"/>
          </a:schemeClr>
        </a:solidFill>
      </dgm:spPr>
      <dgm:t>
        <a:bodyPr/>
        <a:lstStyle/>
        <a:p>
          <a:r>
            <a:rPr lang="fa-IR" sz="1400" b="1" dirty="0">
              <a:solidFill>
                <a:srgbClr val="002060"/>
              </a:solidFill>
              <a:cs typeface="B Nazanin" panose="00000400000000000000" pitchFamily="2" charset="-78"/>
            </a:rPr>
            <a:t>کاربرد</a:t>
          </a:r>
          <a:endParaRPr lang="en-US" sz="1400" b="1" dirty="0">
            <a:solidFill>
              <a:srgbClr val="002060"/>
            </a:solidFill>
            <a:cs typeface="B Nazanin" panose="00000400000000000000" pitchFamily="2" charset="-78"/>
          </a:endParaRPr>
        </a:p>
      </dgm:t>
    </dgm:pt>
    <dgm:pt modelId="{B54F9EE0-8CE9-4C54-B44F-98A5EB0A953B}" type="parTrans" cxnId="{E7323E7D-939D-47B8-AC2F-20457CA45EDB}">
      <dgm:prSet/>
      <dgm:spPr/>
      <dgm:t>
        <a:bodyPr/>
        <a:lstStyle/>
        <a:p>
          <a:endParaRPr lang="en-US"/>
        </a:p>
      </dgm:t>
    </dgm:pt>
    <dgm:pt modelId="{41045B56-76D5-484C-8C2D-89F8BB7A037F}" type="sibTrans" cxnId="{E7323E7D-939D-47B8-AC2F-20457CA45EDB}">
      <dgm:prSet/>
      <dgm:spPr/>
      <dgm:t>
        <a:bodyPr/>
        <a:lstStyle/>
        <a:p>
          <a:endParaRPr lang="en-US"/>
        </a:p>
      </dgm:t>
    </dgm:pt>
    <dgm:pt modelId="{42CB0ECC-3EAE-482A-B6A9-A63EBEEFE767}">
      <dgm:prSet phldrT="[Text]" custT="1"/>
      <dgm:spPr>
        <a:solidFill>
          <a:schemeClr val="tx1">
            <a:lumMod val="40000"/>
            <a:lumOff val="60000"/>
          </a:schemeClr>
        </a:solidFill>
      </dgm:spPr>
      <dgm:t>
        <a:bodyPr/>
        <a:lstStyle/>
        <a:p>
          <a:r>
            <a:rPr lang="fa-IR" sz="1400" b="1" dirty="0">
              <a:solidFill>
                <a:srgbClr val="002060"/>
              </a:solidFill>
              <a:cs typeface="B Nazanin" panose="00000400000000000000" pitchFamily="2" charset="-78"/>
            </a:rPr>
            <a:t>تاریخچه</a:t>
          </a:r>
          <a:endParaRPr lang="en-US" sz="1400" b="1" dirty="0">
            <a:solidFill>
              <a:srgbClr val="002060"/>
            </a:solidFill>
            <a:cs typeface="B Nazanin" panose="00000400000000000000" pitchFamily="2" charset="-78"/>
          </a:endParaRPr>
        </a:p>
      </dgm:t>
    </dgm:pt>
    <dgm:pt modelId="{DEC1DCE2-F534-4A41-8362-9D58B85EF288}" type="parTrans" cxnId="{B2C60FDB-4C0D-4944-B91E-597D9D20BBAF}">
      <dgm:prSet/>
      <dgm:spPr/>
      <dgm:t>
        <a:bodyPr/>
        <a:lstStyle/>
        <a:p>
          <a:endParaRPr lang="en-US"/>
        </a:p>
      </dgm:t>
    </dgm:pt>
    <dgm:pt modelId="{AB059917-B18B-424C-A3CB-048B63EFAB84}" type="sibTrans" cxnId="{B2C60FDB-4C0D-4944-B91E-597D9D20BBAF}">
      <dgm:prSet/>
      <dgm:spPr/>
      <dgm:t>
        <a:bodyPr/>
        <a:lstStyle/>
        <a:p>
          <a:endParaRPr lang="en-US"/>
        </a:p>
      </dgm:t>
    </dgm:pt>
    <dgm:pt modelId="{3E5F2591-6D50-43B1-BF9C-DFFD0F110F5C}">
      <dgm:prSet phldrT="[Text]" custT="1">
        <dgm:style>
          <a:lnRef idx="1">
            <a:schemeClr val="dk1"/>
          </a:lnRef>
          <a:fillRef idx="3">
            <a:schemeClr val="dk1"/>
          </a:fillRef>
          <a:effectRef idx="2">
            <a:schemeClr val="dk1"/>
          </a:effectRef>
          <a:fontRef idx="minor">
            <a:schemeClr val="lt1"/>
          </a:fontRef>
        </dgm:style>
      </dgm:prSet>
      <dgm:spPr/>
      <dgm:t>
        <a:bodyPr/>
        <a:lstStyle/>
        <a:p>
          <a:r>
            <a:rPr lang="fa-IR" sz="1400" b="1" dirty="0">
              <a:solidFill>
                <a:srgbClr val="002060"/>
              </a:solidFill>
              <a:cs typeface="B Nazanin" panose="00000400000000000000" pitchFamily="2" charset="-78"/>
            </a:rPr>
            <a:t>روش های تولید</a:t>
          </a:r>
          <a:endParaRPr lang="en-US" sz="1400" b="1" dirty="0">
            <a:solidFill>
              <a:srgbClr val="002060"/>
            </a:solidFill>
            <a:cs typeface="B Nazanin" panose="00000400000000000000" pitchFamily="2" charset="-78"/>
          </a:endParaRPr>
        </a:p>
      </dgm:t>
    </dgm:pt>
    <dgm:pt modelId="{12916A1D-3B2B-4FD2-B5E6-6AE41069E53E}" type="parTrans" cxnId="{046350DF-2947-43BE-A243-A5D560617135}">
      <dgm:prSet/>
      <dgm:spPr/>
      <dgm:t>
        <a:bodyPr/>
        <a:lstStyle/>
        <a:p>
          <a:endParaRPr lang="en-US"/>
        </a:p>
      </dgm:t>
    </dgm:pt>
    <dgm:pt modelId="{DD131879-85F2-4E0C-ABB9-6F01EBBEE215}" type="sibTrans" cxnId="{046350DF-2947-43BE-A243-A5D560617135}">
      <dgm:prSet/>
      <dgm:spPr/>
      <dgm:t>
        <a:bodyPr/>
        <a:lstStyle/>
        <a:p>
          <a:endParaRPr lang="en-US"/>
        </a:p>
      </dgm:t>
    </dgm:pt>
    <dgm:pt modelId="{A46802C8-DA3B-495B-A90A-72DA553E8C56}">
      <dgm:prSet phldrT="[Text]" custT="1"/>
      <dgm:spPr>
        <a:solidFill>
          <a:schemeClr val="tx1">
            <a:lumMod val="40000"/>
            <a:lumOff val="60000"/>
          </a:schemeClr>
        </a:solidFill>
      </dgm:spPr>
      <dgm:t>
        <a:bodyPr/>
        <a:lstStyle/>
        <a:p>
          <a:r>
            <a:rPr lang="fa-IR" sz="1400" b="1" dirty="0">
              <a:solidFill>
                <a:srgbClr val="002060"/>
              </a:solidFill>
              <a:cs typeface="B Nazanin" panose="00000400000000000000" pitchFamily="2" charset="-78"/>
            </a:rPr>
            <a:t>بهترین روش تولید</a:t>
          </a:r>
          <a:endParaRPr lang="en-US" sz="1400" b="1" dirty="0">
            <a:solidFill>
              <a:srgbClr val="002060"/>
            </a:solidFill>
            <a:cs typeface="B Nazanin" panose="00000400000000000000" pitchFamily="2" charset="-78"/>
          </a:endParaRPr>
        </a:p>
      </dgm:t>
    </dgm:pt>
    <dgm:pt modelId="{B0A51965-5EC2-48DB-A0DA-4C2DE9E3CD4E}" type="parTrans" cxnId="{63573D47-D978-4B63-9685-F6943168C4B9}">
      <dgm:prSet/>
      <dgm:spPr/>
      <dgm:t>
        <a:bodyPr/>
        <a:lstStyle/>
        <a:p>
          <a:endParaRPr lang="en-US"/>
        </a:p>
      </dgm:t>
    </dgm:pt>
    <dgm:pt modelId="{E2D27B60-1307-4700-BA62-87E34DBBD40A}" type="sibTrans" cxnId="{63573D47-D978-4B63-9685-F6943168C4B9}">
      <dgm:prSet/>
      <dgm:spPr/>
      <dgm:t>
        <a:bodyPr/>
        <a:lstStyle/>
        <a:p>
          <a:endParaRPr lang="en-US"/>
        </a:p>
      </dgm:t>
    </dgm:pt>
    <dgm:pt modelId="{5B775452-2064-4930-8EAE-400E5EBA6550}">
      <dgm:prSet phldrT="[Text]" custT="1"/>
      <dgm:spPr>
        <a:solidFill>
          <a:schemeClr val="tx1">
            <a:lumMod val="40000"/>
            <a:lumOff val="60000"/>
          </a:schemeClr>
        </a:solidFill>
      </dgm:spPr>
      <dgm:t>
        <a:bodyPr/>
        <a:lstStyle/>
        <a:p>
          <a:r>
            <a:rPr lang="fa-IR" sz="1400" b="1" dirty="0">
              <a:solidFill>
                <a:srgbClr val="002060"/>
              </a:solidFill>
              <a:cs typeface="B Nazanin" panose="00000400000000000000" pitchFamily="2" charset="-78"/>
            </a:rPr>
            <a:t>بررسی بازار</a:t>
          </a:r>
          <a:endParaRPr lang="en-US" sz="1400" b="1" dirty="0">
            <a:solidFill>
              <a:srgbClr val="002060"/>
            </a:solidFill>
            <a:cs typeface="B Nazanin" panose="00000400000000000000" pitchFamily="2" charset="-78"/>
          </a:endParaRPr>
        </a:p>
      </dgm:t>
    </dgm:pt>
    <dgm:pt modelId="{F84D7F43-77FC-4C60-8ECE-E1BF429B51EF}" type="parTrans" cxnId="{CCD8AB45-4AE2-4E2A-94BB-9913818B9025}">
      <dgm:prSet/>
      <dgm:spPr/>
      <dgm:t>
        <a:bodyPr/>
        <a:lstStyle/>
        <a:p>
          <a:endParaRPr lang="en-US"/>
        </a:p>
      </dgm:t>
    </dgm:pt>
    <dgm:pt modelId="{3AB435F3-9F9E-4D2F-8B5D-F8CBF01D4CBE}" type="sibTrans" cxnId="{CCD8AB45-4AE2-4E2A-94BB-9913818B9025}">
      <dgm:prSet/>
      <dgm:spPr/>
      <dgm:t>
        <a:bodyPr/>
        <a:lstStyle/>
        <a:p>
          <a:endParaRPr lang="en-US"/>
        </a:p>
      </dgm:t>
    </dgm:pt>
    <dgm:pt modelId="{80702F78-A1AD-4532-8CC5-0D4C637EBBB1}">
      <dgm:prSet phldrT="[Text]" custT="1"/>
      <dgm:spPr>
        <a:solidFill>
          <a:schemeClr val="tx1">
            <a:lumMod val="40000"/>
            <a:lumOff val="60000"/>
          </a:schemeClr>
        </a:solidFill>
      </dgm:spPr>
      <dgm:t>
        <a:bodyPr/>
        <a:lstStyle/>
        <a:p>
          <a:r>
            <a:rPr lang="fa-IR" sz="1400" b="1" dirty="0">
              <a:solidFill>
                <a:srgbClr val="002060"/>
              </a:solidFill>
              <a:cs typeface="B Nazanin" panose="00000400000000000000" pitchFamily="2" charset="-78"/>
            </a:rPr>
            <a:t>محاسبات اقتصادی</a:t>
          </a:r>
          <a:endParaRPr lang="en-US" sz="1400" b="1" dirty="0">
            <a:solidFill>
              <a:srgbClr val="002060"/>
            </a:solidFill>
            <a:cs typeface="B Nazanin" panose="00000400000000000000" pitchFamily="2" charset="-78"/>
          </a:endParaRPr>
        </a:p>
      </dgm:t>
    </dgm:pt>
    <dgm:pt modelId="{75ADA028-127E-4D4C-9CFC-8E3C83EF273A}" type="parTrans" cxnId="{BC7EB09F-759D-42FC-B50E-D3BC12BB8C9C}">
      <dgm:prSet/>
      <dgm:spPr/>
      <dgm:t>
        <a:bodyPr/>
        <a:lstStyle/>
        <a:p>
          <a:endParaRPr lang="en-US"/>
        </a:p>
      </dgm:t>
    </dgm:pt>
    <dgm:pt modelId="{61BE312E-2E14-48F8-ACF4-04895BF119B8}" type="sibTrans" cxnId="{BC7EB09F-759D-42FC-B50E-D3BC12BB8C9C}">
      <dgm:prSet/>
      <dgm:spPr/>
      <dgm:t>
        <a:bodyPr/>
        <a:lstStyle/>
        <a:p>
          <a:endParaRPr lang="en-US"/>
        </a:p>
      </dgm:t>
    </dgm:pt>
    <dgm:pt modelId="{32F43189-30E4-4073-88BC-8BBF7248A9FE}" type="pres">
      <dgm:prSet presAssocID="{D8727A72-56F8-49D6-9614-B07713DBDF00}" presName="Name0" presStyleCnt="0">
        <dgm:presLayoutVars>
          <dgm:dir val="rev"/>
          <dgm:resizeHandles val="exact"/>
        </dgm:presLayoutVars>
      </dgm:prSet>
      <dgm:spPr/>
    </dgm:pt>
    <dgm:pt modelId="{A88829A7-CB7F-45AF-95E0-2E8F40FB30E8}" type="pres">
      <dgm:prSet presAssocID="{DCB75D9B-1BC1-4F47-B443-336EFC899368}" presName="parTxOnly" presStyleLbl="node1" presStyleIdx="0" presStyleCnt="8">
        <dgm:presLayoutVars>
          <dgm:bulletEnabled val="1"/>
        </dgm:presLayoutVars>
      </dgm:prSet>
      <dgm:spPr/>
    </dgm:pt>
    <dgm:pt modelId="{AE40EDBB-B031-473F-8E29-CC99FEADFE43}" type="pres">
      <dgm:prSet presAssocID="{5AF8477C-0DDD-4625-BF2D-A50F965D5188}" presName="parSpace" presStyleCnt="0"/>
      <dgm:spPr/>
    </dgm:pt>
    <dgm:pt modelId="{2D487051-B733-49A1-B084-6F3D48AD60D0}" type="pres">
      <dgm:prSet presAssocID="{DA037449-7C10-41DB-8EC1-7B8CDC65A455}" presName="parTxOnly" presStyleLbl="node1" presStyleIdx="1" presStyleCnt="8">
        <dgm:presLayoutVars>
          <dgm:bulletEnabled val="1"/>
        </dgm:presLayoutVars>
      </dgm:prSet>
      <dgm:spPr/>
    </dgm:pt>
    <dgm:pt modelId="{3F4EE380-D7DF-431A-9F87-81E90750F32A}" type="pres">
      <dgm:prSet presAssocID="{A9186DB7-E516-4469-A93C-EFCF0ED2C6AC}" presName="parSpace" presStyleCnt="0"/>
      <dgm:spPr/>
    </dgm:pt>
    <dgm:pt modelId="{0D531496-288A-4A6E-A63D-C15773A9763B}" type="pres">
      <dgm:prSet presAssocID="{42CB0ECC-3EAE-482A-B6A9-A63EBEEFE767}" presName="parTxOnly" presStyleLbl="node1" presStyleIdx="2" presStyleCnt="8">
        <dgm:presLayoutVars>
          <dgm:bulletEnabled val="1"/>
        </dgm:presLayoutVars>
      </dgm:prSet>
      <dgm:spPr/>
    </dgm:pt>
    <dgm:pt modelId="{E547741C-DE6C-4621-8AEF-BF4E9FBF1F8F}" type="pres">
      <dgm:prSet presAssocID="{AB059917-B18B-424C-A3CB-048B63EFAB84}" presName="parSpace" presStyleCnt="0"/>
      <dgm:spPr/>
    </dgm:pt>
    <dgm:pt modelId="{51EE115F-531D-43A9-9ABF-F7D4196C1C2B}" type="pres">
      <dgm:prSet presAssocID="{6833DEAF-3A60-41F7-89EC-3E2AF0668D6C}" presName="parTxOnly" presStyleLbl="node1" presStyleIdx="3" presStyleCnt="8">
        <dgm:presLayoutVars>
          <dgm:bulletEnabled val="1"/>
        </dgm:presLayoutVars>
      </dgm:prSet>
      <dgm:spPr/>
    </dgm:pt>
    <dgm:pt modelId="{31F89D1F-88A4-4557-85B6-4843462A286A}" type="pres">
      <dgm:prSet presAssocID="{41045B56-76D5-484C-8C2D-89F8BB7A037F}" presName="parSpace" presStyleCnt="0"/>
      <dgm:spPr/>
    </dgm:pt>
    <dgm:pt modelId="{04F108E5-E860-41BB-9B75-7EE70E2A5B7A}" type="pres">
      <dgm:prSet presAssocID="{3E5F2591-6D50-43B1-BF9C-DFFD0F110F5C}" presName="parTxOnly" presStyleLbl="node1" presStyleIdx="4" presStyleCnt="8">
        <dgm:presLayoutVars>
          <dgm:bulletEnabled val="1"/>
        </dgm:presLayoutVars>
      </dgm:prSet>
      <dgm:spPr/>
    </dgm:pt>
    <dgm:pt modelId="{9267B197-F506-455E-BD33-69CE86474208}" type="pres">
      <dgm:prSet presAssocID="{DD131879-85F2-4E0C-ABB9-6F01EBBEE215}" presName="parSpace" presStyleCnt="0"/>
      <dgm:spPr/>
    </dgm:pt>
    <dgm:pt modelId="{C746960E-B78D-445A-8641-351C6C526219}" type="pres">
      <dgm:prSet presAssocID="{A46802C8-DA3B-495B-A90A-72DA553E8C56}" presName="parTxOnly" presStyleLbl="node1" presStyleIdx="5" presStyleCnt="8">
        <dgm:presLayoutVars>
          <dgm:bulletEnabled val="1"/>
        </dgm:presLayoutVars>
      </dgm:prSet>
      <dgm:spPr/>
    </dgm:pt>
    <dgm:pt modelId="{7AAB78B2-374F-4520-BE60-9EC4F3C8B149}" type="pres">
      <dgm:prSet presAssocID="{E2D27B60-1307-4700-BA62-87E34DBBD40A}" presName="parSpace" presStyleCnt="0"/>
      <dgm:spPr/>
    </dgm:pt>
    <dgm:pt modelId="{182F0344-D6E8-4562-917A-83243013AB1D}" type="pres">
      <dgm:prSet presAssocID="{5B775452-2064-4930-8EAE-400E5EBA6550}" presName="parTxOnly" presStyleLbl="node1" presStyleIdx="6" presStyleCnt="8">
        <dgm:presLayoutVars>
          <dgm:bulletEnabled val="1"/>
        </dgm:presLayoutVars>
      </dgm:prSet>
      <dgm:spPr/>
    </dgm:pt>
    <dgm:pt modelId="{58BBEA01-4563-4D1E-A5E3-F0F49007D607}" type="pres">
      <dgm:prSet presAssocID="{3AB435F3-9F9E-4D2F-8B5D-F8CBF01D4CBE}" presName="parSpace" presStyleCnt="0"/>
      <dgm:spPr/>
    </dgm:pt>
    <dgm:pt modelId="{170D9D3D-373F-4445-9632-F74784FB7EF1}" type="pres">
      <dgm:prSet presAssocID="{80702F78-A1AD-4532-8CC5-0D4C637EBBB1}" presName="parTxOnly" presStyleLbl="node1" presStyleIdx="7" presStyleCnt="8">
        <dgm:presLayoutVars>
          <dgm:bulletEnabled val="1"/>
        </dgm:presLayoutVars>
      </dgm:prSet>
      <dgm:spPr/>
    </dgm:pt>
  </dgm:ptLst>
  <dgm:cxnLst>
    <dgm:cxn modelId="{18F4680D-92C1-4D9F-A0B1-7E8FFB6AB70F}" srcId="{D8727A72-56F8-49D6-9614-B07713DBDF00}" destId="{DCB75D9B-1BC1-4F47-B443-336EFC899368}" srcOrd="0" destOrd="0" parTransId="{1F8E0BCD-2899-49EE-87B0-AD140B823F0F}" sibTransId="{5AF8477C-0DDD-4625-BF2D-A50F965D5188}"/>
    <dgm:cxn modelId="{BDAEA11A-A7A0-47F4-8E73-B754BF4CDE0D}" type="presOf" srcId="{3E5F2591-6D50-43B1-BF9C-DFFD0F110F5C}" destId="{04F108E5-E860-41BB-9B75-7EE70E2A5B7A}" srcOrd="0" destOrd="0" presId="urn:microsoft.com/office/officeart/2005/8/layout/hChevron3"/>
    <dgm:cxn modelId="{7220623D-94DF-4FDE-B07E-BD155FB1BF63}" type="presOf" srcId="{D8727A72-56F8-49D6-9614-B07713DBDF00}" destId="{32F43189-30E4-4073-88BC-8BBF7248A9FE}" srcOrd="0" destOrd="0" presId="urn:microsoft.com/office/officeart/2005/8/layout/hChevron3"/>
    <dgm:cxn modelId="{CCD8AB45-4AE2-4E2A-94BB-9913818B9025}" srcId="{D8727A72-56F8-49D6-9614-B07713DBDF00}" destId="{5B775452-2064-4930-8EAE-400E5EBA6550}" srcOrd="6" destOrd="0" parTransId="{F84D7F43-77FC-4C60-8ECE-E1BF429B51EF}" sibTransId="{3AB435F3-9F9E-4D2F-8B5D-F8CBF01D4CBE}"/>
    <dgm:cxn modelId="{63573D47-D978-4B63-9685-F6943168C4B9}" srcId="{D8727A72-56F8-49D6-9614-B07713DBDF00}" destId="{A46802C8-DA3B-495B-A90A-72DA553E8C56}" srcOrd="5" destOrd="0" parTransId="{B0A51965-5EC2-48DB-A0DA-4C2DE9E3CD4E}" sibTransId="{E2D27B60-1307-4700-BA62-87E34DBBD40A}"/>
    <dgm:cxn modelId="{C4939C4B-8981-449C-9C29-D3E3CEFA7355}" type="presOf" srcId="{DA037449-7C10-41DB-8EC1-7B8CDC65A455}" destId="{2D487051-B733-49A1-B084-6F3D48AD60D0}" srcOrd="0" destOrd="0" presId="urn:microsoft.com/office/officeart/2005/8/layout/hChevron3"/>
    <dgm:cxn modelId="{59995C7B-4D5E-4243-B14C-06EC5FAA179F}" type="presOf" srcId="{6833DEAF-3A60-41F7-89EC-3E2AF0668D6C}" destId="{51EE115F-531D-43A9-9ABF-F7D4196C1C2B}" srcOrd="0" destOrd="0" presId="urn:microsoft.com/office/officeart/2005/8/layout/hChevron3"/>
    <dgm:cxn modelId="{E7323E7D-939D-47B8-AC2F-20457CA45EDB}" srcId="{D8727A72-56F8-49D6-9614-B07713DBDF00}" destId="{6833DEAF-3A60-41F7-89EC-3E2AF0668D6C}" srcOrd="3" destOrd="0" parTransId="{B54F9EE0-8CE9-4C54-B44F-98A5EB0A953B}" sibTransId="{41045B56-76D5-484C-8C2D-89F8BB7A037F}"/>
    <dgm:cxn modelId="{7DA53494-1A2B-4B0E-B585-A4F0901C3B0B}" type="presOf" srcId="{5B775452-2064-4930-8EAE-400E5EBA6550}" destId="{182F0344-D6E8-4562-917A-83243013AB1D}" srcOrd="0" destOrd="0" presId="urn:microsoft.com/office/officeart/2005/8/layout/hChevron3"/>
    <dgm:cxn modelId="{6350D699-BAB4-4469-8E96-5DD79E1608CD}" type="presOf" srcId="{A46802C8-DA3B-495B-A90A-72DA553E8C56}" destId="{C746960E-B78D-445A-8641-351C6C526219}" srcOrd="0" destOrd="0" presId="urn:microsoft.com/office/officeart/2005/8/layout/hChevron3"/>
    <dgm:cxn modelId="{FB8ED09C-17A3-4F90-B8DB-1060C453B0C9}" type="presOf" srcId="{42CB0ECC-3EAE-482A-B6A9-A63EBEEFE767}" destId="{0D531496-288A-4A6E-A63D-C15773A9763B}" srcOrd="0" destOrd="0" presId="urn:microsoft.com/office/officeart/2005/8/layout/hChevron3"/>
    <dgm:cxn modelId="{BC7EB09F-759D-42FC-B50E-D3BC12BB8C9C}" srcId="{D8727A72-56F8-49D6-9614-B07713DBDF00}" destId="{80702F78-A1AD-4532-8CC5-0D4C637EBBB1}" srcOrd="7" destOrd="0" parTransId="{75ADA028-127E-4D4C-9CFC-8E3C83EF273A}" sibTransId="{61BE312E-2E14-48F8-ACF4-04895BF119B8}"/>
    <dgm:cxn modelId="{03F178B2-A20C-45A9-9DEF-CC8BB3210178}" srcId="{D8727A72-56F8-49D6-9614-B07713DBDF00}" destId="{DA037449-7C10-41DB-8EC1-7B8CDC65A455}" srcOrd="1" destOrd="0" parTransId="{76519712-CBAA-4B62-80D0-27B08A414BB1}" sibTransId="{A9186DB7-E516-4469-A93C-EFCF0ED2C6AC}"/>
    <dgm:cxn modelId="{B2C60FDB-4C0D-4944-B91E-597D9D20BBAF}" srcId="{D8727A72-56F8-49D6-9614-B07713DBDF00}" destId="{42CB0ECC-3EAE-482A-B6A9-A63EBEEFE767}" srcOrd="2" destOrd="0" parTransId="{DEC1DCE2-F534-4A41-8362-9D58B85EF288}" sibTransId="{AB059917-B18B-424C-A3CB-048B63EFAB84}"/>
    <dgm:cxn modelId="{046350DF-2947-43BE-A243-A5D560617135}" srcId="{D8727A72-56F8-49D6-9614-B07713DBDF00}" destId="{3E5F2591-6D50-43B1-BF9C-DFFD0F110F5C}" srcOrd="4" destOrd="0" parTransId="{12916A1D-3B2B-4FD2-B5E6-6AE41069E53E}" sibTransId="{DD131879-85F2-4E0C-ABB9-6F01EBBEE215}"/>
    <dgm:cxn modelId="{A82FFDED-DDF4-40A9-9765-8F49F85E7A6F}" type="presOf" srcId="{80702F78-A1AD-4532-8CC5-0D4C637EBBB1}" destId="{170D9D3D-373F-4445-9632-F74784FB7EF1}" srcOrd="0" destOrd="0" presId="urn:microsoft.com/office/officeart/2005/8/layout/hChevron3"/>
    <dgm:cxn modelId="{5C3178FC-73D9-49DB-9716-0616DDF1A75C}" type="presOf" srcId="{DCB75D9B-1BC1-4F47-B443-336EFC899368}" destId="{A88829A7-CB7F-45AF-95E0-2E8F40FB30E8}" srcOrd="0" destOrd="0" presId="urn:microsoft.com/office/officeart/2005/8/layout/hChevron3"/>
    <dgm:cxn modelId="{3FE12CEF-949D-4373-AA1B-C35A16CA7300}" type="presParOf" srcId="{32F43189-30E4-4073-88BC-8BBF7248A9FE}" destId="{A88829A7-CB7F-45AF-95E0-2E8F40FB30E8}" srcOrd="0" destOrd="0" presId="urn:microsoft.com/office/officeart/2005/8/layout/hChevron3"/>
    <dgm:cxn modelId="{4A5F2721-8234-46C1-9626-CF2204442B21}" type="presParOf" srcId="{32F43189-30E4-4073-88BC-8BBF7248A9FE}" destId="{AE40EDBB-B031-473F-8E29-CC99FEADFE43}" srcOrd="1" destOrd="0" presId="urn:microsoft.com/office/officeart/2005/8/layout/hChevron3"/>
    <dgm:cxn modelId="{B7B9CF16-8FB5-48FC-B8F9-D7F42CD93632}" type="presParOf" srcId="{32F43189-30E4-4073-88BC-8BBF7248A9FE}" destId="{2D487051-B733-49A1-B084-6F3D48AD60D0}" srcOrd="2" destOrd="0" presId="urn:microsoft.com/office/officeart/2005/8/layout/hChevron3"/>
    <dgm:cxn modelId="{DD1BB19E-2A6B-4CE5-AA80-482C165CD770}" type="presParOf" srcId="{32F43189-30E4-4073-88BC-8BBF7248A9FE}" destId="{3F4EE380-D7DF-431A-9F87-81E90750F32A}" srcOrd="3" destOrd="0" presId="urn:microsoft.com/office/officeart/2005/8/layout/hChevron3"/>
    <dgm:cxn modelId="{F99B1F14-4B48-47B2-9D80-4F0D0CBED08F}" type="presParOf" srcId="{32F43189-30E4-4073-88BC-8BBF7248A9FE}" destId="{0D531496-288A-4A6E-A63D-C15773A9763B}" srcOrd="4" destOrd="0" presId="urn:microsoft.com/office/officeart/2005/8/layout/hChevron3"/>
    <dgm:cxn modelId="{A184CAF2-E8C6-40E9-B73F-AC6471832742}" type="presParOf" srcId="{32F43189-30E4-4073-88BC-8BBF7248A9FE}" destId="{E547741C-DE6C-4621-8AEF-BF4E9FBF1F8F}" srcOrd="5" destOrd="0" presId="urn:microsoft.com/office/officeart/2005/8/layout/hChevron3"/>
    <dgm:cxn modelId="{1E0E4848-F306-4651-BDD3-EC919D68F143}" type="presParOf" srcId="{32F43189-30E4-4073-88BC-8BBF7248A9FE}" destId="{51EE115F-531D-43A9-9ABF-F7D4196C1C2B}" srcOrd="6" destOrd="0" presId="urn:microsoft.com/office/officeart/2005/8/layout/hChevron3"/>
    <dgm:cxn modelId="{F0BB3DEB-EDC6-4BAA-A286-F267AAE2B762}" type="presParOf" srcId="{32F43189-30E4-4073-88BC-8BBF7248A9FE}" destId="{31F89D1F-88A4-4557-85B6-4843462A286A}" srcOrd="7" destOrd="0" presId="urn:microsoft.com/office/officeart/2005/8/layout/hChevron3"/>
    <dgm:cxn modelId="{B62D0613-346A-406A-A308-2B7BC82A382E}" type="presParOf" srcId="{32F43189-30E4-4073-88BC-8BBF7248A9FE}" destId="{04F108E5-E860-41BB-9B75-7EE70E2A5B7A}" srcOrd="8" destOrd="0" presId="urn:microsoft.com/office/officeart/2005/8/layout/hChevron3"/>
    <dgm:cxn modelId="{A80D506B-5670-4359-BC6A-AF7711F0F34D}" type="presParOf" srcId="{32F43189-30E4-4073-88BC-8BBF7248A9FE}" destId="{9267B197-F506-455E-BD33-69CE86474208}" srcOrd="9" destOrd="0" presId="urn:microsoft.com/office/officeart/2005/8/layout/hChevron3"/>
    <dgm:cxn modelId="{CFDCE37D-7A82-490A-BF34-11082E02F224}" type="presParOf" srcId="{32F43189-30E4-4073-88BC-8BBF7248A9FE}" destId="{C746960E-B78D-445A-8641-351C6C526219}" srcOrd="10" destOrd="0" presId="urn:microsoft.com/office/officeart/2005/8/layout/hChevron3"/>
    <dgm:cxn modelId="{24AA7787-F358-4A96-ACE1-1215606A4DE7}" type="presParOf" srcId="{32F43189-30E4-4073-88BC-8BBF7248A9FE}" destId="{7AAB78B2-374F-4520-BE60-9EC4F3C8B149}" srcOrd="11" destOrd="0" presId="urn:microsoft.com/office/officeart/2005/8/layout/hChevron3"/>
    <dgm:cxn modelId="{A7F73810-98F1-41FF-9BEF-C159418815F9}" type="presParOf" srcId="{32F43189-30E4-4073-88BC-8BBF7248A9FE}" destId="{182F0344-D6E8-4562-917A-83243013AB1D}" srcOrd="12" destOrd="0" presId="urn:microsoft.com/office/officeart/2005/8/layout/hChevron3"/>
    <dgm:cxn modelId="{061FEFE1-4909-4F38-8B89-4C6B1C3BEB5D}" type="presParOf" srcId="{32F43189-30E4-4073-88BC-8BBF7248A9FE}" destId="{58BBEA01-4563-4D1E-A5E3-F0F49007D607}" srcOrd="13" destOrd="0" presId="urn:microsoft.com/office/officeart/2005/8/layout/hChevron3"/>
    <dgm:cxn modelId="{1D5E5377-738F-4355-B5B8-B38FE23D9722}" type="presParOf" srcId="{32F43189-30E4-4073-88BC-8BBF7248A9FE}" destId="{170D9D3D-373F-4445-9632-F74784FB7EF1}" srcOrd="14"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8727A72-56F8-49D6-9614-B07713DBDF00}" type="doc">
      <dgm:prSet loTypeId="urn:microsoft.com/office/officeart/2005/8/layout/hChevron3" loCatId="process" qsTypeId="urn:microsoft.com/office/officeart/2005/8/quickstyle/simple1" qsCatId="simple" csTypeId="urn:microsoft.com/office/officeart/2005/8/colors/accent0_1" csCatId="mainScheme" phldr="1"/>
      <dgm:spPr/>
    </dgm:pt>
    <dgm:pt modelId="{DCB75D9B-1BC1-4F47-B443-336EFC899368}">
      <dgm:prSet phldrT="[Text]" custT="1">
        <dgm:style>
          <a:lnRef idx="1">
            <a:schemeClr val="dk1"/>
          </a:lnRef>
          <a:fillRef idx="2">
            <a:schemeClr val="dk1"/>
          </a:fillRef>
          <a:effectRef idx="1">
            <a:schemeClr val="dk1"/>
          </a:effectRef>
          <a:fontRef idx="minor">
            <a:schemeClr val="dk1"/>
          </a:fontRef>
        </dgm:style>
      </dgm:prSet>
      <dgm:spPr/>
      <dgm:t>
        <a:bodyPr/>
        <a:lstStyle/>
        <a:p>
          <a:r>
            <a:rPr lang="fa-IR" sz="1800" b="1" dirty="0">
              <a:solidFill>
                <a:srgbClr val="002060"/>
              </a:solidFill>
              <a:cs typeface="B Nazanin" panose="00000400000000000000" pitchFamily="2" charset="-78"/>
            </a:rPr>
            <a:t>مقدمه</a:t>
          </a:r>
          <a:endParaRPr lang="en-US" sz="1800" b="1" dirty="0">
            <a:solidFill>
              <a:srgbClr val="002060"/>
            </a:solidFill>
            <a:cs typeface="B Nazanin" panose="00000400000000000000" pitchFamily="2" charset="-78"/>
          </a:endParaRPr>
        </a:p>
      </dgm:t>
    </dgm:pt>
    <dgm:pt modelId="{1F8E0BCD-2899-49EE-87B0-AD140B823F0F}" type="parTrans" cxnId="{18F4680D-92C1-4D9F-A0B1-7E8FFB6AB70F}">
      <dgm:prSet/>
      <dgm:spPr/>
      <dgm:t>
        <a:bodyPr/>
        <a:lstStyle/>
        <a:p>
          <a:endParaRPr lang="en-US"/>
        </a:p>
      </dgm:t>
    </dgm:pt>
    <dgm:pt modelId="{5AF8477C-0DDD-4625-BF2D-A50F965D5188}" type="sibTrans" cxnId="{18F4680D-92C1-4D9F-A0B1-7E8FFB6AB70F}">
      <dgm:prSet/>
      <dgm:spPr/>
      <dgm:t>
        <a:bodyPr/>
        <a:lstStyle/>
        <a:p>
          <a:endParaRPr lang="en-US"/>
        </a:p>
      </dgm:t>
    </dgm:pt>
    <dgm:pt modelId="{DA037449-7C10-41DB-8EC1-7B8CDC65A455}">
      <dgm:prSet phldrT="[Text]" custT="1">
        <dgm:style>
          <a:lnRef idx="1">
            <a:schemeClr val="dk1"/>
          </a:lnRef>
          <a:fillRef idx="3">
            <a:schemeClr val="dk1"/>
          </a:fillRef>
          <a:effectRef idx="2">
            <a:schemeClr val="dk1"/>
          </a:effectRef>
          <a:fontRef idx="minor">
            <a:schemeClr val="lt1"/>
          </a:fontRef>
        </dgm:style>
      </dgm:prSet>
      <dgm:spPr/>
      <dgm:t>
        <a:bodyPr/>
        <a:lstStyle/>
        <a:p>
          <a:r>
            <a:rPr lang="fa-IR" sz="1800" b="1" dirty="0">
              <a:solidFill>
                <a:srgbClr val="002060"/>
              </a:solidFill>
              <a:cs typeface="B Nazanin" panose="00000400000000000000" pitchFamily="2" charset="-78"/>
            </a:rPr>
            <a:t>خواص</a:t>
          </a:r>
          <a:endParaRPr lang="en-US" sz="1800" b="1" dirty="0">
            <a:solidFill>
              <a:srgbClr val="002060"/>
            </a:solidFill>
            <a:cs typeface="B Nazanin" panose="00000400000000000000" pitchFamily="2" charset="-78"/>
          </a:endParaRPr>
        </a:p>
      </dgm:t>
    </dgm:pt>
    <dgm:pt modelId="{76519712-CBAA-4B62-80D0-27B08A414BB1}" type="parTrans" cxnId="{03F178B2-A20C-45A9-9DEF-CC8BB3210178}">
      <dgm:prSet/>
      <dgm:spPr/>
      <dgm:t>
        <a:bodyPr/>
        <a:lstStyle/>
        <a:p>
          <a:endParaRPr lang="en-US"/>
        </a:p>
      </dgm:t>
    </dgm:pt>
    <dgm:pt modelId="{A9186DB7-E516-4469-A93C-EFCF0ED2C6AC}" type="sibTrans" cxnId="{03F178B2-A20C-45A9-9DEF-CC8BB3210178}">
      <dgm:prSet/>
      <dgm:spPr/>
      <dgm:t>
        <a:bodyPr/>
        <a:lstStyle/>
        <a:p>
          <a:endParaRPr lang="en-US"/>
        </a:p>
      </dgm:t>
    </dgm:pt>
    <dgm:pt modelId="{6833DEAF-3A60-41F7-89EC-3E2AF0668D6C}">
      <dgm:prSet phldrT="[Text]" custT="1"/>
      <dgm:spPr>
        <a:solidFill>
          <a:schemeClr val="tx1">
            <a:lumMod val="40000"/>
            <a:lumOff val="60000"/>
          </a:schemeClr>
        </a:solidFill>
      </dgm:spPr>
      <dgm:t>
        <a:bodyPr/>
        <a:lstStyle/>
        <a:p>
          <a:r>
            <a:rPr lang="fa-IR" sz="1800" b="1" dirty="0">
              <a:solidFill>
                <a:srgbClr val="002060"/>
              </a:solidFill>
              <a:cs typeface="B Nazanin" panose="00000400000000000000" pitchFamily="2" charset="-78"/>
            </a:rPr>
            <a:t>کاربرد</a:t>
          </a:r>
          <a:endParaRPr lang="en-US" sz="1800" b="1" dirty="0">
            <a:solidFill>
              <a:srgbClr val="002060"/>
            </a:solidFill>
            <a:cs typeface="B Nazanin" panose="00000400000000000000" pitchFamily="2" charset="-78"/>
          </a:endParaRPr>
        </a:p>
      </dgm:t>
    </dgm:pt>
    <dgm:pt modelId="{B54F9EE0-8CE9-4C54-B44F-98A5EB0A953B}" type="parTrans" cxnId="{E7323E7D-939D-47B8-AC2F-20457CA45EDB}">
      <dgm:prSet/>
      <dgm:spPr/>
      <dgm:t>
        <a:bodyPr/>
        <a:lstStyle/>
        <a:p>
          <a:endParaRPr lang="en-US"/>
        </a:p>
      </dgm:t>
    </dgm:pt>
    <dgm:pt modelId="{41045B56-76D5-484C-8C2D-89F8BB7A037F}" type="sibTrans" cxnId="{E7323E7D-939D-47B8-AC2F-20457CA45EDB}">
      <dgm:prSet/>
      <dgm:spPr/>
      <dgm:t>
        <a:bodyPr/>
        <a:lstStyle/>
        <a:p>
          <a:endParaRPr lang="en-US"/>
        </a:p>
      </dgm:t>
    </dgm:pt>
    <dgm:pt modelId="{42CB0ECC-3EAE-482A-B6A9-A63EBEEFE767}">
      <dgm:prSet phldrT="[Text]" custT="1"/>
      <dgm:spPr>
        <a:solidFill>
          <a:schemeClr val="tx1">
            <a:lumMod val="40000"/>
            <a:lumOff val="60000"/>
          </a:schemeClr>
        </a:solidFill>
      </dgm:spPr>
      <dgm:t>
        <a:bodyPr/>
        <a:lstStyle/>
        <a:p>
          <a:r>
            <a:rPr lang="fa-IR" sz="1800" b="1" dirty="0">
              <a:solidFill>
                <a:srgbClr val="002060"/>
              </a:solidFill>
              <a:cs typeface="B Nazanin" panose="00000400000000000000" pitchFamily="2" charset="-78"/>
            </a:rPr>
            <a:t>تاریخچه</a:t>
          </a:r>
          <a:endParaRPr lang="en-US" sz="1800" b="1" dirty="0">
            <a:solidFill>
              <a:srgbClr val="002060"/>
            </a:solidFill>
            <a:cs typeface="B Nazanin" panose="00000400000000000000" pitchFamily="2" charset="-78"/>
          </a:endParaRPr>
        </a:p>
      </dgm:t>
    </dgm:pt>
    <dgm:pt modelId="{DEC1DCE2-F534-4A41-8362-9D58B85EF288}" type="parTrans" cxnId="{B2C60FDB-4C0D-4944-B91E-597D9D20BBAF}">
      <dgm:prSet/>
      <dgm:spPr/>
      <dgm:t>
        <a:bodyPr/>
        <a:lstStyle/>
        <a:p>
          <a:endParaRPr lang="en-US"/>
        </a:p>
      </dgm:t>
    </dgm:pt>
    <dgm:pt modelId="{AB059917-B18B-424C-A3CB-048B63EFAB84}" type="sibTrans" cxnId="{B2C60FDB-4C0D-4944-B91E-597D9D20BBAF}">
      <dgm:prSet/>
      <dgm:spPr/>
      <dgm:t>
        <a:bodyPr/>
        <a:lstStyle/>
        <a:p>
          <a:endParaRPr lang="en-US"/>
        </a:p>
      </dgm:t>
    </dgm:pt>
    <dgm:pt modelId="{3E5F2591-6D50-43B1-BF9C-DFFD0F110F5C}">
      <dgm:prSet phldrT="[Text]" custT="1"/>
      <dgm:spPr>
        <a:solidFill>
          <a:schemeClr val="tx1">
            <a:lumMod val="40000"/>
            <a:lumOff val="60000"/>
          </a:schemeClr>
        </a:solidFill>
      </dgm:spPr>
      <dgm:t>
        <a:bodyPr/>
        <a:lstStyle/>
        <a:p>
          <a:r>
            <a:rPr lang="fa-IR" sz="1400" b="1" dirty="0">
              <a:solidFill>
                <a:srgbClr val="002060"/>
              </a:solidFill>
              <a:cs typeface="B Nazanin" panose="00000400000000000000" pitchFamily="2" charset="-78"/>
            </a:rPr>
            <a:t>روش های تولید</a:t>
          </a:r>
          <a:endParaRPr lang="en-US" sz="1400" b="1" dirty="0">
            <a:solidFill>
              <a:srgbClr val="002060"/>
            </a:solidFill>
            <a:cs typeface="B Nazanin" panose="00000400000000000000" pitchFamily="2" charset="-78"/>
          </a:endParaRPr>
        </a:p>
      </dgm:t>
    </dgm:pt>
    <dgm:pt modelId="{12916A1D-3B2B-4FD2-B5E6-6AE41069E53E}" type="parTrans" cxnId="{046350DF-2947-43BE-A243-A5D560617135}">
      <dgm:prSet/>
      <dgm:spPr/>
      <dgm:t>
        <a:bodyPr/>
        <a:lstStyle/>
        <a:p>
          <a:endParaRPr lang="en-US"/>
        </a:p>
      </dgm:t>
    </dgm:pt>
    <dgm:pt modelId="{DD131879-85F2-4E0C-ABB9-6F01EBBEE215}" type="sibTrans" cxnId="{046350DF-2947-43BE-A243-A5D560617135}">
      <dgm:prSet/>
      <dgm:spPr/>
      <dgm:t>
        <a:bodyPr/>
        <a:lstStyle/>
        <a:p>
          <a:endParaRPr lang="en-US"/>
        </a:p>
      </dgm:t>
    </dgm:pt>
    <dgm:pt modelId="{A46802C8-DA3B-495B-A90A-72DA553E8C56}">
      <dgm:prSet phldrT="[Text]" custT="1"/>
      <dgm:spPr>
        <a:solidFill>
          <a:schemeClr val="tx1">
            <a:lumMod val="40000"/>
            <a:lumOff val="60000"/>
          </a:schemeClr>
        </a:solidFill>
      </dgm:spPr>
      <dgm:t>
        <a:bodyPr/>
        <a:lstStyle/>
        <a:p>
          <a:r>
            <a:rPr lang="fa-IR" sz="1400" b="1" dirty="0">
              <a:solidFill>
                <a:srgbClr val="002060"/>
              </a:solidFill>
              <a:cs typeface="B Nazanin" panose="00000400000000000000" pitchFamily="2" charset="-78"/>
            </a:rPr>
            <a:t>بهترین روش تولید</a:t>
          </a:r>
          <a:endParaRPr lang="en-US" sz="1400" b="1" dirty="0">
            <a:solidFill>
              <a:srgbClr val="002060"/>
            </a:solidFill>
            <a:cs typeface="B Nazanin" panose="00000400000000000000" pitchFamily="2" charset="-78"/>
          </a:endParaRPr>
        </a:p>
      </dgm:t>
    </dgm:pt>
    <dgm:pt modelId="{B0A51965-5EC2-48DB-A0DA-4C2DE9E3CD4E}" type="parTrans" cxnId="{63573D47-D978-4B63-9685-F6943168C4B9}">
      <dgm:prSet/>
      <dgm:spPr/>
      <dgm:t>
        <a:bodyPr/>
        <a:lstStyle/>
        <a:p>
          <a:endParaRPr lang="en-US"/>
        </a:p>
      </dgm:t>
    </dgm:pt>
    <dgm:pt modelId="{E2D27B60-1307-4700-BA62-87E34DBBD40A}" type="sibTrans" cxnId="{63573D47-D978-4B63-9685-F6943168C4B9}">
      <dgm:prSet/>
      <dgm:spPr/>
      <dgm:t>
        <a:bodyPr/>
        <a:lstStyle/>
        <a:p>
          <a:endParaRPr lang="en-US"/>
        </a:p>
      </dgm:t>
    </dgm:pt>
    <dgm:pt modelId="{5B775452-2064-4930-8EAE-400E5EBA6550}">
      <dgm:prSet phldrT="[Text]" custT="1"/>
      <dgm:spPr>
        <a:solidFill>
          <a:schemeClr val="tx1">
            <a:lumMod val="40000"/>
            <a:lumOff val="60000"/>
          </a:schemeClr>
        </a:solidFill>
      </dgm:spPr>
      <dgm:t>
        <a:bodyPr/>
        <a:lstStyle/>
        <a:p>
          <a:r>
            <a:rPr lang="fa-IR" sz="1800" b="1" dirty="0">
              <a:solidFill>
                <a:srgbClr val="002060"/>
              </a:solidFill>
              <a:cs typeface="B Nazanin" panose="00000400000000000000" pitchFamily="2" charset="-78"/>
            </a:rPr>
            <a:t>بررسی بازار</a:t>
          </a:r>
          <a:endParaRPr lang="en-US" sz="1800" b="1" dirty="0">
            <a:solidFill>
              <a:srgbClr val="002060"/>
            </a:solidFill>
            <a:cs typeface="B Nazanin" panose="00000400000000000000" pitchFamily="2" charset="-78"/>
          </a:endParaRPr>
        </a:p>
      </dgm:t>
    </dgm:pt>
    <dgm:pt modelId="{F84D7F43-77FC-4C60-8ECE-E1BF429B51EF}" type="parTrans" cxnId="{CCD8AB45-4AE2-4E2A-94BB-9913818B9025}">
      <dgm:prSet/>
      <dgm:spPr/>
      <dgm:t>
        <a:bodyPr/>
        <a:lstStyle/>
        <a:p>
          <a:endParaRPr lang="en-US"/>
        </a:p>
      </dgm:t>
    </dgm:pt>
    <dgm:pt modelId="{3AB435F3-9F9E-4D2F-8B5D-F8CBF01D4CBE}" type="sibTrans" cxnId="{CCD8AB45-4AE2-4E2A-94BB-9913818B9025}">
      <dgm:prSet/>
      <dgm:spPr/>
      <dgm:t>
        <a:bodyPr/>
        <a:lstStyle/>
        <a:p>
          <a:endParaRPr lang="en-US"/>
        </a:p>
      </dgm:t>
    </dgm:pt>
    <dgm:pt modelId="{80702F78-A1AD-4532-8CC5-0D4C637EBBB1}">
      <dgm:prSet phldrT="[Text]" custT="1"/>
      <dgm:spPr>
        <a:solidFill>
          <a:schemeClr val="tx1">
            <a:lumMod val="40000"/>
            <a:lumOff val="60000"/>
          </a:schemeClr>
        </a:solidFill>
      </dgm:spPr>
      <dgm:t>
        <a:bodyPr/>
        <a:lstStyle/>
        <a:p>
          <a:r>
            <a:rPr lang="fa-IR" sz="1300" b="1" dirty="0">
              <a:solidFill>
                <a:srgbClr val="002060"/>
              </a:solidFill>
              <a:cs typeface="B Nazanin" panose="00000400000000000000" pitchFamily="2" charset="-78"/>
            </a:rPr>
            <a:t>محاسبات اقتصادی</a:t>
          </a:r>
          <a:endParaRPr lang="en-US" sz="1300" b="1" dirty="0">
            <a:solidFill>
              <a:srgbClr val="002060"/>
            </a:solidFill>
            <a:cs typeface="B Nazanin" panose="00000400000000000000" pitchFamily="2" charset="-78"/>
          </a:endParaRPr>
        </a:p>
      </dgm:t>
    </dgm:pt>
    <dgm:pt modelId="{75ADA028-127E-4D4C-9CFC-8E3C83EF273A}" type="parTrans" cxnId="{BC7EB09F-759D-42FC-B50E-D3BC12BB8C9C}">
      <dgm:prSet/>
      <dgm:spPr/>
      <dgm:t>
        <a:bodyPr/>
        <a:lstStyle/>
        <a:p>
          <a:endParaRPr lang="en-US"/>
        </a:p>
      </dgm:t>
    </dgm:pt>
    <dgm:pt modelId="{61BE312E-2E14-48F8-ACF4-04895BF119B8}" type="sibTrans" cxnId="{BC7EB09F-759D-42FC-B50E-D3BC12BB8C9C}">
      <dgm:prSet/>
      <dgm:spPr/>
      <dgm:t>
        <a:bodyPr/>
        <a:lstStyle/>
        <a:p>
          <a:endParaRPr lang="en-US"/>
        </a:p>
      </dgm:t>
    </dgm:pt>
    <dgm:pt modelId="{32F43189-30E4-4073-88BC-8BBF7248A9FE}" type="pres">
      <dgm:prSet presAssocID="{D8727A72-56F8-49D6-9614-B07713DBDF00}" presName="Name0" presStyleCnt="0">
        <dgm:presLayoutVars>
          <dgm:dir val="rev"/>
          <dgm:resizeHandles val="exact"/>
        </dgm:presLayoutVars>
      </dgm:prSet>
      <dgm:spPr/>
    </dgm:pt>
    <dgm:pt modelId="{A88829A7-CB7F-45AF-95E0-2E8F40FB30E8}" type="pres">
      <dgm:prSet presAssocID="{DCB75D9B-1BC1-4F47-B443-336EFC899368}" presName="parTxOnly" presStyleLbl="node1" presStyleIdx="0" presStyleCnt="8">
        <dgm:presLayoutVars>
          <dgm:bulletEnabled val="1"/>
        </dgm:presLayoutVars>
      </dgm:prSet>
      <dgm:spPr/>
    </dgm:pt>
    <dgm:pt modelId="{AE40EDBB-B031-473F-8E29-CC99FEADFE43}" type="pres">
      <dgm:prSet presAssocID="{5AF8477C-0DDD-4625-BF2D-A50F965D5188}" presName="parSpace" presStyleCnt="0"/>
      <dgm:spPr/>
    </dgm:pt>
    <dgm:pt modelId="{2D487051-B733-49A1-B084-6F3D48AD60D0}" type="pres">
      <dgm:prSet presAssocID="{DA037449-7C10-41DB-8EC1-7B8CDC65A455}" presName="parTxOnly" presStyleLbl="node1" presStyleIdx="1" presStyleCnt="8">
        <dgm:presLayoutVars>
          <dgm:bulletEnabled val="1"/>
        </dgm:presLayoutVars>
      </dgm:prSet>
      <dgm:spPr/>
    </dgm:pt>
    <dgm:pt modelId="{3F4EE380-D7DF-431A-9F87-81E90750F32A}" type="pres">
      <dgm:prSet presAssocID="{A9186DB7-E516-4469-A93C-EFCF0ED2C6AC}" presName="parSpace" presStyleCnt="0"/>
      <dgm:spPr/>
    </dgm:pt>
    <dgm:pt modelId="{0D531496-288A-4A6E-A63D-C15773A9763B}" type="pres">
      <dgm:prSet presAssocID="{42CB0ECC-3EAE-482A-B6A9-A63EBEEFE767}" presName="parTxOnly" presStyleLbl="node1" presStyleIdx="2" presStyleCnt="8">
        <dgm:presLayoutVars>
          <dgm:bulletEnabled val="1"/>
        </dgm:presLayoutVars>
      </dgm:prSet>
      <dgm:spPr/>
    </dgm:pt>
    <dgm:pt modelId="{E547741C-DE6C-4621-8AEF-BF4E9FBF1F8F}" type="pres">
      <dgm:prSet presAssocID="{AB059917-B18B-424C-A3CB-048B63EFAB84}" presName="parSpace" presStyleCnt="0"/>
      <dgm:spPr/>
    </dgm:pt>
    <dgm:pt modelId="{51EE115F-531D-43A9-9ABF-F7D4196C1C2B}" type="pres">
      <dgm:prSet presAssocID="{6833DEAF-3A60-41F7-89EC-3E2AF0668D6C}" presName="parTxOnly" presStyleLbl="node1" presStyleIdx="3" presStyleCnt="8">
        <dgm:presLayoutVars>
          <dgm:bulletEnabled val="1"/>
        </dgm:presLayoutVars>
      </dgm:prSet>
      <dgm:spPr/>
    </dgm:pt>
    <dgm:pt modelId="{31F89D1F-88A4-4557-85B6-4843462A286A}" type="pres">
      <dgm:prSet presAssocID="{41045B56-76D5-484C-8C2D-89F8BB7A037F}" presName="parSpace" presStyleCnt="0"/>
      <dgm:spPr/>
    </dgm:pt>
    <dgm:pt modelId="{04F108E5-E860-41BB-9B75-7EE70E2A5B7A}" type="pres">
      <dgm:prSet presAssocID="{3E5F2591-6D50-43B1-BF9C-DFFD0F110F5C}" presName="parTxOnly" presStyleLbl="node1" presStyleIdx="4" presStyleCnt="8">
        <dgm:presLayoutVars>
          <dgm:bulletEnabled val="1"/>
        </dgm:presLayoutVars>
      </dgm:prSet>
      <dgm:spPr/>
    </dgm:pt>
    <dgm:pt modelId="{9267B197-F506-455E-BD33-69CE86474208}" type="pres">
      <dgm:prSet presAssocID="{DD131879-85F2-4E0C-ABB9-6F01EBBEE215}" presName="parSpace" presStyleCnt="0"/>
      <dgm:spPr/>
    </dgm:pt>
    <dgm:pt modelId="{C746960E-B78D-445A-8641-351C6C526219}" type="pres">
      <dgm:prSet presAssocID="{A46802C8-DA3B-495B-A90A-72DA553E8C56}" presName="parTxOnly" presStyleLbl="node1" presStyleIdx="5" presStyleCnt="8">
        <dgm:presLayoutVars>
          <dgm:bulletEnabled val="1"/>
        </dgm:presLayoutVars>
      </dgm:prSet>
      <dgm:spPr/>
    </dgm:pt>
    <dgm:pt modelId="{7AAB78B2-374F-4520-BE60-9EC4F3C8B149}" type="pres">
      <dgm:prSet presAssocID="{E2D27B60-1307-4700-BA62-87E34DBBD40A}" presName="parSpace" presStyleCnt="0"/>
      <dgm:spPr/>
    </dgm:pt>
    <dgm:pt modelId="{182F0344-D6E8-4562-917A-83243013AB1D}" type="pres">
      <dgm:prSet presAssocID="{5B775452-2064-4930-8EAE-400E5EBA6550}" presName="parTxOnly" presStyleLbl="node1" presStyleIdx="6" presStyleCnt="8">
        <dgm:presLayoutVars>
          <dgm:bulletEnabled val="1"/>
        </dgm:presLayoutVars>
      </dgm:prSet>
      <dgm:spPr/>
    </dgm:pt>
    <dgm:pt modelId="{58BBEA01-4563-4D1E-A5E3-F0F49007D607}" type="pres">
      <dgm:prSet presAssocID="{3AB435F3-9F9E-4D2F-8B5D-F8CBF01D4CBE}" presName="parSpace" presStyleCnt="0"/>
      <dgm:spPr/>
    </dgm:pt>
    <dgm:pt modelId="{170D9D3D-373F-4445-9632-F74784FB7EF1}" type="pres">
      <dgm:prSet presAssocID="{80702F78-A1AD-4532-8CC5-0D4C637EBBB1}" presName="parTxOnly" presStyleLbl="node1" presStyleIdx="7" presStyleCnt="8">
        <dgm:presLayoutVars>
          <dgm:bulletEnabled val="1"/>
        </dgm:presLayoutVars>
      </dgm:prSet>
      <dgm:spPr/>
    </dgm:pt>
  </dgm:ptLst>
  <dgm:cxnLst>
    <dgm:cxn modelId="{18F4680D-92C1-4D9F-A0B1-7E8FFB6AB70F}" srcId="{D8727A72-56F8-49D6-9614-B07713DBDF00}" destId="{DCB75D9B-1BC1-4F47-B443-336EFC899368}" srcOrd="0" destOrd="0" parTransId="{1F8E0BCD-2899-49EE-87B0-AD140B823F0F}" sibTransId="{5AF8477C-0DDD-4625-BF2D-A50F965D5188}"/>
    <dgm:cxn modelId="{BDAEA11A-A7A0-47F4-8E73-B754BF4CDE0D}" type="presOf" srcId="{3E5F2591-6D50-43B1-BF9C-DFFD0F110F5C}" destId="{04F108E5-E860-41BB-9B75-7EE70E2A5B7A}" srcOrd="0" destOrd="0" presId="urn:microsoft.com/office/officeart/2005/8/layout/hChevron3"/>
    <dgm:cxn modelId="{7220623D-94DF-4FDE-B07E-BD155FB1BF63}" type="presOf" srcId="{D8727A72-56F8-49D6-9614-B07713DBDF00}" destId="{32F43189-30E4-4073-88BC-8BBF7248A9FE}" srcOrd="0" destOrd="0" presId="urn:microsoft.com/office/officeart/2005/8/layout/hChevron3"/>
    <dgm:cxn modelId="{CCD8AB45-4AE2-4E2A-94BB-9913818B9025}" srcId="{D8727A72-56F8-49D6-9614-B07713DBDF00}" destId="{5B775452-2064-4930-8EAE-400E5EBA6550}" srcOrd="6" destOrd="0" parTransId="{F84D7F43-77FC-4C60-8ECE-E1BF429B51EF}" sibTransId="{3AB435F3-9F9E-4D2F-8B5D-F8CBF01D4CBE}"/>
    <dgm:cxn modelId="{63573D47-D978-4B63-9685-F6943168C4B9}" srcId="{D8727A72-56F8-49D6-9614-B07713DBDF00}" destId="{A46802C8-DA3B-495B-A90A-72DA553E8C56}" srcOrd="5" destOrd="0" parTransId="{B0A51965-5EC2-48DB-A0DA-4C2DE9E3CD4E}" sibTransId="{E2D27B60-1307-4700-BA62-87E34DBBD40A}"/>
    <dgm:cxn modelId="{C4939C4B-8981-449C-9C29-D3E3CEFA7355}" type="presOf" srcId="{DA037449-7C10-41DB-8EC1-7B8CDC65A455}" destId="{2D487051-B733-49A1-B084-6F3D48AD60D0}" srcOrd="0" destOrd="0" presId="urn:microsoft.com/office/officeart/2005/8/layout/hChevron3"/>
    <dgm:cxn modelId="{59995C7B-4D5E-4243-B14C-06EC5FAA179F}" type="presOf" srcId="{6833DEAF-3A60-41F7-89EC-3E2AF0668D6C}" destId="{51EE115F-531D-43A9-9ABF-F7D4196C1C2B}" srcOrd="0" destOrd="0" presId="urn:microsoft.com/office/officeart/2005/8/layout/hChevron3"/>
    <dgm:cxn modelId="{E7323E7D-939D-47B8-AC2F-20457CA45EDB}" srcId="{D8727A72-56F8-49D6-9614-B07713DBDF00}" destId="{6833DEAF-3A60-41F7-89EC-3E2AF0668D6C}" srcOrd="3" destOrd="0" parTransId="{B54F9EE0-8CE9-4C54-B44F-98A5EB0A953B}" sibTransId="{41045B56-76D5-484C-8C2D-89F8BB7A037F}"/>
    <dgm:cxn modelId="{7DA53494-1A2B-4B0E-B585-A4F0901C3B0B}" type="presOf" srcId="{5B775452-2064-4930-8EAE-400E5EBA6550}" destId="{182F0344-D6E8-4562-917A-83243013AB1D}" srcOrd="0" destOrd="0" presId="urn:microsoft.com/office/officeart/2005/8/layout/hChevron3"/>
    <dgm:cxn modelId="{6350D699-BAB4-4469-8E96-5DD79E1608CD}" type="presOf" srcId="{A46802C8-DA3B-495B-A90A-72DA553E8C56}" destId="{C746960E-B78D-445A-8641-351C6C526219}" srcOrd="0" destOrd="0" presId="urn:microsoft.com/office/officeart/2005/8/layout/hChevron3"/>
    <dgm:cxn modelId="{FB8ED09C-17A3-4F90-B8DB-1060C453B0C9}" type="presOf" srcId="{42CB0ECC-3EAE-482A-B6A9-A63EBEEFE767}" destId="{0D531496-288A-4A6E-A63D-C15773A9763B}" srcOrd="0" destOrd="0" presId="urn:microsoft.com/office/officeart/2005/8/layout/hChevron3"/>
    <dgm:cxn modelId="{BC7EB09F-759D-42FC-B50E-D3BC12BB8C9C}" srcId="{D8727A72-56F8-49D6-9614-B07713DBDF00}" destId="{80702F78-A1AD-4532-8CC5-0D4C637EBBB1}" srcOrd="7" destOrd="0" parTransId="{75ADA028-127E-4D4C-9CFC-8E3C83EF273A}" sibTransId="{61BE312E-2E14-48F8-ACF4-04895BF119B8}"/>
    <dgm:cxn modelId="{03F178B2-A20C-45A9-9DEF-CC8BB3210178}" srcId="{D8727A72-56F8-49D6-9614-B07713DBDF00}" destId="{DA037449-7C10-41DB-8EC1-7B8CDC65A455}" srcOrd="1" destOrd="0" parTransId="{76519712-CBAA-4B62-80D0-27B08A414BB1}" sibTransId="{A9186DB7-E516-4469-A93C-EFCF0ED2C6AC}"/>
    <dgm:cxn modelId="{B2C60FDB-4C0D-4944-B91E-597D9D20BBAF}" srcId="{D8727A72-56F8-49D6-9614-B07713DBDF00}" destId="{42CB0ECC-3EAE-482A-B6A9-A63EBEEFE767}" srcOrd="2" destOrd="0" parTransId="{DEC1DCE2-F534-4A41-8362-9D58B85EF288}" sibTransId="{AB059917-B18B-424C-A3CB-048B63EFAB84}"/>
    <dgm:cxn modelId="{046350DF-2947-43BE-A243-A5D560617135}" srcId="{D8727A72-56F8-49D6-9614-B07713DBDF00}" destId="{3E5F2591-6D50-43B1-BF9C-DFFD0F110F5C}" srcOrd="4" destOrd="0" parTransId="{12916A1D-3B2B-4FD2-B5E6-6AE41069E53E}" sibTransId="{DD131879-85F2-4E0C-ABB9-6F01EBBEE215}"/>
    <dgm:cxn modelId="{A82FFDED-DDF4-40A9-9765-8F49F85E7A6F}" type="presOf" srcId="{80702F78-A1AD-4532-8CC5-0D4C637EBBB1}" destId="{170D9D3D-373F-4445-9632-F74784FB7EF1}" srcOrd="0" destOrd="0" presId="urn:microsoft.com/office/officeart/2005/8/layout/hChevron3"/>
    <dgm:cxn modelId="{5C3178FC-73D9-49DB-9716-0616DDF1A75C}" type="presOf" srcId="{DCB75D9B-1BC1-4F47-B443-336EFC899368}" destId="{A88829A7-CB7F-45AF-95E0-2E8F40FB30E8}" srcOrd="0" destOrd="0" presId="urn:microsoft.com/office/officeart/2005/8/layout/hChevron3"/>
    <dgm:cxn modelId="{3FE12CEF-949D-4373-AA1B-C35A16CA7300}" type="presParOf" srcId="{32F43189-30E4-4073-88BC-8BBF7248A9FE}" destId="{A88829A7-CB7F-45AF-95E0-2E8F40FB30E8}" srcOrd="0" destOrd="0" presId="urn:microsoft.com/office/officeart/2005/8/layout/hChevron3"/>
    <dgm:cxn modelId="{4A5F2721-8234-46C1-9626-CF2204442B21}" type="presParOf" srcId="{32F43189-30E4-4073-88BC-8BBF7248A9FE}" destId="{AE40EDBB-B031-473F-8E29-CC99FEADFE43}" srcOrd="1" destOrd="0" presId="urn:microsoft.com/office/officeart/2005/8/layout/hChevron3"/>
    <dgm:cxn modelId="{B7B9CF16-8FB5-48FC-B8F9-D7F42CD93632}" type="presParOf" srcId="{32F43189-30E4-4073-88BC-8BBF7248A9FE}" destId="{2D487051-B733-49A1-B084-6F3D48AD60D0}" srcOrd="2" destOrd="0" presId="urn:microsoft.com/office/officeart/2005/8/layout/hChevron3"/>
    <dgm:cxn modelId="{DD1BB19E-2A6B-4CE5-AA80-482C165CD770}" type="presParOf" srcId="{32F43189-30E4-4073-88BC-8BBF7248A9FE}" destId="{3F4EE380-D7DF-431A-9F87-81E90750F32A}" srcOrd="3" destOrd="0" presId="urn:microsoft.com/office/officeart/2005/8/layout/hChevron3"/>
    <dgm:cxn modelId="{F99B1F14-4B48-47B2-9D80-4F0D0CBED08F}" type="presParOf" srcId="{32F43189-30E4-4073-88BC-8BBF7248A9FE}" destId="{0D531496-288A-4A6E-A63D-C15773A9763B}" srcOrd="4" destOrd="0" presId="urn:microsoft.com/office/officeart/2005/8/layout/hChevron3"/>
    <dgm:cxn modelId="{A184CAF2-E8C6-40E9-B73F-AC6471832742}" type="presParOf" srcId="{32F43189-30E4-4073-88BC-8BBF7248A9FE}" destId="{E547741C-DE6C-4621-8AEF-BF4E9FBF1F8F}" srcOrd="5" destOrd="0" presId="urn:microsoft.com/office/officeart/2005/8/layout/hChevron3"/>
    <dgm:cxn modelId="{1E0E4848-F306-4651-BDD3-EC919D68F143}" type="presParOf" srcId="{32F43189-30E4-4073-88BC-8BBF7248A9FE}" destId="{51EE115F-531D-43A9-9ABF-F7D4196C1C2B}" srcOrd="6" destOrd="0" presId="urn:microsoft.com/office/officeart/2005/8/layout/hChevron3"/>
    <dgm:cxn modelId="{F0BB3DEB-EDC6-4BAA-A286-F267AAE2B762}" type="presParOf" srcId="{32F43189-30E4-4073-88BC-8BBF7248A9FE}" destId="{31F89D1F-88A4-4557-85B6-4843462A286A}" srcOrd="7" destOrd="0" presId="urn:microsoft.com/office/officeart/2005/8/layout/hChevron3"/>
    <dgm:cxn modelId="{B62D0613-346A-406A-A308-2B7BC82A382E}" type="presParOf" srcId="{32F43189-30E4-4073-88BC-8BBF7248A9FE}" destId="{04F108E5-E860-41BB-9B75-7EE70E2A5B7A}" srcOrd="8" destOrd="0" presId="urn:microsoft.com/office/officeart/2005/8/layout/hChevron3"/>
    <dgm:cxn modelId="{A80D506B-5670-4359-BC6A-AF7711F0F34D}" type="presParOf" srcId="{32F43189-30E4-4073-88BC-8BBF7248A9FE}" destId="{9267B197-F506-455E-BD33-69CE86474208}" srcOrd="9" destOrd="0" presId="urn:microsoft.com/office/officeart/2005/8/layout/hChevron3"/>
    <dgm:cxn modelId="{CFDCE37D-7A82-490A-BF34-11082E02F224}" type="presParOf" srcId="{32F43189-30E4-4073-88BC-8BBF7248A9FE}" destId="{C746960E-B78D-445A-8641-351C6C526219}" srcOrd="10" destOrd="0" presId="urn:microsoft.com/office/officeart/2005/8/layout/hChevron3"/>
    <dgm:cxn modelId="{24AA7787-F358-4A96-ACE1-1215606A4DE7}" type="presParOf" srcId="{32F43189-30E4-4073-88BC-8BBF7248A9FE}" destId="{7AAB78B2-374F-4520-BE60-9EC4F3C8B149}" srcOrd="11" destOrd="0" presId="urn:microsoft.com/office/officeart/2005/8/layout/hChevron3"/>
    <dgm:cxn modelId="{A7F73810-98F1-41FF-9BEF-C159418815F9}" type="presParOf" srcId="{32F43189-30E4-4073-88BC-8BBF7248A9FE}" destId="{182F0344-D6E8-4562-917A-83243013AB1D}" srcOrd="12" destOrd="0" presId="urn:microsoft.com/office/officeart/2005/8/layout/hChevron3"/>
    <dgm:cxn modelId="{061FEFE1-4909-4F38-8B89-4C6B1C3BEB5D}" type="presParOf" srcId="{32F43189-30E4-4073-88BC-8BBF7248A9FE}" destId="{58BBEA01-4563-4D1E-A5E3-F0F49007D607}" srcOrd="13" destOrd="0" presId="urn:microsoft.com/office/officeart/2005/8/layout/hChevron3"/>
    <dgm:cxn modelId="{1D5E5377-738F-4355-B5B8-B38FE23D9722}" type="presParOf" srcId="{32F43189-30E4-4073-88BC-8BBF7248A9FE}" destId="{170D9D3D-373F-4445-9632-F74784FB7EF1}" srcOrd="14" destOrd="0" presId="urn:microsoft.com/office/officeart/2005/8/layout/hChevron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0.xml><?xml version="1.0" encoding="utf-8"?>
<dgm:dataModel xmlns:dgm="http://schemas.openxmlformats.org/drawingml/2006/diagram" xmlns:a="http://schemas.openxmlformats.org/drawingml/2006/main">
  <dgm:ptLst>
    <dgm:pt modelId="{D8727A72-56F8-49D6-9614-B07713DBDF00}" type="doc">
      <dgm:prSet loTypeId="urn:microsoft.com/office/officeart/2005/8/layout/hChevron3" loCatId="process" qsTypeId="urn:microsoft.com/office/officeart/2005/8/quickstyle/simple1" qsCatId="simple" csTypeId="urn:microsoft.com/office/officeart/2005/8/colors/accent0_1" csCatId="mainScheme" phldr="1"/>
      <dgm:spPr/>
    </dgm:pt>
    <dgm:pt modelId="{DCB75D9B-1BC1-4F47-B443-336EFC899368}">
      <dgm:prSet phldrT="[Text]" custT="1"/>
      <dgm:spPr>
        <a:solidFill>
          <a:schemeClr val="tx1">
            <a:lumMod val="40000"/>
            <a:lumOff val="60000"/>
          </a:schemeClr>
        </a:solidFill>
      </dgm:spPr>
      <dgm:t>
        <a:bodyPr/>
        <a:lstStyle/>
        <a:p>
          <a:r>
            <a:rPr lang="fa-IR" sz="1400" b="1" dirty="0">
              <a:solidFill>
                <a:srgbClr val="002060"/>
              </a:solidFill>
              <a:cs typeface="B Nazanin" panose="00000400000000000000" pitchFamily="2" charset="-78"/>
            </a:rPr>
            <a:t>مقدمه</a:t>
          </a:r>
          <a:endParaRPr lang="en-US" sz="1400" b="1" dirty="0">
            <a:solidFill>
              <a:srgbClr val="002060"/>
            </a:solidFill>
            <a:cs typeface="B Nazanin" panose="00000400000000000000" pitchFamily="2" charset="-78"/>
          </a:endParaRPr>
        </a:p>
      </dgm:t>
    </dgm:pt>
    <dgm:pt modelId="{1F8E0BCD-2899-49EE-87B0-AD140B823F0F}" type="parTrans" cxnId="{18F4680D-92C1-4D9F-A0B1-7E8FFB6AB70F}">
      <dgm:prSet/>
      <dgm:spPr/>
      <dgm:t>
        <a:bodyPr/>
        <a:lstStyle/>
        <a:p>
          <a:endParaRPr lang="en-US"/>
        </a:p>
      </dgm:t>
    </dgm:pt>
    <dgm:pt modelId="{5AF8477C-0DDD-4625-BF2D-A50F965D5188}" type="sibTrans" cxnId="{18F4680D-92C1-4D9F-A0B1-7E8FFB6AB70F}">
      <dgm:prSet/>
      <dgm:spPr/>
      <dgm:t>
        <a:bodyPr/>
        <a:lstStyle/>
        <a:p>
          <a:endParaRPr lang="en-US"/>
        </a:p>
      </dgm:t>
    </dgm:pt>
    <dgm:pt modelId="{DA037449-7C10-41DB-8EC1-7B8CDC65A455}">
      <dgm:prSet phldrT="[Text]" custT="1"/>
      <dgm:spPr>
        <a:solidFill>
          <a:schemeClr val="tx1">
            <a:lumMod val="40000"/>
            <a:lumOff val="60000"/>
          </a:schemeClr>
        </a:solidFill>
      </dgm:spPr>
      <dgm:t>
        <a:bodyPr/>
        <a:lstStyle/>
        <a:p>
          <a:r>
            <a:rPr lang="fa-IR" sz="1400" b="1" dirty="0">
              <a:solidFill>
                <a:srgbClr val="002060"/>
              </a:solidFill>
              <a:cs typeface="B Nazanin" panose="00000400000000000000" pitchFamily="2" charset="-78"/>
            </a:rPr>
            <a:t>خواص</a:t>
          </a:r>
          <a:endParaRPr lang="en-US" sz="1400" b="1" dirty="0">
            <a:solidFill>
              <a:srgbClr val="002060"/>
            </a:solidFill>
            <a:cs typeface="B Nazanin" panose="00000400000000000000" pitchFamily="2" charset="-78"/>
          </a:endParaRPr>
        </a:p>
      </dgm:t>
    </dgm:pt>
    <dgm:pt modelId="{76519712-CBAA-4B62-80D0-27B08A414BB1}" type="parTrans" cxnId="{03F178B2-A20C-45A9-9DEF-CC8BB3210178}">
      <dgm:prSet/>
      <dgm:spPr/>
      <dgm:t>
        <a:bodyPr/>
        <a:lstStyle/>
        <a:p>
          <a:endParaRPr lang="en-US"/>
        </a:p>
      </dgm:t>
    </dgm:pt>
    <dgm:pt modelId="{A9186DB7-E516-4469-A93C-EFCF0ED2C6AC}" type="sibTrans" cxnId="{03F178B2-A20C-45A9-9DEF-CC8BB3210178}">
      <dgm:prSet/>
      <dgm:spPr/>
      <dgm:t>
        <a:bodyPr/>
        <a:lstStyle/>
        <a:p>
          <a:endParaRPr lang="en-US"/>
        </a:p>
      </dgm:t>
    </dgm:pt>
    <dgm:pt modelId="{6833DEAF-3A60-41F7-89EC-3E2AF0668D6C}">
      <dgm:prSet phldrT="[Text]" custT="1"/>
      <dgm:spPr>
        <a:solidFill>
          <a:schemeClr val="tx1">
            <a:lumMod val="40000"/>
            <a:lumOff val="60000"/>
          </a:schemeClr>
        </a:solidFill>
      </dgm:spPr>
      <dgm:t>
        <a:bodyPr/>
        <a:lstStyle/>
        <a:p>
          <a:r>
            <a:rPr lang="fa-IR" sz="1400" b="1" dirty="0">
              <a:solidFill>
                <a:srgbClr val="002060"/>
              </a:solidFill>
              <a:cs typeface="B Nazanin" panose="00000400000000000000" pitchFamily="2" charset="-78"/>
            </a:rPr>
            <a:t>کاربرد</a:t>
          </a:r>
          <a:endParaRPr lang="en-US" sz="1400" b="1" dirty="0">
            <a:solidFill>
              <a:srgbClr val="002060"/>
            </a:solidFill>
            <a:cs typeface="B Nazanin" panose="00000400000000000000" pitchFamily="2" charset="-78"/>
          </a:endParaRPr>
        </a:p>
      </dgm:t>
    </dgm:pt>
    <dgm:pt modelId="{B54F9EE0-8CE9-4C54-B44F-98A5EB0A953B}" type="parTrans" cxnId="{E7323E7D-939D-47B8-AC2F-20457CA45EDB}">
      <dgm:prSet/>
      <dgm:spPr/>
      <dgm:t>
        <a:bodyPr/>
        <a:lstStyle/>
        <a:p>
          <a:endParaRPr lang="en-US"/>
        </a:p>
      </dgm:t>
    </dgm:pt>
    <dgm:pt modelId="{41045B56-76D5-484C-8C2D-89F8BB7A037F}" type="sibTrans" cxnId="{E7323E7D-939D-47B8-AC2F-20457CA45EDB}">
      <dgm:prSet/>
      <dgm:spPr/>
      <dgm:t>
        <a:bodyPr/>
        <a:lstStyle/>
        <a:p>
          <a:endParaRPr lang="en-US"/>
        </a:p>
      </dgm:t>
    </dgm:pt>
    <dgm:pt modelId="{42CB0ECC-3EAE-482A-B6A9-A63EBEEFE767}">
      <dgm:prSet phldrT="[Text]" custT="1"/>
      <dgm:spPr>
        <a:solidFill>
          <a:schemeClr val="tx1">
            <a:lumMod val="40000"/>
            <a:lumOff val="60000"/>
          </a:schemeClr>
        </a:solidFill>
      </dgm:spPr>
      <dgm:t>
        <a:bodyPr/>
        <a:lstStyle/>
        <a:p>
          <a:r>
            <a:rPr lang="fa-IR" sz="1400" b="1" dirty="0">
              <a:solidFill>
                <a:srgbClr val="002060"/>
              </a:solidFill>
              <a:cs typeface="B Nazanin" panose="00000400000000000000" pitchFamily="2" charset="-78"/>
            </a:rPr>
            <a:t>تاریخچه</a:t>
          </a:r>
          <a:endParaRPr lang="en-US" sz="1400" b="1" dirty="0">
            <a:solidFill>
              <a:srgbClr val="002060"/>
            </a:solidFill>
            <a:cs typeface="B Nazanin" panose="00000400000000000000" pitchFamily="2" charset="-78"/>
          </a:endParaRPr>
        </a:p>
      </dgm:t>
    </dgm:pt>
    <dgm:pt modelId="{DEC1DCE2-F534-4A41-8362-9D58B85EF288}" type="parTrans" cxnId="{B2C60FDB-4C0D-4944-B91E-597D9D20BBAF}">
      <dgm:prSet/>
      <dgm:spPr/>
      <dgm:t>
        <a:bodyPr/>
        <a:lstStyle/>
        <a:p>
          <a:endParaRPr lang="en-US"/>
        </a:p>
      </dgm:t>
    </dgm:pt>
    <dgm:pt modelId="{AB059917-B18B-424C-A3CB-048B63EFAB84}" type="sibTrans" cxnId="{B2C60FDB-4C0D-4944-B91E-597D9D20BBAF}">
      <dgm:prSet/>
      <dgm:spPr/>
      <dgm:t>
        <a:bodyPr/>
        <a:lstStyle/>
        <a:p>
          <a:endParaRPr lang="en-US"/>
        </a:p>
      </dgm:t>
    </dgm:pt>
    <dgm:pt modelId="{3E5F2591-6D50-43B1-BF9C-DFFD0F110F5C}">
      <dgm:prSet phldrT="[Text]" custT="1">
        <dgm:style>
          <a:lnRef idx="1">
            <a:schemeClr val="dk1"/>
          </a:lnRef>
          <a:fillRef idx="3">
            <a:schemeClr val="dk1"/>
          </a:fillRef>
          <a:effectRef idx="2">
            <a:schemeClr val="dk1"/>
          </a:effectRef>
          <a:fontRef idx="minor">
            <a:schemeClr val="lt1"/>
          </a:fontRef>
        </dgm:style>
      </dgm:prSet>
      <dgm:spPr/>
      <dgm:t>
        <a:bodyPr/>
        <a:lstStyle/>
        <a:p>
          <a:r>
            <a:rPr lang="fa-IR" sz="1400" b="1" dirty="0">
              <a:solidFill>
                <a:srgbClr val="002060"/>
              </a:solidFill>
              <a:cs typeface="B Nazanin" panose="00000400000000000000" pitchFamily="2" charset="-78"/>
            </a:rPr>
            <a:t>روش های تولید</a:t>
          </a:r>
          <a:endParaRPr lang="en-US" sz="1400" b="1" dirty="0">
            <a:solidFill>
              <a:srgbClr val="002060"/>
            </a:solidFill>
            <a:cs typeface="B Nazanin" panose="00000400000000000000" pitchFamily="2" charset="-78"/>
          </a:endParaRPr>
        </a:p>
      </dgm:t>
    </dgm:pt>
    <dgm:pt modelId="{12916A1D-3B2B-4FD2-B5E6-6AE41069E53E}" type="parTrans" cxnId="{046350DF-2947-43BE-A243-A5D560617135}">
      <dgm:prSet/>
      <dgm:spPr/>
      <dgm:t>
        <a:bodyPr/>
        <a:lstStyle/>
        <a:p>
          <a:endParaRPr lang="en-US"/>
        </a:p>
      </dgm:t>
    </dgm:pt>
    <dgm:pt modelId="{DD131879-85F2-4E0C-ABB9-6F01EBBEE215}" type="sibTrans" cxnId="{046350DF-2947-43BE-A243-A5D560617135}">
      <dgm:prSet/>
      <dgm:spPr/>
      <dgm:t>
        <a:bodyPr/>
        <a:lstStyle/>
        <a:p>
          <a:endParaRPr lang="en-US"/>
        </a:p>
      </dgm:t>
    </dgm:pt>
    <dgm:pt modelId="{A46802C8-DA3B-495B-A90A-72DA553E8C56}">
      <dgm:prSet phldrT="[Text]" custT="1"/>
      <dgm:spPr>
        <a:solidFill>
          <a:schemeClr val="tx1">
            <a:lumMod val="40000"/>
            <a:lumOff val="60000"/>
          </a:schemeClr>
        </a:solidFill>
      </dgm:spPr>
      <dgm:t>
        <a:bodyPr/>
        <a:lstStyle/>
        <a:p>
          <a:r>
            <a:rPr lang="fa-IR" sz="1400" b="1" dirty="0">
              <a:solidFill>
                <a:srgbClr val="002060"/>
              </a:solidFill>
              <a:cs typeface="B Nazanin" panose="00000400000000000000" pitchFamily="2" charset="-78"/>
            </a:rPr>
            <a:t>بهترین روش تولید</a:t>
          </a:r>
          <a:endParaRPr lang="en-US" sz="1400" b="1" dirty="0">
            <a:solidFill>
              <a:srgbClr val="002060"/>
            </a:solidFill>
            <a:cs typeface="B Nazanin" panose="00000400000000000000" pitchFamily="2" charset="-78"/>
          </a:endParaRPr>
        </a:p>
      </dgm:t>
    </dgm:pt>
    <dgm:pt modelId="{B0A51965-5EC2-48DB-A0DA-4C2DE9E3CD4E}" type="parTrans" cxnId="{63573D47-D978-4B63-9685-F6943168C4B9}">
      <dgm:prSet/>
      <dgm:spPr/>
      <dgm:t>
        <a:bodyPr/>
        <a:lstStyle/>
        <a:p>
          <a:endParaRPr lang="en-US"/>
        </a:p>
      </dgm:t>
    </dgm:pt>
    <dgm:pt modelId="{E2D27B60-1307-4700-BA62-87E34DBBD40A}" type="sibTrans" cxnId="{63573D47-D978-4B63-9685-F6943168C4B9}">
      <dgm:prSet/>
      <dgm:spPr/>
      <dgm:t>
        <a:bodyPr/>
        <a:lstStyle/>
        <a:p>
          <a:endParaRPr lang="en-US"/>
        </a:p>
      </dgm:t>
    </dgm:pt>
    <dgm:pt modelId="{5B775452-2064-4930-8EAE-400E5EBA6550}">
      <dgm:prSet phldrT="[Text]" custT="1"/>
      <dgm:spPr>
        <a:solidFill>
          <a:schemeClr val="tx1">
            <a:lumMod val="40000"/>
            <a:lumOff val="60000"/>
          </a:schemeClr>
        </a:solidFill>
      </dgm:spPr>
      <dgm:t>
        <a:bodyPr/>
        <a:lstStyle/>
        <a:p>
          <a:r>
            <a:rPr lang="fa-IR" sz="1400" b="1" dirty="0">
              <a:solidFill>
                <a:srgbClr val="002060"/>
              </a:solidFill>
              <a:cs typeface="B Nazanin" panose="00000400000000000000" pitchFamily="2" charset="-78"/>
            </a:rPr>
            <a:t>بررسی بازار</a:t>
          </a:r>
          <a:endParaRPr lang="en-US" sz="1400" b="1" dirty="0">
            <a:solidFill>
              <a:srgbClr val="002060"/>
            </a:solidFill>
            <a:cs typeface="B Nazanin" panose="00000400000000000000" pitchFamily="2" charset="-78"/>
          </a:endParaRPr>
        </a:p>
      </dgm:t>
    </dgm:pt>
    <dgm:pt modelId="{F84D7F43-77FC-4C60-8ECE-E1BF429B51EF}" type="parTrans" cxnId="{CCD8AB45-4AE2-4E2A-94BB-9913818B9025}">
      <dgm:prSet/>
      <dgm:spPr/>
      <dgm:t>
        <a:bodyPr/>
        <a:lstStyle/>
        <a:p>
          <a:endParaRPr lang="en-US"/>
        </a:p>
      </dgm:t>
    </dgm:pt>
    <dgm:pt modelId="{3AB435F3-9F9E-4D2F-8B5D-F8CBF01D4CBE}" type="sibTrans" cxnId="{CCD8AB45-4AE2-4E2A-94BB-9913818B9025}">
      <dgm:prSet/>
      <dgm:spPr/>
      <dgm:t>
        <a:bodyPr/>
        <a:lstStyle/>
        <a:p>
          <a:endParaRPr lang="en-US"/>
        </a:p>
      </dgm:t>
    </dgm:pt>
    <dgm:pt modelId="{80702F78-A1AD-4532-8CC5-0D4C637EBBB1}">
      <dgm:prSet phldrT="[Text]" custT="1"/>
      <dgm:spPr>
        <a:solidFill>
          <a:schemeClr val="tx1">
            <a:lumMod val="40000"/>
            <a:lumOff val="60000"/>
          </a:schemeClr>
        </a:solidFill>
      </dgm:spPr>
      <dgm:t>
        <a:bodyPr/>
        <a:lstStyle/>
        <a:p>
          <a:r>
            <a:rPr lang="fa-IR" sz="1400" b="1" dirty="0">
              <a:solidFill>
                <a:srgbClr val="002060"/>
              </a:solidFill>
              <a:cs typeface="B Nazanin" panose="00000400000000000000" pitchFamily="2" charset="-78"/>
            </a:rPr>
            <a:t>محاسبات اقتصادی</a:t>
          </a:r>
          <a:endParaRPr lang="en-US" sz="1400" b="1" dirty="0">
            <a:solidFill>
              <a:srgbClr val="002060"/>
            </a:solidFill>
            <a:cs typeface="B Nazanin" panose="00000400000000000000" pitchFamily="2" charset="-78"/>
          </a:endParaRPr>
        </a:p>
      </dgm:t>
    </dgm:pt>
    <dgm:pt modelId="{75ADA028-127E-4D4C-9CFC-8E3C83EF273A}" type="parTrans" cxnId="{BC7EB09F-759D-42FC-B50E-D3BC12BB8C9C}">
      <dgm:prSet/>
      <dgm:spPr/>
      <dgm:t>
        <a:bodyPr/>
        <a:lstStyle/>
        <a:p>
          <a:endParaRPr lang="en-US"/>
        </a:p>
      </dgm:t>
    </dgm:pt>
    <dgm:pt modelId="{61BE312E-2E14-48F8-ACF4-04895BF119B8}" type="sibTrans" cxnId="{BC7EB09F-759D-42FC-B50E-D3BC12BB8C9C}">
      <dgm:prSet/>
      <dgm:spPr/>
      <dgm:t>
        <a:bodyPr/>
        <a:lstStyle/>
        <a:p>
          <a:endParaRPr lang="en-US"/>
        </a:p>
      </dgm:t>
    </dgm:pt>
    <dgm:pt modelId="{32F43189-30E4-4073-88BC-8BBF7248A9FE}" type="pres">
      <dgm:prSet presAssocID="{D8727A72-56F8-49D6-9614-B07713DBDF00}" presName="Name0" presStyleCnt="0">
        <dgm:presLayoutVars>
          <dgm:dir val="rev"/>
          <dgm:resizeHandles val="exact"/>
        </dgm:presLayoutVars>
      </dgm:prSet>
      <dgm:spPr/>
    </dgm:pt>
    <dgm:pt modelId="{A88829A7-CB7F-45AF-95E0-2E8F40FB30E8}" type="pres">
      <dgm:prSet presAssocID="{DCB75D9B-1BC1-4F47-B443-336EFC899368}" presName="parTxOnly" presStyleLbl="node1" presStyleIdx="0" presStyleCnt="8">
        <dgm:presLayoutVars>
          <dgm:bulletEnabled val="1"/>
        </dgm:presLayoutVars>
      </dgm:prSet>
      <dgm:spPr/>
    </dgm:pt>
    <dgm:pt modelId="{AE40EDBB-B031-473F-8E29-CC99FEADFE43}" type="pres">
      <dgm:prSet presAssocID="{5AF8477C-0DDD-4625-BF2D-A50F965D5188}" presName="parSpace" presStyleCnt="0"/>
      <dgm:spPr/>
    </dgm:pt>
    <dgm:pt modelId="{2D487051-B733-49A1-B084-6F3D48AD60D0}" type="pres">
      <dgm:prSet presAssocID="{DA037449-7C10-41DB-8EC1-7B8CDC65A455}" presName="parTxOnly" presStyleLbl="node1" presStyleIdx="1" presStyleCnt="8">
        <dgm:presLayoutVars>
          <dgm:bulletEnabled val="1"/>
        </dgm:presLayoutVars>
      </dgm:prSet>
      <dgm:spPr/>
    </dgm:pt>
    <dgm:pt modelId="{3F4EE380-D7DF-431A-9F87-81E90750F32A}" type="pres">
      <dgm:prSet presAssocID="{A9186DB7-E516-4469-A93C-EFCF0ED2C6AC}" presName="parSpace" presStyleCnt="0"/>
      <dgm:spPr/>
    </dgm:pt>
    <dgm:pt modelId="{0D531496-288A-4A6E-A63D-C15773A9763B}" type="pres">
      <dgm:prSet presAssocID="{42CB0ECC-3EAE-482A-B6A9-A63EBEEFE767}" presName="parTxOnly" presStyleLbl="node1" presStyleIdx="2" presStyleCnt="8">
        <dgm:presLayoutVars>
          <dgm:bulletEnabled val="1"/>
        </dgm:presLayoutVars>
      </dgm:prSet>
      <dgm:spPr/>
    </dgm:pt>
    <dgm:pt modelId="{E547741C-DE6C-4621-8AEF-BF4E9FBF1F8F}" type="pres">
      <dgm:prSet presAssocID="{AB059917-B18B-424C-A3CB-048B63EFAB84}" presName="parSpace" presStyleCnt="0"/>
      <dgm:spPr/>
    </dgm:pt>
    <dgm:pt modelId="{51EE115F-531D-43A9-9ABF-F7D4196C1C2B}" type="pres">
      <dgm:prSet presAssocID="{6833DEAF-3A60-41F7-89EC-3E2AF0668D6C}" presName="parTxOnly" presStyleLbl="node1" presStyleIdx="3" presStyleCnt="8">
        <dgm:presLayoutVars>
          <dgm:bulletEnabled val="1"/>
        </dgm:presLayoutVars>
      </dgm:prSet>
      <dgm:spPr/>
    </dgm:pt>
    <dgm:pt modelId="{31F89D1F-88A4-4557-85B6-4843462A286A}" type="pres">
      <dgm:prSet presAssocID="{41045B56-76D5-484C-8C2D-89F8BB7A037F}" presName="parSpace" presStyleCnt="0"/>
      <dgm:spPr/>
    </dgm:pt>
    <dgm:pt modelId="{04F108E5-E860-41BB-9B75-7EE70E2A5B7A}" type="pres">
      <dgm:prSet presAssocID="{3E5F2591-6D50-43B1-BF9C-DFFD0F110F5C}" presName="parTxOnly" presStyleLbl="node1" presStyleIdx="4" presStyleCnt="8">
        <dgm:presLayoutVars>
          <dgm:bulletEnabled val="1"/>
        </dgm:presLayoutVars>
      </dgm:prSet>
      <dgm:spPr/>
    </dgm:pt>
    <dgm:pt modelId="{9267B197-F506-455E-BD33-69CE86474208}" type="pres">
      <dgm:prSet presAssocID="{DD131879-85F2-4E0C-ABB9-6F01EBBEE215}" presName="parSpace" presStyleCnt="0"/>
      <dgm:spPr/>
    </dgm:pt>
    <dgm:pt modelId="{C746960E-B78D-445A-8641-351C6C526219}" type="pres">
      <dgm:prSet presAssocID="{A46802C8-DA3B-495B-A90A-72DA553E8C56}" presName="parTxOnly" presStyleLbl="node1" presStyleIdx="5" presStyleCnt="8">
        <dgm:presLayoutVars>
          <dgm:bulletEnabled val="1"/>
        </dgm:presLayoutVars>
      </dgm:prSet>
      <dgm:spPr/>
    </dgm:pt>
    <dgm:pt modelId="{7AAB78B2-374F-4520-BE60-9EC4F3C8B149}" type="pres">
      <dgm:prSet presAssocID="{E2D27B60-1307-4700-BA62-87E34DBBD40A}" presName="parSpace" presStyleCnt="0"/>
      <dgm:spPr/>
    </dgm:pt>
    <dgm:pt modelId="{182F0344-D6E8-4562-917A-83243013AB1D}" type="pres">
      <dgm:prSet presAssocID="{5B775452-2064-4930-8EAE-400E5EBA6550}" presName="parTxOnly" presStyleLbl="node1" presStyleIdx="6" presStyleCnt="8">
        <dgm:presLayoutVars>
          <dgm:bulletEnabled val="1"/>
        </dgm:presLayoutVars>
      </dgm:prSet>
      <dgm:spPr/>
    </dgm:pt>
    <dgm:pt modelId="{58BBEA01-4563-4D1E-A5E3-F0F49007D607}" type="pres">
      <dgm:prSet presAssocID="{3AB435F3-9F9E-4D2F-8B5D-F8CBF01D4CBE}" presName="parSpace" presStyleCnt="0"/>
      <dgm:spPr/>
    </dgm:pt>
    <dgm:pt modelId="{170D9D3D-373F-4445-9632-F74784FB7EF1}" type="pres">
      <dgm:prSet presAssocID="{80702F78-A1AD-4532-8CC5-0D4C637EBBB1}" presName="parTxOnly" presStyleLbl="node1" presStyleIdx="7" presStyleCnt="8">
        <dgm:presLayoutVars>
          <dgm:bulletEnabled val="1"/>
        </dgm:presLayoutVars>
      </dgm:prSet>
      <dgm:spPr/>
    </dgm:pt>
  </dgm:ptLst>
  <dgm:cxnLst>
    <dgm:cxn modelId="{18F4680D-92C1-4D9F-A0B1-7E8FFB6AB70F}" srcId="{D8727A72-56F8-49D6-9614-B07713DBDF00}" destId="{DCB75D9B-1BC1-4F47-B443-336EFC899368}" srcOrd="0" destOrd="0" parTransId="{1F8E0BCD-2899-49EE-87B0-AD140B823F0F}" sibTransId="{5AF8477C-0DDD-4625-BF2D-A50F965D5188}"/>
    <dgm:cxn modelId="{BDAEA11A-A7A0-47F4-8E73-B754BF4CDE0D}" type="presOf" srcId="{3E5F2591-6D50-43B1-BF9C-DFFD0F110F5C}" destId="{04F108E5-E860-41BB-9B75-7EE70E2A5B7A}" srcOrd="0" destOrd="0" presId="urn:microsoft.com/office/officeart/2005/8/layout/hChevron3"/>
    <dgm:cxn modelId="{7220623D-94DF-4FDE-B07E-BD155FB1BF63}" type="presOf" srcId="{D8727A72-56F8-49D6-9614-B07713DBDF00}" destId="{32F43189-30E4-4073-88BC-8BBF7248A9FE}" srcOrd="0" destOrd="0" presId="urn:microsoft.com/office/officeart/2005/8/layout/hChevron3"/>
    <dgm:cxn modelId="{CCD8AB45-4AE2-4E2A-94BB-9913818B9025}" srcId="{D8727A72-56F8-49D6-9614-B07713DBDF00}" destId="{5B775452-2064-4930-8EAE-400E5EBA6550}" srcOrd="6" destOrd="0" parTransId="{F84D7F43-77FC-4C60-8ECE-E1BF429B51EF}" sibTransId="{3AB435F3-9F9E-4D2F-8B5D-F8CBF01D4CBE}"/>
    <dgm:cxn modelId="{63573D47-D978-4B63-9685-F6943168C4B9}" srcId="{D8727A72-56F8-49D6-9614-B07713DBDF00}" destId="{A46802C8-DA3B-495B-A90A-72DA553E8C56}" srcOrd="5" destOrd="0" parTransId="{B0A51965-5EC2-48DB-A0DA-4C2DE9E3CD4E}" sibTransId="{E2D27B60-1307-4700-BA62-87E34DBBD40A}"/>
    <dgm:cxn modelId="{C4939C4B-8981-449C-9C29-D3E3CEFA7355}" type="presOf" srcId="{DA037449-7C10-41DB-8EC1-7B8CDC65A455}" destId="{2D487051-B733-49A1-B084-6F3D48AD60D0}" srcOrd="0" destOrd="0" presId="urn:microsoft.com/office/officeart/2005/8/layout/hChevron3"/>
    <dgm:cxn modelId="{59995C7B-4D5E-4243-B14C-06EC5FAA179F}" type="presOf" srcId="{6833DEAF-3A60-41F7-89EC-3E2AF0668D6C}" destId="{51EE115F-531D-43A9-9ABF-F7D4196C1C2B}" srcOrd="0" destOrd="0" presId="urn:microsoft.com/office/officeart/2005/8/layout/hChevron3"/>
    <dgm:cxn modelId="{E7323E7D-939D-47B8-AC2F-20457CA45EDB}" srcId="{D8727A72-56F8-49D6-9614-B07713DBDF00}" destId="{6833DEAF-3A60-41F7-89EC-3E2AF0668D6C}" srcOrd="3" destOrd="0" parTransId="{B54F9EE0-8CE9-4C54-B44F-98A5EB0A953B}" sibTransId="{41045B56-76D5-484C-8C2D-89F8BB7A037F}"/>
    <dgm:cxn modelId="{7DA53494-1A2B-4B0E-B585-A4F0901C3B0B}" type="presOf" srcId="{5B775452-2064-4930-8EAE-400E5EBA6550}" destId="{182F0344-D6E8-4562-917A-83243013AB1D}" srcOrd="0" destOrd="0" presId="urn:microsoft.com/office/officeart/2005/8/layout/hChevron3"/>
    <dgm:cxn modelId="{6350D699-BAB4-4469-8E96-5DD79E1608CD}" type="presOf" srcId="{A46802C8-DA3B-495B-A90A-72DA553E8C56}" destId="{C746960E-B78D-445A-8641-351C6C526219}" srcOrd="0" destOrd="0" presId="urn:microsoft.com/office/officeart/2005/8/layout/hChevron3"/>
    <dgm:cxn modelId="{FB8ED09C-17A3-4F90-B8DB-1060C453B0C9}" type="presOf" srcId="{42CB0ECC-3EAE-482A-B6A9-A63EBEEFE767}" destId="{0D531496-288A-4A6E-A63D-C15773A9763B}" srcOrd="0" destOrd="0" presId="urn:microsoft.com/office/officeart/2005/8/layout/hChevron3"/>
    <dgm:cxn modelId="{BC7EB09F-759D-42FC-B50E-D3BC12BB8C9C}" srcId="{D8727A72-56F8-49D6-9614-B07713DBDF00}" destId="{80702F78-A1AD-4532-8CC5-0D4C637EBBB1}" srcOrd="7" destOrd="0" parTransId="{75ADA028-127E-4D4C-9CFC-8E3C83EF273A}" sibTransId="{61BE312E-2E14-48F8-ACF4-04895BF119B8}"/>
    <dgm:cxn modelId="{03F178B2-A20C-45A9-9DEF-CC8BB3210178}" srcId="{D8727A72-56F8-49D6-9614-B07713DBDF00}" destId="{DA037449-7C10-41DB-8EC1-7B8CDC65A455}" srcOrd="1" destOrd="0" parTransId="{76519712-CBAA-4B62-80D0-27B08A414BB1}" sibTransId="{A9186DB7-E516-4469-A93C-EFCF0ED2C6AC}"/>
    <dgm:cxn modelId="{B2C60FDB-4C0D-4944-B91E-597D9D20BBAF}" srcId="{D8727A72-56F8-49D6-9614-B07713DBDF00}" destId="{42CB0ECC-3EAE-482A-B6A9-A63EBEEFE767}" srcOrd="2" destOrd="0" parTransId="{DEC1DCE2-F534-4A41-8362-9D58B85EF288}" sibTransId="{AB059917-B18B-424C-A3CB-048B63EFAB84}"/>
    <dgm:cxn modelId="{046350DF-2947-43BE-A243-A5D560617135}" srcId="{D8727A72-56F8-49D6-9614-B07713DBDF00}" destId="{3E5F2591-6D50-43B1-BF9C-DFFD0F110F5C}" srcOrd="4" destOrd="0" parTransId="{12916A1D-3B2B-4FD2-B5E6-6AE41069E53E}" sibTransId="{DD131879-85F2-4E0C-ABB9-6F01EBBEE215}"/>
    <dgm:cxn modelId="{A82FFDED-DDF4-40A9-9765-8F49F85E7A6F}" type="presOf" srcId="{80702F78-A1AD-4532-8CC5-0D4C637EBBB1}" destId="{170D9D3D-373F-4445-9632-F74784FB7EF1}" srcOrd="0" destOrd="0" presId="urn:microsoft.com/office/officeart/2005/8/layout/hChevron3"/>
    <dgm:cxn modelId="{5C3178FC-73D9-49DB-9716-0616DDF1A75C}" type="presOf" srcId="{DCB75D9B-1BC1-4F47-B443-336EFC899368}" destId="{A88829A7-CB7F-45AF-95E0-2E8F40FB30E8}" srcOrd="0" destOrd="0" presId="urn:microsoft.com/office/officeart/2005/8/layout/hChevron3"/>
    <dgm:cxn modelId="{3FE12CEF-949D-4373-AA1B-C35A16CA7300}" type="presParOf" srcId="{32F43189-30E4-4073-88BC-8BBF7248A9FE}" destId="{A88829A7-CB7F-45AF-95E0-2E8F40FB30E8}" srcOrd="0" destOrd="0" presId="urn:microsoft.com/office/officeart/2005/8/layout/hChevron3"/>
    <dgm:cxn modelId="{4A5F2721-8234-46C1-9626-CF2204442B21}" type="presParOf" srcId="{32F43189-30E4-4073-88BC-8BBF7248A9FE}" destId="{AE40EDBB-B031-473F-8E29-CC99FEADFE43}" srcOrd="1" destOrd="0" presId="urn:microsoft.com/office/officeart/2005/8/layout/hChevron3"/>
    <dgm:cxn modelId="{B7B9CF16-8FB5-48FC-B8F9-D7F42CD93632}" type="presParOf" srcId="{32F43189-30E4-4073-88BC-8BBF7248A9FE}" destId="{2D487051-B733-49A1-B084-6F3D48AD60D0}" srcOrd="2" destOrd="0" presId="urn:microsoft.com/office/officeart/2005/8/layout/hChevron3"/>
    <dgm:cxn modelId="{DD1BB19E-2A6B-4CE5-AA80-482C165CD770}" type="presParOf" srcId="{32F43189-30E4-4073-88BC-8BBF7248A9FE}" destId="{3F4EE380-D7DF-431A-9F87-81E90750F32A}" srcOrd="3" destOrd="0" presId="urn:microsoft.com/office/officeart/2005/8/layout/hChevron3"/>
    <dgm:cxn modelId="{F99B1F14-4B48-47B2-9D80-4F0D0CBED08F}" type="presParOf" srcId="{32F43189-30E4-4073-88BC-8BBF7248A9FE}" destId="{0D531496-288A-4A6E-A63D-C15773A9763B}" srcOrd="4" destOrd="0" presId="urn:microsoft.com/office/officeart/2005/8/layout/hChevron3"/>
    <dgm:cxn modelId="{A184CAF2-E8C6-40E9-B73F-AC6471832742}" type="presParOf" srcId="{32F43189-30E4-4073-88BC-8BBF7248A9FE}" destId="{E547741C-DE6C-4621-8AEF-BF4E9FBF1F8F}" srcOrd="5" destOrd="0" presId="urn:microsoft.com/office/officeart/2005/8/layout/hChevron3"/>
    <dgm:cxn modelId="{1E0E4848-F306-4651-BDD3-EC919D68F143}" type="presParOf" srcId="{32F43189-30E4-4073-88BC-8BBF7248A9FE}" destId="{51EE115F-531D-43A9-9ABF-F7D4196C1C2B}" srcOrd="6" destOrd="0" presId="urn:microsoft.com/office/officeart/2005/8/layout/hChevron3"/>
    <dgm:cxn modelId="{F0BB3DEB-EDC6-4BAA-A286-F267AAE2B762}" type="presParOf" srcId="{32F43189-30E4-4073-88BC-8BBF7248A9FE}" destId="{31F89D1F-88A4-4557-85B6-4843462A286A}" srcOrd="7" destOrd="0" presId="urn:microsoft.com/office/officeart/2005/8/layout/hChevron3"/>
    <dgm:cxn modelId="{B62D0613-346A-406A-A308-2B7BC82A382E}" type="presParOf" srcId="{32F43189-30E4-4073-88BC-8BBF7248A9FE}" destId="{04F108E5-E860-41BB-9B75-7EE70E2A5B7A}" srcOrd="8" destOrd="0" presId="urn:microsoft.com/office/officeart/2005/8/layout/hChevron3"/>
    <dgm:cxn modelId="{A80D506B-5670-4359-BC6A-AF7711F0F34D}" type="presParOf" srcId="{32F43189-30E4-4073-88BC-8BBF7248A9FE}" destId="{9267B197-F506-455E-BD33-69CE86474208}" srcOrd="9" destOrd="0" presId="urn:microsoft.com/office/officeart/2005/8/layout/hChevron3"/>
    <dgm:cxn modelId="{CFDCE37D-7A82-490A-BF34-11082E02F224}" type="presParOf" srcId="{32F43189-30E4-4073-88BC-8BBF7248A9FE}" destId="{C746960E-B78D-445A-8641-351C6C526219}" srcOrd="10" destOrd="0" presId="urn:microsoft.com/office/officeart/2005/8/layout/hChevron3"/>
    <dgm:cxn modelId="{24AA7787-F358-4A96-ACE1-1215606A4DE7}" type="presParOf" srcId="{32F43189-30E4-4073-88BC-8BBF7248A9FE}" destId="{7AAB78B2-374F-4520-BE60-9EC4F3C8B149}" srcOrd="11" destOrd="0" presId="urn:microsoft.com/office/officeart/2005/8/layout/hChevron3"/>
    <dgm:cxn modelId="{A7F73810-98F1-41FF-9BEF-C159418815F9}" type="presParOf" srcId="{32F43189-30E4-4073-88BC-8BBF7248A9FE}" destId="{182F0344-D6E8-4562-917A-83243013AB1D}" srcOrd="12" destOrd="0" presId="urn:microsoft.com/office/officeart/2005/8/layout/hChevron3"/>
    <dgm:cxn modelId="{061FEFE1-4909-4F38-8B89-4C6B1C3BEB5D}" type="presParOf" srcId="{32F43189-30E4-4073-88BC-8BBF7248A9FE}" destId="{58BBEA01-4563-4D1E-A5E3-F0F49007D607}" srcOrd="13" destOrd="0" presId="urn:microsoft.com/office/officeart/2005/8/layout/hChevron3"/>
    <dgm:cxn modelId="{1D5E5377-738F-4355-B5B8-B38FE23D9722}" type="presParOf" srcId="{32F43189-30E4-4073-88BC-8BBF7248A9FE}" destId="{170D9D3D-373F-4445-9632-F74784FB7EF1}" srcOrd="14"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1.xml><?xml version="1.0" encoding="utf-8"?>
<dgm:dataModel xmlns:dgm="http://schemas.openxmlformats.org/drawingml/2006/diagram" xmlns:a="http://schemas.openxmlformats.org/drawingml/2006/main">
  <dgm:ptLst>
    <dgm:pt modelId="{D8727A72-56F8-49D6-9614-B07713DBDF00}" type="doc">
      <dgm:prSet loTypeId="urn:microsoft.com/office/officeart/2005/8/layout/hChevron3" loCatId="process" qsTypeId="urn:microsoft.com/office/officeart/2005/8/quickstyle/simple1" qsCatId="simple" csTypeId="urn:microsoft.com/office/officeart/2005/8/colors/accent0_1" csCatId="mainScheme" phldr="1"/>
      <dgm:spPr/>
    </dgm:pt>
    <dgm:pt modelId="{DCB75D9B-1BC1-4F47-B443-336EFC899368}">
      <dgm:prSet phldrT="[Text]" custT="1"/>
      <dgm:spPr>
        <a:solidFill>
          <a:schemeClr val="tx1">
            <a:lumMod val="40000"/>
            <a:lumOff val="60000"/>
          </a:schemeClr>
        </a:solidFill>
      </dgm:spPr>
      <dgm:t>
        <a:bodyPr/>
        <a:lstStyle/>
        <a:p>
          <a:r>
            <a:rPr lang="fa-IR" sz="1400" b="1" dirty="0">
              <a:solidFill>
                <a:srgbClr val="002060"/>
              </a:solidFill>
              <a:cs typeface="B Nazanin" panose="00000400000000000000" pitchFamily="2" charset="-78"/>
            </a:rPr>
            <a:t>مقدمه</a:t>
          </a:r>
          <a:endParaRPr lang="en-US" sz="1400" b="1" dirty="0">
            <a:solidFill>
              <a:srgbClr val="002060"/>
            </a:solidFill>
            <a:cs typeface="B Nazanin" panose="00000400000000000000" pitchFamily="2" charset="-78"/>
          </a:endParaRPr>
        </a:p>
      </dgm:t>
    </dgm:pt>
    <dgm:pt modelId="{1F8E0BCD-2899-49EE-87B0-AD140B823F0F}" type="parTrans" cxnId="{18F4680D-92C1-4D9F-A0B1-7E8FFB6AB70F}">
      <dgm:prSet/>
      <dgm:spPr/>
      <dgm:t>
        <a:bodyPr/>
        <a:lstStyle/>
        <a:p>
          <a:endParaRPr lang="en-US"/>
        </a:p>
      </dgm:t>
    </dgm:pt>
    <dgm:pt modelId="{5AF8477C-0DDD-4625-BF2D-A50F965D5188}" type="sibTrans" cxnId="{18F4680D-92C1-4D9F-A0B1-7E8FFB6AB70F}">
      <dgm:prSet/>
      <dgm:spPr/>
      <dgm:t>
        <a:bodyPr/>
        <a:lstStyle/>
        <a:p>
          <a:endParaRPr lang="en-US"/>
        </a:p>
      </dgm:t>
    </dgm:pt>
    <dgm:pt modelId="{DA037449-7C10-41DB-8EC1-7B8CDC65A455}">
      <dgm:prSet phldrT="[Text]" custT="1"/>
      <dgm:spPr>
        <a:solidFill>
          <a:schemeClr val="tx1">
            <a:lumMod val="40000"/>
            <a:lumOff val="60000"/>
          </a:schemeClr>
        </a:solidFill>
      </dgm:spPr>
      <dgm:t>
        <a:bodyPr/>
        <a:lstStyle/>
        <a:p>
          <a:r>
            <a:rPr lang="fa-IR" sz="1400" b="1" dirty="0">
              <a:solidFill>
                <a:srgbClr val="002060"/>
              </a:solidFill>
              <a:cs typeface="B Nazanin" panose="00000400000000000000" pitchFamily="2" charset="-78"/>
            </a:rPr>
            <a:t>خواص</a:t>
          </a:r>
          <a:endParaRPr lang="en-US" sz="1400" b="1" dirty="0">
            <a:solidFill>
              <a:srgbClr val="002060"/>
            </a:solidFill>
            <a:cs typeface="B Nazanin" panose="00000400000000000000" pitchFamily="2" charset="-78"/>
          </a:endParaRPr>
        </a:p>
      </dgm:t>
    </dgm:pt>
    <dgm:pt modelId="{76519712-CBAA-4B62-80D0-27B08A414BB1}" type="parTrans" cxnId="{03F178B2-A20C-45A9-9DEF-CC8BB3210178}">
      <dgm:prSet/>
      <dgm:spPr/>
      <dgm:t>
        <a:bodyPr/>
        <a:lstStyle/>
        <a:p>
          <a:endParaRPr lang="en-US"/>
        </a:p>
      </dgm:t>
    </dgm:pt>
    <dgm:pt modelId="{A9186DB7-E516-4469-A93C-EFCF0ED2C6AC}" type="sibTrans" cxnId="{03F178B2-A20C-45A9-9DEF-CC8BB3210178}">
      <dgm:prSet/>
      <dgm:spPr/>
      <dgm:t>
        <a:bodyPr/>
        <a:lstStyle/>
        <a:p>
          <a:endParaRPr lang="en-US"/>
        </a:p>
      </dgm:t>
    </dgm:pt>
    <dgm:pt modelId="{6833DEAF-3A60-41F7-89EC-3E2AF0668D6C}">
      <dgm:prSet phldrT="[Text]" custT="1"/>
      <dgm:spPr>
        <a:solidFill>
          <a:schemeClr val="tx1">
            <a:lumMod val="40000"/>
            <a:lumOff val="60000"/>
          </a:schemeClr>
        </a:solidFill>
      </dgm:spPr>
      <dgm:t>
        <a:bodyPr/>
        <a:lstStyle/>
        <a:p>
          <a:r>
            <a:rPr lang="fa-IR" sz="1400" b="1" dirty="0">
              <a:solidFill>
                <a:srgbClr val="002060"/>
              </a:solidFill>
              <a:cs typeface="B Nazanin" panose="00000400000000000000" pitchFamily="2" charset="-78"/>
            </a:rPr>
            <a:t>کاربرد</a:t>
          </a:r>
          <a:endParaRPr lang="en-US" sz="1400" b="1" dirty="0">
            <a:solidFill>
              <a:srgbClr val="002060"/>
            </a:solidFill>
            <a:cs typeface="B Nazanin" panose="00000400000000000000" pitchFamily="2" charset="-78"/>
          </a:endParaRPr>
        </a:p>
      </dgm:t>
    </dgm:pt>
    <dgm:pt modelId="{B54F9EE0-8CE9-4C54-B44F-98A5EB0A953B}" type="parTrans" cxnId="{E7323E7D-939D-47B8-AC2F-20457CA45EDB}">
      <dgm:prSet/>
      <dgm:spPr/>
      <dgm:t>
        <a:bodyPr/>
        <a:lstStyle/>
        <a:p>
          <a:endParaRPr lang="en-US"/>
        </a:p>
      </dgm:t>
    </dgm:pt>
    <dgm:pt modelId="{41045B56-76D5-484C-8C2D-89F8BB7A037F}" type="sibTrans" cxnId="{E7323E7D-939D-47B8-AC2F-20457CA45EDB}">
      <dgm:prSet/>
      <dgm:spPr/>
      <dgm:t>
        <a:bodyPr/>
        <a:lstStyle/>
        <a:p>
          <a:endParaRPr lang="en-US"/>
        </a:p>
      </dgm:t>
    </dgm:pt>
    <dgm:pt modelId="{42CB0ECC-3EAE-482A-B6A9-A63EBEEFE767}">
      <dgm:prSet phldrT="[Text]" custT="1"/>
      <dgm:spPr>
        <a:solidFill>
          <a:schemeClr val="tx1">
            <a:lumMod val="40000"/>
            <a:lumOff val="60000"/>
          </a:schemeClr>
        </a:solidFill>
      </dgm:spPr>
      <dgm:t>
        <a:bodyPr/>
        <a:lstStyle/>
        <a:p>
          <a:r>
            <a:rPr lang="fa-IR" sz="1400" b="1" dirty="0">
              <a:solidFill>
                <a:srgbClr val="002060"/>
              </a:solidFill>
              <a:cs typeface="B Nazanin" panose="00000400000000000000" pitchFamily="2" charset="-78"/>
            </a:rPr>
            <a:t>تاریخچه</a:t>
          </a:r>
          <a:endParaRPr lang="en-US" sz="1400" b="1" dirty="0">
            <a:solidFill>
              <a:srgbClr val="002060"/>
            </a:solidFill>
            <a:cs typeface="B Nazanin" panose="00000400000000000000" pitchFamily="2" charset="-78"/>
          </a:endParaRPr>
        </a:p>
      </dgm:t>
    </dgm:pt>
    <dgm:pt modelId="{DEC1DCE2-F534-4A41-8362-9D58B85EF288}" type="parTrans" cxnId="{B2C60FDB-4C0D-4944-B91E-597D9D20BBAF}">
      <dgm:prSet/>
      <dgm:spPr/>
      <dgm:t>
        <a:bodyPr/>
        <a:lstStyle/>
        <a:p>
          <a:endParaRPr lang="en-US"/>
        </a:p>
      </dgm:t>
    </dgm:pt>
    <dgm:pt modelId="{AB059917-B18B-424C-A3CB-048B63EFAB84}" type="sibTrans" cxnId="{B2C60FDB-4C0D-4944-B91E-597D9D20BBAF}">
      <dgm:prSet/>
      <dgm:spPr/>
      <dgm:t>
        <a:bodyPr/>
        <a:lstStyle/>
        <a:p>
          <a:endParaRPr lang="en-US"/>
        </a:p>
      </dgm:t>
    </dgm:pt>
    <dgm:pt modelId="{3E5F2591-6D50-43B1-BF9C-DFFD0F110F5C}">
      <dgm:prSet phldrT="[Text]" custT="1">
        <dgm:style>
          <a:lnRef idx="1">
            <a:schemeClr val="dk1"/>
          </a:lnRef>
          <a:fillRef idx="3">
            <a:schemeClr val="dk1"/>
          </a:fillRef>
          <a:effectRef idx="2">
            <a:schemeClr val="dk1"/>
          </a:effectRef>
          <a:fontRef idx="minor">
            <a:schemeClr val="lt1"/>
          </a:fontRef>
        </dgm:style>
      </dgm:prSet>
      <dgm:spPr>
        <a:solidFill>
          <a:schemeClr val="tx1">
            <a:lumMod val="40000"/>
            <a:lumOff val="60000"/>
          </a:schemeClr>
        </a:solidFill>
      </dgm:spPr>
      <dgm:t>
        <a:bodyPr/>
        <a:lstStyle/>
        <a:p>
          <a:r>
            <a:rPr lang="fa-IR" sz="1400" b="1" dirty="0">
              <a:solidFill>
                <a:srgbClr val="002060"/>
              </a:solidFill>
              <a:cs typeface="B Nazanin" panose="00000400000000000000" pitchFamily="2" charset="-78"/>
            </a:rPr>
            <a:t>روش های تولید</a:t>
          </a:r>
          <a:endParaRPr lang="en-US" sz="1400" b="1" dirty="0">
            <a:solidFill>
              <a:srgbClr val="002060"/>
            </a:solidFill>
            <a:cs typeface="B Nazanin" panose="00000400000000000000" pitchFamily="2" charset="-78"/>
          </a:endParaRPr>
        </a:p>
      </dgm:t>
    </dgm:pt>
    <dgm:pt modelId="{12916A1D-3B2B-4FD2-B5E6-6AE41069E53E}" type="parTrans" cxnId="{046350DF-2947-43BE-A243-A5D560617135}">
      <dgm:prSet/>
      <dgm:spPr/>
      <dgm:t>
        <a:bodyPr/>
        <a:lstStyle/>
        <a:p>
          <a:endParaRPr lang="en-US"/>
        </a:p>
      </dgm:t>
    </dgm:pt>
    <dgm:pt modelId="{DD131879-85F2-4E0C-ABB9-6F01EBBEE215}" type="sibTrans" cxnId="{046350DF-2947-43BE-A243-A5D560617135}">
      <dgm:prSet/>
      <dgm:spPr/>
      <dgm:t>
        <a:bodyPr/>
        <a:lstStyle/>
        <a:p>
          <a:endParaRPr lang="en-US"/>
        </a:p>
      </dgm:t>
    </dgm:pt>
    <dgm:pt modelId="{A46802C8-DA3B-495B-A90A-72DA553E8C56}">
      <dgm:prSet phldrT="[Text]" custT="1"/>
      <dgm:spPr>
        <a:gradFill flip="none" rotWithShape="0">
          <a:gsLst>
            <a:gs pos="0">
              <a:schemeClr val="tx1">
                <a:shade val="30000"/>
                <a:satMod val="115000"/>
              </a:schemeClr>
            </a:gs>
            <a:gs pos="50000">
              <a:schemeClr val="tx1">
                <a:shade val="67500"/>
                <a:satMod val="115000"/>
              </a:schemeClr>
            </a:gs>
            <a:gs pos="100000">
              <a:schemeClr val="tx1">
                <a:shade val="100000"/>
                <a:satMod val="115000"/>
              </a:schemeClr>
            </a:gs>
          </a:gsLst>
          <a:path path="circle">
            <a:fillToRect l="100000" b="100000"/>
          </a:path>
          <a:tileRect t="-100000" r="-100000"/>
        </a:gradFill>
      </dgm:spPr>
      <dgm:t>
        <a:bodyPr/>
        <a:lstStyle/>
        <a:p>
          <a:r>
            <a:rPr lang="fa-IR" sz="1400" b="1" dirty="0">
              <a:solidFill>
                <a:srgbClr val="002060"/>
              </a:solidFill>
              <a:effectLst>
                <a:outerShdw blurRad="38100" dist="38100" dir="2700000" algn="tl">
                  <a:srgbClr val="000000">
                    <a:alpha val="43137"/>
                  </a:srgbClr>
                </a:outerShdw>
              </a:effectLst>
              <a:cs typeface="B Nazanin" panose="00000400000000000000" pitchFamily="2" charset="-78"/>
            </a:rPr>
            <a:t>بهترین روش تولید</a:t>
          </a:r>
          <a:endParaRPr lang="en-US" sz="1400" b="1" dirty="0">
            <a:solidFill>
              <a:srgbClr val="002060"/>
            </a:solidFill>
            <a:effectLst>
              <a:outerShdw blurRad="38100" dist="38100" dir="2700000" algn="tl">
                <a:srgbClr val="000000">
                  <a:alpha val="43137"/>
                </a:srgbClr>
              </a:outerShdw>
            </a:effectLst>
            <a:cs typeface="B Nazanin" panose="00000400000000000000" pitchFamily="2" charset="-78"/>
          </a:endParaRPr>
        </a:p>
      </dgm:t>
    </dgm:pt>
    <dgm:pt modelId="{B0A51965-5EC2-48DB-A0DA-4C2DE9E3CD4E}" type="parTrans" cxnId="{63573D47-D978-4B63-9685-F6943168C4B9}">
      <dgm:prSet/>
      <dgm:spPr/>
      <dgm:t>
        <a:bodyPr/>
        <a:lstStyle/>
        <a:p>
          <a:endParaRPr lang="en-US"/>
        </a:p>
      </dgm:t>
    </dgm:pt>
    <dgm:pt modelId="{E2D27B60-1307-4700-BA62-87E34DBBD40A}" type="sibTrans" cxnId="{63573D47-D978-4B63-9685-F6943168C4B9}">
      <dgm:prSet/>
      <dgm:spPr/>
      <dgm:t>
        <a:bodyPr/>
        <a:lstStyle/>
        <a:p>
          <a:endParaRPr lang="en-US"/>
        </a:p>
      </dgm:t>
    </dgm:pt>
    <dgm:pt modelId="{5B775452-2064-4930-8EAE-400E5EBA6550}">
      <dgm:prSet phldrT="[Text]" custT="1"/>
      <dgm:spPr>
        <a:solidFill>
          <a:schemeClr val="tx1">
            <a:lumMod val="40000"/>
            <a:lumOff val="60000"/>
          </a:schemeClr>
        </a:solidFill>
      </dgm:spPr>
      <dgm:t>
        <a:bodyPr/>
        <a:lstStyle/>
        <a:p>
          <a:r>
            <a:rPr lang="fa-IR" sz="1400" b="1" dirty="0">
              <a:solidFill>
                <a:srgbClr val="002060"/>
              </a:solidFill>
              <a:cs typeface="B Nazanin" panose="00000400000000000000" pitchFamily="2" charset="-78"/>
            </a:rPr>
            <a:t>بررسی بازار</a:t>
          </a:r>
          <a:endParaRPr lang="en-US" sz="1400" b="1" dirty="0">
            <a:solidFill>
              <a:srgbClr val="002060"/>
            </a:solidFill>
            <a:cs typeface="B Nazanin" panose="00000400000000000000" pitchFamily="2" charset="-78"/>
          </a:endParaRPr>
        </a:p>
      </dgm:t>
    </dgm:pt>
    <dgm:pt modelId="{F84D7F43-77FC-4C60-8ECE-E1BF429B51EF}" type="parTrans" cxnId="{CCD8AB45-4AE2-4E2A-94BB-9913818B9025}">
      <dgm:prSet/>
      <dgm:spPr/>
      <dgm:t>
        <a:bodyPr/>
        <a:lstStyle/>
        <a:p>
          <a:endParaRPr lang="en-US"/>
        </a:p>
      </dgm:t>
    </dgm:pt>
    <dgm:pt modelId="{3AB435F3-9F9E-4D2F-8B5D-F8CBF01D4CBE}" type="sibTrans" cxnId="{CCD8AB45-4AE2-4E2A-94BB-9913818B9025}">
      <dgm:prSet/>
      <dgm:spPr/>
      <dgm:t>
        <a:bodyPr/>
        <a:lstStyle/>
        <a:p>
          <a:endParaRPr lang="en-US"/>
        </a:p>
      </dgm:t>
    </dgm:pt>
    <dgm:pt modelId="{80702F78-A1AD-4532-8CC5-0D4C637EBBB1}">
      <dgm:prSet phldrT="[Text]" custT="1"/>
      <dgm:spPr>
        <a:solidFill>
          <a:schemeClr val="tx1">
            <a:lumMod val="40000"/>
            <a:lumOff val="60000"/>
          </a:schemeClr>
        </a:solidFill>
      </dgm:spPr>
      <dgm:t>
        <a:bodyPr/>
        <a:lstStyle/>
        <a:p>
          <a:r>
            <a:rPr lang="fa-IR" sz="1400" b="1" dirty="0">
              <a:solidFill>
                <a:srgbClr val="002060"/>
              </a:solidFill>
              <a:cs typeface="B Nazanin" panose="00000400000000000000" pitchFamily="2" charset="-78"/>
            </a:rPr>
            <a:t>محاسبات اقتصادی</a:t>
          </a:r>
          <a:endParaRPr lang="en-US" sz="1400" b="1" dirty="0">
            <a:solidFill>
              <a:srgbClr val="002060"/>
            </a:solidFill>
            <a:cs typeface="B Nazanin" panose="00000400000000000000" pitchFamily="2" charset="-78"/>
          </a:endParaRPr>
        </a:p>
      </dgm:t>
    </dgm:pt>
    <dgm:pt modelId="{75ADA028-127E-4D4C-9CFC-8E3C83EF273A}" type="parTrans" cxnId="{BC7EB09F-759D-42FC-B50E-D3BC12BB8C9C}">
      <dgm:prSet/>
      <dgm:spPr/>
      <dgm:t>
        <a:bodyPr/>
        <a:lstStyle/>
        <a:p>
          <a:endParaRPr lang="en-US"/>
        </a:p>
      </dgm:t>
    </dgm:pt>
    <dgm:pt modelId="{61BE312E-2E14-48F8-ACF4-04895BF119B8}" type="sibTrans" cxnId="{BC7EB09F-759D-42FC-B50E-D3BC12BB8C9C}">
      <dgm:prSet/>
      <dgm:spPr/>
      <dgm:t>
        <a:bodyPr/>
        <a:lstStyle/>
        <a:p>
          <a:endParaRPr lang="en-US"/>
        </a:p>
      </dgm:t>
    </dgm:pt>
    <dgm:pt modelId="{32F43189-30E4-4073-88BC-8BBF7248A9FE}" type="pres">
      <dgm:prSet presAssocID="{D8727A72-56F8-49D6-9614-B07713DBDF00}" presName="Name0" presStyleCnt="0">
        <dgm:presLayoutVars>
          <dgm:dir val="rev"/>
          <dgm:resizeHandles val="exact"/>
        </dgm:presLayoutVars>
      </dgm:prSet>
      <dgm:spPr/>
    </dgm:pt>
    <dgm:pt modelId="{A88829A7-CB7F-45AF-95E0-2E8F40FB30E8}" type="pres">
      <dgm:prSet presAssocID="{DCB75D9B-1BC1-4F47-B443-336EFC899368}" presName="parTxOnly" presStyleLbl="node1" presStyleIdx="0" presStyleCnt="8">
        <dgm:presLayoutVars>
          <dgm:bulletEnabled val="1"/>
        </dgm:presLayoutVars>
      </dgm:prSet>
      <dgm:spPr/>
    </dgm:pt>
    <dgm:pt modelId="{AE40EDBB-B031-473F-8E29-CC99FEADFE43}" type="pres">
      <dgm:prSet presAssocID="{5AF8477C-0DDD-4625-BF2D-A50F965D5188}" presName="parSpace" presStyleCnt="0"/>
      <dgm:spPr/>
    </dgm:pt>
    <dgm:pt modelId="{2D487051-B733-49A1-B084-6F3D48AD60D0}" type="pres">
      <dgm:prSet presAssocID="{DA037449-7C10-41DB-8EC1-7B8CDC65A455}" presName="parTxOnly" presStyleLbl="node1" presStyleIdx="1" presStyleCnt="8">
        <dgm:presLayoutVars>
          <dgm:bulletEnabled val="1"/>
        </dgm:presLayoutVars>
      </dgm:prSet>
      <dgm:spPr/>
    </dgm:pt>
    <dgm:pt modelId="{3F4EE380-D7DF-431A-9F87-81E90750F32A}" type="pres">
      <dgm:prSet presAssocID="{A9186DB7-E516-4469-A93C-EFCF0ED2C6AC}" presName="parSpace" presStyleCnt="0"/>
      <dgm:spPr/>
    </dgm:pt>
    <dgm:pt modelId="{0D531496-288A-4A6E-A63D-C15773A9763B}" type="pres">
      <dgm:prSet presAssocID="{42CB0ECC-3EAE-482A-B6A9-A63EBEEFE767}" presName="parTxOnly" presStyleLbl="node1" presStyleIdx="2" presStyleCnt="8">
        <dgm:presLayoutVars>
          <dgm:bulletEnabled val="1"/>
        </dgm:presLayoutVars>
      </dgm:prSet>
      <dgm:spPr/>
    </dgm:pt>
    <dgm:pt modelId="{E547741C-DE6C-4621-8AEF-BF4E9FBF1F8F}" type="pres">
      <dgm:prSet presAssocID="{AB059917-B18B-424C-A3CB-048B63EFAB84}" presName="parSpace" presStyleCnt="0"/>
      <dgm:spPr/>
    </dgm:pt>
    <dgm:pt modelId="{51EE115F-531D-43A9-9ABF-F7D4196C1C2B}" type="pres">
      <dgm:prSet presAssocID="{6833DEAF-3A60-41F7-89EC-3E2AF0668D6C}" presName="parTxOnly" presStyleLbl="node1" presStyleIdx="3" presStyleCnt="8">
        <dgm:presLayoutVars>
          <dgm:bulletEnabled val="1"/>
        </dgm:presLayoutVars>
      </dgm:prSet>
      <dgm:spPr/>
    </dgm:pt>
    <dgm:pt modelId="{31F89D1F-88A4-4557-85B6-4843462A286A}" type="pres">
      <dgm:prSet presAssocID="{41045B56-76D5-484C-8C2D-89F8BB7A037F}" presName="parSpace" presStyleCnt="0"/>
      <dgm:spPr/>
    </dgm:pt>
    <dgm:pt modelId="{04F108E5-E860-41BB-9B75-7EE70E2A5B7A}" type="pres">
      <dgm:prSet presAssocID="{3E5F2591-6D50-43B1-BF9C-DFFD0F110F5C}" presName="parTxOnly" presStyleLbl="node1" presStyleIdx="4" presStyleCnt="8">
        <dgm:presLayoutVars>
          <dgm:bulletEnabled val="1"/>
        </dgm:presLayoutVars>
      </dgm:prSet>
      <dgm:spPr/>
    </dgm:pt>
    <dgm:pt modelId="{9267B197-F506-455E-BD33-69CE86474208}" type="pres">
      <dgm:prSet presAssocID="{DD131879-85F2-4E0C-ABB9-6F01EBBEE215}" presName="parSpace" presStyleCnt="0"/>
      <dgm:spPr/>
    </dgm:pt>
    <dgm:pt modelId="{C746960E-B78D-445A-8641-351C6C526219}" type="pres">
      <dgm:prSet presAssocID="{A46802C8-DA3B-495B-A90A-72DA553E8C56}" presName="parTxOnly" presStyleLbl="node1" presStyleIdx="5" presStyleCnt="8">
        <dgm:presLayoutVars>
          <dgm:bulletEnabled val="1"/>
        </dgm:presLayoutVars>
      </dgm:prSet>
      <dgm:spPr/>
    </dgm:pt>
    <dgm:pt modelId="{7AAB78B2-374F-4520-BE60-9EC4F3C8B149}" type="pres">
      <dgm:prSet presAssocID="{E2D27B60-1307-4700-BA62-87E34DBBD40A}" presName="parSpace" presStyleCnt="0"/>
      <dgm:spPr/>
    </dgm:pt>
    <dgm:pt modelId="{182F0344-D6E8-4562-917A-83243013AB1D}" type="pres">
      <dgm:prSet presAssocID="{5B775452-2064-4930-8EAE-400E5EBA6550}" presName="parTxOnly" presStyleLbl="node1" presStyleIdx="6" presStyleCnt="8">
        <dgm:presLayoutVars>
          <dgm:bulletEnabled val="1"/>
        </dgm:presLayoutVars>
      </dgm:prSet>
      <dgm:spPr/>
    </dgm:pt>
    <dgm:pt modelId="{58BBEA01-4563-4D1E-A5E3-F0F49007D607}" type="pres">
      <dgm:prSet presAssocID="{3AB435F3-9F9E-4D2F-8B5D-F8CBF01D4CBE}" presName="parSpace" presStyleCnt="0"/>
      <dgm:spPr/>
    </dgm:pt>
    <dgm:pt modelId="{170D9D3D-373F-4445-9632-F74784FB7EF1}" type="pres">
      <dgm:prSet presAssocID="{80702F78-A1AD-4532-8CC5-0D4C637EBBB1}" presName="parTxOnly" presStyleLbl="node1" presStyleIdx="7" presStyleCnt="8">
        <dgm:presLayoutVars>
          <dgm:bulletEnabled val="1"/>
        </dgm:presLayoutVars>
      </dgm:prSet>
      <dgm:spPr/>
    </dgm:pt>
  </dgm:ptLst>
  <dgm:cxnLst>
    <dgm:cxn modelId="{18F4680D-92C1-4D9F-A0B1-7E8FFB6AB70F}" srcId="{D8727A72-56F8-49D6-9614-B07713DBDF00}" destId="{DCB75D9B-1BC1-4F47-B443-336EFC899368}" srcOrd="0" destOrd="0" parTransId="{1F8E0BCD-2899-49EE-87B0-AD140B823F0F}" sibTransId="{5AF8477C-0DDD-4625-BF2D-A50F965D5188}"/>
    <dgm:cxn modelId="{BDAEA11A-A7A0-47F4-8E73-B754BF4CDE0D}" type="presOf" srcId="{3E5F2591-6D50-43B1-BF9C-DFFD0F110F5C}" destId="{04F108E5-E860-41BB-9B75-7EE70E2A5B7A}" srcOrd="0" destOrd="0" presId="urn:microsoft.com/office/officeart/2005/8/layout/hChevron3"/>
    <dgm:cxn modelId="{7220623D-94DF-4FDE-B07E-BD155FB1BF63}" type="presOf" srcId="{D8727A72-56F8-49D6-9614-B07713DBDF00}" destId="{32F43189-30E4-4073-88BC-8BBF7248A9FE}" srcOrd="0" destOrd="0" presId="urn:microsoft.com/office/officeart/2005/8/layout/hChevron3"/>
    <dgm:cxn modelId="{CCD8AB45-4AE2-4E2A-94BB-9913818B9025}" srcId="{D8727A72-56F8-49D6-9614-B07713DBDF00}" destId="{5B775452-2064-4930-8EAE-400E5EBA6550}" srcOrd="6" destOrd="0" parTransId="{F84D7F43-77FC-4C60-8ECE-E1BF429B51EF}" sibTransId="{3AB435F3-9F9E-4D2F-8B5D-F8CBF01D4CBE}"/>
    <dgm:cxn modelId="{63573D47-D978-4B63-9685-F6943168C4B9}" srcId="{D8727A72-56F8-49D6-9614-B07713DBDF00}" destId="{A46802C8-DA3B-495B-A90A-72DA553E8C56}" srcOrd="5" destOrd="0" parTransId="{B0A51965-5EC2-48DB-A0DA-4C2DE9E3CD4E}" sibTransId="{E2D27B60-1307-4700-BA62-87E34DBBD40A}"/>
    <dgm:cxn modelId="{C4939C4B-8981-449C-9C29-D3E3CEFA7355}" type="presOf" srcId="{DA037449-7C10-41DB-8EC1-7B8CDC65A455}" destId="{2D487051-B733-49A1-B084-6F3D48AD60D0}" srcOrd="0" destOrd="0" presId="urn:microsoft.com/office/officeart/2005/8/layout/hChevron3"/>
    <dgm:cxn modelId="{59995C7B-4D5E-4243-B14C-06EC5FAA179F}" type="presOf" srcId="{6833DEAF-3A60-41F7-89EC-3E2AF0668D6C}" destId="{51EE115F-531D-43A9-9ABF-F7D4196C1C2B}" srcOrd="0" destOrd="0" presId="urn:microsoft.com/office/officeart/2005/8/layout/hChevron3"/>
    <dgm:cxn modelId="{E7323E7D-939D-47B8-AC2F-20457CA45EDB}" srcId="{D8727A72-56F8-49D6-9614-B07713DBDF00}" destId="{6833DEAF-3A60-41F7-89EC-3E2AF0668D6C}" srcOrd="3" destOrd="0" parTransId="{B54F9EE0-8CE9-4C54-B44F-98A5EB0A953B}" sibTransId="{41045B56-76D5-484C-8C2D-89F8BB7A037F}"/>
    <dgm:cxn modelId="{7DA53494-1A2B-4B0E-B585-A4F0901C3B0B}" type="presOf" srcId="{5B775452-2064-4930-8EAE-400E5EBA6550}" destId="{182F0344-D6E8-4562-917A-83243013AB1D}" srcOrd="0" destOrd="0" presId="urn:microsoft.com/office/officeart/2005/8/layout/hChevron3"/>
    <dgm:cxn modelId="{6350D699-BAB4-4469-8E96-5DD79E1608CD}" type="presOf" srcId="{A46802C8-DA3B-495B-A90A-72DA553E8C56}" destId="{C746960E-B78D-445A-8641-351C6C526219}" srcOrd="0" destOrd="0" presId="urn:microsoft.com/office/officeart/2005/8/layout/hChevron3"/>
    <dgm:cxn modelId="{FB8ED09C-17A3-4F90-B8DB-1060C453B0C9}" type="presOf" srcId="{42CB0ECC-3EAE-482A-B6A9-A63EBEEFE767}" destId="{0D531496-288A-4A6E-A63D-C15773A9763B}" srcOrd="0" destOrd="0" presId="urn:microsoft.com/office/officeart/2005/8/layout/hChevron3"/>
    <dgm:cxn modelId="{BC7EB09F-759D-42FC-B50E-D3BC12BB8C9C}" srcId="{D8727A72-56F8-49D6-9614-B07713DBDF00}" destId="{80702F78-A1AD-4532-8CC5-0D4C637EBBB1}" srcOrd="7" destOrd="0" parTransId="{75ADA028-127E-4D4C-9CFC-8E3C83EF273A}" sibTransId="{61BE312E-2E14-48F8-ACF4-04895BF119B8}"/>
    <dgm:cxn modelId="{03F178B2-A20C-45A9-9DEF-CC8BB3210178}" srcId="{D8727A72-56F8-49D6-9614-B07713DBDF00}" destId="{DA037449-7C10-41DB-8EC1-7B8CDC65A455}" srcOrd="1" destOrd="0" parTransId="{76519712-CBAA-4B62-80D0-27B08A414BB1}" sibTransId="{A9186DB7-E516-4469-A93C-EFCF0ED2C6AC}"/>
    <dgm:cxn modelId="{B2C60FDB-4C0D-4944-B91E-597D9D20BBAF}" srcId="{D8727A72-56F8-49D6-9614-B07713DBDF00}" destId="{42CB0ECC-3EAE-482A-B6A9-A63EBEEFE767}" srcOrd="2" destOrd="0" parTransId="{DEC1DCE2-F534-4A41-8362-9D58B85EF288}" sibTransId="{AB059917-B18B-424C-A3CB-048B63EFAB84}"/>
    <dgm:cxn modelId="{046350DF-2947-43BE-A243-A5D560617135}" srcId="{D8727A72-56F8-49D6-9614-B07713DBDF00}" destId="{3E5F2591-6D50-43B1-BF9C-DFFD0F110F5C}" srcOrd="4" destOrd="0" parTransId="{12916A1D-3B2B-4FD2-B5E6-6AE41069E53E}" sibTransId="{DD131879-85F2-4E0C-ABB9-6F01EBBEE215}"/>
    <dgm:cxn modelId="{A82FFDED-DDF4-40A9-9765-8F49F85E7A6F}" type="presOf" srcId="{80702F78-A1AD-4532-8CC5-0D4C637EBBB1}" destId="{170D9D3D-373F-4445-9632-F74784FB7EF1}" srcOrd="0" destOrd="0" presId="urn:microsoft.com/office/officeart/2005/8/layout/hChevron3"/>
    <dgm:cxn modelId="{5C3178FC-73D9-49DB-9716-0616DDF1A75C}" type="presOf" srcId="{DCB75D9B-1BC1-4F47-B443-336EFC899368}" destId="{A88829A7-CB7F-45AF-95E0-2E8F40FB30E8}" srcOrd="0" destOrd="0" presId="urn:microsoft.com/office/officeart/2005/8/layout/hChevron3"/>
    <dgm:cxn modelId="{3FE12CEF-949D-4373-AA1B-C35A16CA7300}" type="presParOf" srcId="{32F43189-30E4-4073-88BC-8BBF7248A9FE}" destId="{A88829A7-CB7F-45AF-95E0-2E8F40FB30E8}" srcOrd="0" destOrd="0" presId="urn:microsoft.com/office/officeart/2005/8/layout/hChevron3"/>
    <dgm:cxn modelId="{4A5F2721-8234-46C1-9626-CF2204442B21}" type="presParOf" srcId="{32F43189-30E4-4073-88BC-8BBF7248A9FE}" destId="{AE40EDBB-B031-473F-8E29-CC99FEADFE43}" srcOrd="1" destOrd="0" presId="urn:microsoft.com/office/officeart/2005/8/layout/hChevron3"/>
    <dgm:cxn modelId="{B7B9CF16-8FB5-48FC-B8F9-D7F42CD93632}" type="presParOf" srcId="{32F43189-30E4-4073-88BC-8BBF7248A9FE}" destId="{2D487051-B733-49A1-B084-6F3D48AD60D0}" srcOrd="2" destOrd="0" presId="urn:microsoft.com/office/officeart/2005/8/layout/hChevron3"/>
    <dgm:cxn modelId="{DD1BB19E-2A6B-4CE5-AA80-482C165CD770}" type="presParOf" srcId="{32F43189-30E4-4073-88BC-8BBF7248A9FE}" destId="{3F4EE380-D7DF-431A-9F87-81E90750F32A}" srcOrd="3" destOrd="0" presId="urn:microsoft.com/office/officeart/2005/8/layout/hChevron3"/>
    <dgm:cxn modelId="{F99B1F14-4B48-47B2-9D80-4F0D0CBED08F}" type="presParOf" srcId="{32F43189-30E4-4073-88BC-8BBF7248A9FE}" destId="{0D531496-288A-4A6E-A63D-C15773A9763B}" srcOrd="4" destOrd="0" presId="urn:microsoft.com/office/officeart/2005/8/layout/hChevron3"/>
    <dgm:cxn modelId="{A184CAF2-E8C6-40E9-B73F-AC6471832742}" type="presParOf" srcId="{32F43189-30E4-4073-88BC-8BBF7248A9FE}" destId="{E547741C-DE6C-4621-8AEF-BF4E9FBF1F8F}" srcOrd="5" destOrd="0" presId="urn:microsoft.com/office/officeart/2005/8/layout/hChevron3"/>
    <dgm:cxn modelId="{1E0E4848-F306-4651-BDD3-EC919D68F143}" type="presParOf" srcId="{32F43189-30E4-4073-88BC-8BBF7248A9FE}" destId="{51EE115F-531D-43A9-9ABF-F7D4196C1C2B}" srcOrd="6" destOrd="0" presId="urn:microsoft.com/office/officeart/2005/8/layout/hChevron3"/>
    <dgm:cxn modelId="{F0BB3DEB-EDC6-4BAA-A286-F267AAE2B762}" type="presParOf" srcId="{32F43189-30E4-4073-88BC-8BBF7248A9FE}" destId="{31F89D1F-88A4-4557-85B6-4843462A286A}" srcOrd="7" destOrd="0" presId="urn:microsoft.com/office/officeart/2005/8/layout/hChevron3"/>
    <dgm:cxn modelId="{B62D0613-346A-406A-A308-2B7BC82A382E}" type="presParOf" srcId="{32F43189-30E4-4073-88BC-8BBF7248A9FE}" destId="{04F108E5-E860-41BB-9B75-7EE70E2A5B7A}" srcOrd="8" destOrd="0" presId="urn:microsoft.com/office/officeart/2005/8/layout/hChevron3"/>
    <dgm:cxn modelId="{A80D506B-5670-4359-BC6A-AF7711F0F34D}" type="presParOf" srcId="{32F43189-30E4-4073-88BC-8BBF7248A9FE}" destId="{9267B197-F506-455E-BD33-69CE86474208}" srcOrd="9" destOrd="0" presId="urn:microsoft.com/office/officeart/2005/8/layout/hChevron3"/>
    <dgm:cxn modelId="{CFDCE37D-7A82-490A-BF34-11082E02F224}" type="presParOf" srcId="{32F43189-30E4-4073-88BC-8BBF7248A9FE}" destId="{C746960E-B78D-445A-8641-351C6C526219}" srcOrd="10" destOrd="0" presId="urn:microsoft.com/office/officeart/2005/8/layout/hChevron3"/>
    <dgm:cxn modelId="{24AA7787-F358-4A96-ACE1-1215606A4DE7}" type="presParOf" srcId="{32F43189-30E4-4073-88BC-8BBF7248A9FE}" destId="{7AAB78B2-374F-4520-BE60-9EC4F3C8B149}" srcOrd="11" destOrd="0" presId="urn:microsoft.com/office/officeart/2005/8/layout/hChevron3"/>
    <dgm:cxn modelId="{A7F73810-98F1-41FF-9BEF-C159418815F9}" type="presParOf" srcId="{32F43189-30E4-4073-88BC-8BBF7248A9FE}" destId="{182F0344-D6E8-4562-917A-83243013AB1D}" srcOrd="12" destOrd="0" presId="urn:microsoft.com/office/officeart/2005/8/layout/hChevron3"/>
    <dgm:cxn modelId="{061FEFE1-4909-4F38-8B89-4C6B1C3BEB5D}" type="presParOf" srcId="{32F43189-30E4-4073-88BC-8BBF7248A9FE}" destId="{58BBEA01-4563-4D1E-A5E3-F0F49007D607}" srcOrd="13" destOrd="0" presId="urn:microsoft.com/office/officeart/2005/8/layout/hChevron3"/>
    <dgm:cxn modelId="{1D5E5377-738F-4355-B5B8-B38FE23D9722}" type="presParOf" srcId="{32F43189-30E4-4073-88BC-8BBF7248A9FE}" destId="{170D9D3D-373F-4445-9632-F74784FB7EF1}" srcOrd="14"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2.xml><?xml version="1.0" encoding="utf-8"?>
<dgm:dataModel xmlns:dgm="http://schemas.openxmlformats.org/drawingml/2006/diagram" xmlns:a="http://schemas.openxmlformats.org/drawingml/2006/main">
  <dgm:ptLst>
    <dgm:pt modelId="{D8727A72-56F8-49D6-9614-B07713DBDF00}" type="doc">
      <dgm:prSet loTypeId="urn:microsoft.com/office/officeart/2005/8/layout/hChevron3" loCatId="process" qsTypeId="urn:microsoft.com/office/officeart/2005/8/quickstyle/simple1" qsCatId="simple" csTypeId="urn:microsoft.com/office/officeart/2005/8/colors/accent0_1" csCatId="mainScheme" phldr="1"/>
      <dgm:spPr/>
    </dgm:pt>
    <dgm:pt modelId="{DCB75D9B-1BC1-4F47-B443-336EFC899368}">
      <dgm:prSet phldrT="[Text]" custT="1"/>
      <dgm:spPr>
        <a:solidFill>
          <a:schemeClr val="tx1">
            <a:lumMod val="40000"/>
            <a:lumOff val="60000"/>
          </a:schemeClr>
        </a:solidFill>
      </dgm:spPr>
      <dgm:t>
        <a:bodyPr/>
        <a:lstStyle/>
        <a:p>
          <a:r>
            <a:rPr lang="fa-IR" sz="1400" b="1" dirty="0">
              <a:solidFill>
                <a:srgbClr val="002060"/>
              </a:solidFill>
              <a:cs typeface="B Nazanin" panose="00000400000000000000" pitchFamily="2" charset="-78"/>
            </a:rPr>
            <a:t>مقدمه</a:t>
          </a:r>
          <a:endParaRPr lang="en-US" sz="1400" b="1" dirty="0">
            <a:solidFill>
              <a:srgbClr val="002060"/>
            </a:solidFill>
            <a:cs typeface="B Nazanin" panose="00000400000000000000" pitchFamily="2" charset="-78"/>
          </a:endParaRPr>
        </a:p>
      </dgm:t>
    </dgm:pt>
    <dgm:pt modelId="{1F8E0BCD-2899-49EE-87B0-AD140B823F0F}" type="parTrans" cxnId="{18F4680D-92C1-4D9F-A0B1-7E8FFB6AB70F}">
      <dgm:prSet/>
      <dgm:spPr/>
      <dgm:t>
        <a:bodyPr/>
        <a:lstStyle/>
        <a:p>
          <a:endParaRPr lang="en-US"/>
        </a:p>
      </dgm:t>
    </dgm:pt>
    <dgm:pt modelId="{5AF8477C-0DDD-4625-BF2D-A50F965D5188}" type="sibTrans" cxnId="{18F4680D-92C1-4D9F-A0B1-7E8FFB6AB70F}">
      <dgm:prSet/>
      <dgm:spPr/>
      <dgm:t>
        <a:bodyPr/>
        <a:lstStyle/>
        <a:p>
          <a:endParaRPr lang="en-US"/>
        </a:p>
      </dgm:t>
    </dgm:pt>
    <dgm:pt modelId="{DA037449-7C10-41DB-8EC1-7B8CDC65A455}">
      <dgm:prSet phldrT="[Text]" custT="1"/>
      <dgm:spPr>
        <a:solidFill>
          <a:schemeClr val="tx1">
            <a:lumMod val="40000"/>
            <a:lumOff val="60000"/>
          </a:schemeClr>
        </a:solidFill>
      </dgm:spPr>
      <dgm:t>
        <a:bodyPr/>
        <a:lstStyle/>
        <a:p>
          <a:r>
            <a:rPr lang="fa-IR" sz="1400" b="1" dirty="0">
              <a:solidFill>
                <a:srgbClr val="002060"/>
              </a:solidFill>
              <a:cs typeface="B Nazanin" panose="00000400000000000000" pitchFamily="2" charset="-78"/>
            </a:rPr>
            <a:t>خواص</a:t>
          </a:r>
          <a:endParaRPr lang="en-US" sz="1400" b="1" dirty="0">
            <a:solidFill>
              <a:srgbClr val="002060"/>
            </a:solidFill>
            <a:cs typeface="B Nazanin" panose="00000400000000000000" pitchFamily="2" charset="-78"/>
          </a:endParaRPr>
        </a:p>
      </dgm:t>
    </dgm:pt>
    <dgm:pt modelId="{76519712-CBAA-4B62-80D0-27B08A414BB1}" type="parTrans" cxnId="{03F178B2-A20C-45A9-9DEF-CC8BB3210178}">
      <dgm:prSet/>
      <dgm:spPr/>
      <dgm:t>
        <a:bodyPr/>
        <a:lstStyle/>
        <a:p>
          <a:endParaRPr lang="en-US"/>
        </a:p>
      </dgm:t>
    </dgm:pt>
    <dgm:pt modelId="{A9186DB7-E516-4469-A93C-EFCF0ED2C6AC}" type="sibTrans" cxnId="{03F178B2-A20C-45A9-9DEF-CC8BB3210178}">
      <dgm:prSet/>
      <dgm:spPr/>
      <dgm:t>
        <a:bodyPr/>
        <a:lstStyle/>
        <a:p>
          <a:endParaRPr lang="en-US"/>
        </a:p>
      </dgm:t>
    </dgm:pt>
    <dgm:pt modelId="{6833DEAF-3A60-41F7-89EC-3E2AF0668D6C}">
      <dgm:prSet phldrT="[Text]" custT="1"/>
      <dgm:spPr>
        <a:solidFill>
          <a:schemeClr val="tx1">
            <a:lumMod val="40000"/>
            <a:lumOff val="60000"/>
          </a:schemeClr>
        </a:solidFill>
      </dgm:spPr>
      <dgm:t>
        <a:bodyPr/>
        <a:lstStyle/>
        <a:p>
          <a:r>
            <a:rPr lang="fa-IR" sz="1400" b="1" dirty="0">
              <a:solidFill>
                <a:srgbClr val="002060"/>
              </a:solidFill>
              <a:cs typeface="B Nazanin" panose="00000400000000000000" pitchFamily="2" charset="-78"/>
            </a:rPr>
            <a:t>کاربرد</a:t>
          </a:r>
          <a:endParaRPr lang="en-US" sz="1400" b="1" dirty="0">
            <a:solidFill>
              <a:srgbClr val="002060"/>
            </a:solidFill>
            <a:cs typeface="B Nazanin" panose="00000400000000000000" pitchFamily="2" charset="-78"/>
          </a:endParaRPr>
        </a:p>
      </dgm:t>
    </dgm:pt>
    <dgm:pt modelId="{B54F9EE0-8CE9-4C54-B44F-98A5EB0A953B}" type="parTrans" cxnId="{E7323E7D-939D-47B8-AC2F-20457CA45EDB}">
      <dgm:prSet/>
      <dgm:spPr/>
      <dgm:t>
        <a:bodyPr/>
        <a:lstStyle/>
        <a:p>
          <a:endParaRPr lang="en-US"/>
        </a:p>
      </dgm:t>
    </dgm:pt>
    <dgm:pt modelId="{41045B56-76D5-484C-8C2D-89F8BB7A037F}" type="sibTrans" cxnId="{E7323E7D-939D-47B8-AC2F-20457CA45EDB}">
      <dgm:prSet/>
      <dgm:spPr/>
      <dgm:t>
        <a:bodyPr/>
        <a:lstStyle/>
        <a:p>
          <a:endParaRPr lang="en-US"/>
        </a:p>
      </dgm:t>
    </dgm:pt>
    <dgm:pt modelId="{42CB0ECC-3EAE-482A-B6A9-A63EBEEFE767}">
      <dgm:prSet phldrT="[Text]" custT="1"/>
      <dgm:spPr>
        <a:solidFill>
          <a:schemeClr val="tx1">
            <a:lumMod val="40000"/>
            <a:lumOff val="60000"/>
          </a:schemeClr>
        </a:solidFill>
      </dgm:spPr>
      <dgm:t>
        <a:bodyPr/>
        <a:lstStyle/>
        <a:p>
          <a:r>
            <a:rPr lang="fa-IR" sz="1400" b="1" dirty="0">
              <a:solidFill>
                <a:srgbClr val="002060"/>
              </a:solidFill>
              <a:cs typeface="B Nazanin" panose="00000400000000000000" pitchFamily="2" charset="-78"/>
            </a:rPr>
            <a:t>تاریخچه</a:t>
          </a:r>
          <a:endParaRPr lang="en-US" sz="1400" b="1" dirty="0">
            <a:solidFill>
              <a:srgbClr val="002060"/>
            </a:solidFill>
            <a:cs typeface="B Nazanin" panose="00000400000000000000" pitchFamily="2" charset="-78"/>
          </a:endParaRPr>
        </a:p>
      </dgm:t>
    </dgm:pt>
    <dgm:pt modelId="{DEC1DCE2-F534-4A41-8362-9D58B85EF288}" type="parTrans" cxnId="{B2C60FDB-4C0D-4944-B91E-597D9D20BBAF}">
      <dgm:prSet/>
      <dgm:spPr/>
      <dgm:t>
        <a:bodyPr/>
        <a:lstStyle/>
        <a:p>
          <a:endParaRPr lang="en-US"/>
        </a:p>
      </dgm:t>
    </dgm:pt>
    <dgm:pt modelId="{AB059917-B18B-424C-A3CB-048B63EFAB84}" type="sibTrans" cxnId="{B2C60FDB-4C0D-4944-B91E-597D9D20BBAF}">
      <dgm:prSet/>
      <dgm:spPr/>
      <dgm:t>
        <a:bodyPr/>
        <a:lstStyle/>
        <a:p>
          <a:endParaRPr lang="en-US"/>
        </a:p>
      </dgm:t>
    </dgm:pt>
    <dgm:pt modelId="{3E5F2591-6D50-43B1-BF9C-DFFD0F110F5C}">
      <dgm:prSet phldrT="[Text]" custT="1">
        <dgm:style>
          <a:lnRef idx="1">
            <a:schemeClr val="dk1"/>
          </a:lnRef>
          <a:fillRef idx="3">
            <a:schemeClr val="dk1"/>
          </a:fillRef>
          <a:effectRef idx="2">
            <a:schemeClr val="dk1"/>
          </a:effectRef>
          <a:fontRef idx="minor">
            <a:schemeClr val="lt1"/>
          </a:fontRef>
        </dgm:style>
      </dgm:prSet>
      <dgm:spPr>
        <a:solidFill>
          <a:schemeClr val="tx1">
            <a:lumMod val="40000"/>
            <a:lumOff val="60000"/>
          </a:schemeClr>
        </a:solidFill>
      </dgm:spPr>
      <dgm:t>
        <a:bodyPr/>
        <a:lstStyle/>
        <a:p>
          <a:r>
            <a:rPr lang="fa-IR" sz="1400" b="1" dirty="0">
              <a:solidFill>
                <a:srgbClr val="002060"/>
              </a:solidFill>
              <a:cs typeface="B Nazanin" panose="00000400000000000000" pitchFamily="2" charset="-78"/>
            </a:rPr>
            <a:t>روش های تولید</a:t>
          </a:r>
          <a:endParaRPr lang="en-US" sz="1400" b="1" dirty="0">
            <a:solidFill>
              <a:srgbClr val="002060"/>
            </a:solidFill>
            <a:cs typeface="B Nazanin" panose="00000400000000000000" pitchFamily="2" charset="-78"/>
          </a:endParaRPr>
        </a:p>
      </dgm:t>
    </dgm:pt>
    <dgm:pt modelId="{12916A1D-3B2B-4FD2-B5E6-6AE41069E53E}" type="parTrans" cxnId="{046350DF-2947-43BE-A243-A5D560617135}">
      <dgm:prSet/>
      <dgm:spPr/>
      <dgm:t>
        <a:bodyPr/>
        <a:lstStyle/>
        <a:p>
          <a:endParaRPr lang="en-US"/>
        </a:p>
      </dgm:t>
    </dgm:pt>
    <dgm:pt modelId="{DD131879-85F2-4E0C-ABB9-6F01EBBEE215}" type="sibTrans" cxnId="{046350DF-2947-43BE-A243-A5D560617135}">
      <dgm:prSet/>
      <dgm:spPr/>
      <dgm:t>
        <a:bodyPr/>
        <a:lstStyle/>
        <a:p>
          <a:endParaRPr lang="en-US"/>
        </a:p>
      </dgm:t>
    </dgm:pt>
    <dgm:pt modelId="{A46802C8-DA3B-495B-A90A-72DA553E8C56}">
      <dgm:prSet phldrT="[Text]" custT="1"/>
      <dgm:spPr>
        <a:gradFill flip="none" rotWithShape="0">
          <a:gsLst>
            <a:gs pos="0">
              <a:schemeClr val="tx1">
                <a:shade val="30000"/>
                <a:satMod val="115000"/>
              </a:schemeClr>
            </a:gs>
            <a:gs pos="50000">
              <a:schemeClr val="tx1">
                <a:shade val="67500"/>
                <a:satMod val="115000"/>
              </a:schemeClr>
            </a:gs>
            <a:gs pos="100000">
              <a:schemeClr val="tx1">
                <a:shade val="100000"/>
                <a:satMod val="115000"/>
              </a:schemeClr>
            </a:gs>
          </a:gsLst>
          <a:path path="circle">
            <a:fillToRect l="100000" b="100000"/>
          </a:path>
          <a:tileRect t="-100000" r="-100000"/>
        </a:gradFill>
      </dgm:spPr>
      <dgm:t>
        <a:bodyPr/>
        <a:lstStyle/>
        <a:p>
          <a:r>
            <a:rPr lang="fa-IR" sz="1400" b="1" dirty="0">
              <a:solidFill>
                <a:srgbClr val="002060"/>
              </a:solidFill>
              <a:effectLst>
                <a:outerShdw blurRad="38100" dist="38100" dir="2700000" algn="tl">
                  <a:srgbClr val="000000">
                    <a:alpha val="43137"/>
                  </a:srgbClr>
                </a:outerShdw>
              </a:effectLst>
              <a:cs typeface="B Nazanin" panose="00000400000000000000" pitchFamily="2" charset="-78"/>
            </a:rPr>
            <a:t>بهترین روش تولید</a:t>
          </a:r>
          <a:endParaRPr lang="en-US" sz="1400" b="1" dirty="0">
            <a:solidFill>
              <a:srgbClr val="002060"/>
            </a:solidFill>
            <a:effectLst>
              <a:outerShdw blurRad="38100" dist="38100" dir="2700000" algn="tl">
                <a:srgbClr val="000000">
                  <a:alpha val="43137"/>
                </a:srgbClr>
              </a:outerShdw>
            </a:effectLst>
            <a:cs typeface="B Nazanin" panose="00000400000000000000" pitchFamily="2" charset="-78"/>
          </a:endParaRPr>
        </a:p>
      </dgm:t>
    </dgm:pt>
    <dgm:pt modelId="{B0A51965-5EC2-48DB-A0DA-4C2DE9E3CD4E}" type="parTrans" cxnId="{63573D47-D978-4B63-9685-F6943168C4B9}">
      <dgm:prSet/>
      <dgm:spPr/>
      <dgm:t>
        <a:bodyPr/>
        <a:lstStyle/>
        <a:p>
          <a:endParaRPr lang="en-US"/>
        </a:p>
      </dgm:t>
    </dgm:pt>
    <dgm:pt modelId="{E2D27B60-1307-4700-BA62-87E34DBBD40A}" type="sibTrans" cxnId="{63573D47-D978-4B63-9685-F6943168C4B9}">
      <dgm:prSet/>
      <dgm:spPr/>
      <dgm:t>
        <a:bodyPr/>
        <a:lstStyle/>
        <a:p>
          <a:endParaRPr lang="en-US"/>
        </a:p>
      </dgm:t>
    </dgm:pt>
    <dgm:pt modelId="{5B775452-2064-4930-8EAE-400E5EBA6550}">
      <dgm:prSet phldrT="[Text]" custT="1"/>
      <dgm:spPr>
        <a:solidFill>
          <a:schemeClr val="tx1">
            <a:lumMod val="40000"/>
            <a:lumOff val="60000"/>
          </a:schemeClr>
        </a:solidFill>
      </dgm:spPr>
      <dgm:t>
        <a:bodyPr/>
        <a:lstStyle/>
        <a:p>
          <a:r>
            <a:rPr lang="fa-IR" sz="1400" b="1" dirty="0">
              <a:solidFill>
                <a:srgbClr val="002060"/>
              </a:solidFill>
              <a:cs typeface="B Nazanin" panose="00000400000000000000" pitchFamily="2" charset="-78"/>
            </a:rPr>
            <a:t>بررسی بازار</a:t>
          </a:r>
          <a:endParaRPr lang="en-US" sz="1400" b="1" dirty="0">
            <a:solidFill>
              <a:srgbClr val="002060"/>
            </a:solidFill>
            <a:cs typeface="B Nazanin" panose="00000400000000000000" pitchFamily="2" charset="-78"/>
          </a:endParaRPr>
        </a:p>
      </dgm:t>
    </dgm:pt>
    <dgm:pt modelId="{F84D7F43-77FC-4C60-8ECE-E1BF429B51EF}" type="parTrans" cxnId="{CCD8AB45-4AE2-4E2A-94BB-9913818B9025}">
      <dgm:prSet/>
      <dgm:spPr/>
      <dgm:t>
        <a:bodyPr/>
        <a:lstStyle/>
        <a:p>
          <a:endParaRPr lang="en-US"/>
        </a:p>
      </dgm:t>
    </dgm:pt>
    <dgm:pt modelId="{3AB435F3-9F9E-4D2F-8B5D-F8CBF01D4CBE}" type="sibTrans" cxnId="{CCD8AB45-4AE2-4E2A-94BB-9913818B9025}">
      <dgm:prSet/>
      <dgm:spPr/>
      <dgm:t>
        <a:bodyPr/>
        <a:lstStyle/>
        <a:p>
          <a:endParaRPr lang="en-US"/>
        </a:p>
      </dgm:t>
    </dgm:pt>
    <dgm:pt modelId="{80702F78-A1AD-4532-8CC5-0D4C637EBBB1}">
      <dgm:prSet phldrT="[Text]" custT="1"/>
      <dgm:spPr>
        <a:solidFill>
          <a:schemeClr val="tx1">
            <a:lumMod val="40000"/>
            <a:lumOff val="60000"/>
          </a:schemeClr>
        </a:solidFill>
      </dgm:spPr>
      <dgm:t>
        <a:bodyPr/>
        <a:lstStyle/>
        <a:p>
          <a:r>
            <a:rPr lang="fa-IR" sz="1400" b="1" dirty="0">
              <a:solidFill>
                <a:srgbClr val="002060"/>
              </a:solidFill>
              <a:cs typeface="B Nazanin" panose="00000400000000000000" pitchFamily="2" charset="-78"/>
            </a:rPr>
            <a:t>محاسبات اقتصادی</a:t>
          </a:r>
          <a:endParaRPr lang="en-US" sz="1400" b="1" dirty="0">
            <a:solidFill>
              <a:srgbClr val="002060"/>
            </a:solidFill>
            <a:cs typeface="B Nazanin" panose="00000400000000000000" pitchFamily="2" charset="-78"/>
          </a:endParaRPr>
        </a:p>
      </dgm:t>
    </dgm:pt>
    <dgm:pt modelId="{75ADA028-127E-4D4C-9CFC-8E3C83EF273A}" type="parTrans" cxnId="{BC7EB09F-759D-42FC-B50E-D3BC12BB8C9C}">
      <dgm:prSet/>
      <dgm:spPr/>
      <dgm:t>
        <a:bodyPr/>
        <a:lstStyle/>
        <a:p>
          <a:endParaRPr lang="en-US"/>
        </a:p>
      </dgm:t>
    </dgm:pt>
    <dgm:pt modelId="{61BE312E-2E14-48F8-ACF4-04895BF119B8}" type="sibTrans" cxnId="{BC7EB09F-759D-42FC-B50E-D3BC12BB8C9C}">
      <dgm:prSet/>
      <dgm:spPr/>
      <dgm:t>
        <a:bodyPr/>
        <a:lstStyle/>
        <a:p>
          <a:endParaRPr lang="en-US"/>
        </a:p>
      </dgm:t>
    </dgm:pt>
    <dgm:pt modelId="{32F43189-30E4-4073-88BC-8BBF7248A9FE}" type="pres">
      <dgm:prSet presAssocID="{D8727A72-56F8-49D6-9614-B07713DBDF00}" presName="Name0" presStyleCnt="0">
        <dgm:presLayoutVars>
          <dgm:dir val="rev"/>
          <dgm:resizeHandles val="exact"/>
        </dgm:presLayoutVars>
      </dgm:prSet>
      <dgm:spPr/>
    </dgm:pt>
    <dgm:pt modelId="{A88829A7-CB7F-45AF-95E0-2E8F40FB30E8}" type="pres">
      <dgm:prSet presAssocID="{DCB75D9B-1BC1-4F47-B443-336EFC899368}" presName="parTxOnly" presStyleLbl="node1" presStyleIdx="0" presStyleCnt="8">
        <dgm:presLayoutVars>
          <dgm:bulletEnabled val="1"/>
        </dgm:presLayoutVars>
      </dgm:prSet>
      <dgm:spPr/>
    </dgm:pt>
    <dgm:pt modelId="{AE40EDBB-B031-473F-8E29-CC99FEADFE43}" type="pres">
      <dgm:prSet presAssocID="{5AF8477C-0DDD-4625-BF2D-A50F965D5188}" presName="parSpace" presStyleCnt="0"/>
      <dgm:spPr/>
    </dgm:pt>
    <dgm:pt modelId="{2D487051-B733-49A1-B084-6F3D48AD60D0}" type="pres">
      <dgm:prSet presAssocID="{DA037449-7C10-41DB-8EC1-7B8CDC65A455}" presName="parTxOnly" presStyleLbl="node1" presStyleIdx="1" presStyleCnt="8">
        <dgm:presLayoutVars>
          <dgm:bulletEnabled val="1"/>
        </dgm:presLayoutVars>
      </dgm:prSet>
      <dgm:spPr/>
    </dgm:pt>
    <dgm:pt modelId="{3F4EE380-D7DF-431A-9F87-81E90750F32A}" type="pres">
      <dgm:prSet presAssocID="{A9186DB7-E516-4469-A93C-EFCF0ED2C6AC}" presName="parSpace" presStyleCnt="0"/>
      <dgm:spPr/>
    </dgm:pt>
    <dgm:pt modelId="{0D531496-288A-4A6E-A63D-C15773A9763B}" type="pres">
      <dgm:prSet presAssocID="{42CB0ECC-3EAE-482A-B6A9-A63EBEEFE767}" presName="parTxOnly" presStyleLbl="node1" presStyleIdx="2" presStyleCnt="8">
        <dgm:presLayoutVars>
          <dgm:bulletEnabled val="1"/>
        </dgm:presLayoutVars>
      </dgm:prSet>
      <dgm:spPr/>
    </dgm:pt>
    <dgm:pt modelId="{E547741C-DE6C-4621-8AEF-BF4E9FBF1F8F}" type="pres">
      <dgm:prSet presAssocID="{AB059917-B18B-424C-A3CB-048B63EFAB84}" presName="parSpace" presStyleCnt="0"/>
      <dgm:spPr/>
    </dgm:pt>
    <dgm:pt modelId="{51EE115F-531D-43A9-9ABF-F7D4196C1C2B}" type="pres">
      <dgm:prSet presAssocID="{6833DEAF-3A60-41F7-89EC-3E2AF0668D6C}" presName="parTxOnly" presStyleLbl="node1" presStyleIdx="3" presStyleCnt="8">
        <dgm:presLayoutVars>
          <dgm:bulletEnabled val="1"/>
        </dgm:presLayoutVars>
      </dgm:prSet>
      <dgm:spPr/>
    </dgm:pt>
    <dgm:pt modelId="{31F89D1F-88A4-4557-85B6-4843462A286A}" type="pres">
      <dgm:prSet presAssocID="{41045B56-76D5-484C-8C2D-89F8BB7A037F}" presName="parSpace" presStyleCnt="0"/>
      <dgm:spPr/>
    </dgm:pt>
    <dgm:pt modelId="{04F108E5-E860-41BB-9B75-7EE70E2A5B7A}" type="pres">
      <dgm:prSet presAssocID="{3E5F2591-6D50-43B1-BF9C-DFFD0F110F5C}" presName="parTxOnly" presStyleLbl="node1" presStyleIdx="4" presStyleCnt="8">
        <dgm:presLayoutVars>
          <dgm:bulletEnabled val="1"/>
        </dgm:presLayoutVars>
      </dgm:prSet>
      <dgm:spPr/>
    </dgm:pt>
    <dgm:pt modelId="{9267B197-F506-455E-BD33-69CE86474208}" type="pres">
      <dgm:prSet presAssocID="{DD131879-85F2-4E0C-ABB9-6F01EBBEE215}" presName="parSpace" presStyleCnt="0"/>
      <dgm:spPr/>
    </dgm:pt>
    <dgm:pt modelId="{C746960E-B78D-445A-8641-351C6C526219}" type="pres">
      <dgm:prSet presAssocID="{A46802C8-DA3B-495B-A90A-72DA553E8C56}" presName="parTxOnly" presStyleLbl="node1" presStyleIdx="5" presStyleCnt="8">
        <dgm:presLayoutVars>
          <dgm:bulletEnabled val="1"/>
        </dgm:presLayoutVars>
      </dgm:prSet>
      <dgm:spPr/>
    </dgm:pt>
    <dgm:pt modelId="{7AAB78B2-374F-4520-BE60-9EC4F3C8B149}" type="pres">
      <dgm:prSet presAssocID="{E2D27B60-1307-4700-BA62-87E34DBBD40A}" presName="parSpace" presStyleCnt="0"/>
      <dgm:spPr/>
    </dgm:pt>
    <dgm:pt modelId="{182F0344-D6E8-4562-917A-83243013AB1D}" type="pres">
      <dgm:prSet presAssocID="{5B775452-2064-4930-8EAE-400E5EBA6550}" presName="parTxOnly" presStyleLbl="node1" presStyleIdx="6" presStyleCnt="8">
        <dgm:presLayoutVars>
          <dgm:bulletEnabled val="1"/>
        </dgm:presLayoutVars>
      </dgm:prSet>
      <dgm:spPr/>
    </dgm:pt>
    <dgm:pt modelId="{58BBEA01-4563-4D1E-A5E3-F0F49007D607}" type="pres">
      <dgm:prSet presAssocID="{3AB435F3-9F9E-4D2F-8B5D-F8CBF01D4CBE}" presName="parSpace" presStyleCnt="0"/>
      <dgm:spPr/>
    </dgm:pt>
    <dgm:pt modelId="{170D9D3D-373F-4445-9632-F74784FB7EF1}" type="pres">
      <dgm:prSet presAssocID="{80702F78-A1AD-4532-8CC5-0D4C637EBBB1}" presName="parTxOnly" presStyleLbl="node1" presStyleIdx="7" presStyleCnt="8">
        <dgm:presLayoutVars>
          <dgm:bulletEnabled val="1"/>
        </dgm:presLayoutVars>
      </dgm:prSet>
      <dgm:spPr/>
    </dgm:pt>
  </dgm:ptLst>
  <dgm:cxnLst>
    <dgm:cxn modelId="{18F4680D-92C1-4D9F-A0B1-7E8FFB6AB70F}" srcId="{D8727A72-56F8-49D6-9614-B07713DBDF00}" destId="{DCB75D9B-1BC1-4F47-B443-336EFC899368}" srcOrd="0" destOrd="0" parTransId="{1F8E0BCD-2899-49EE-87B0-AD140B823F0F}" sibTransId="{5AF8477C-0DDD-4625-BF2D-A50F965D5188}"/>
    <dgm:cxn modelId="{BDAEA11A-A7A0-47F4-8E73-B754BF4CDE0D}" type="presOf" srcId="{3E5F2591-6D50-43B1-BF9C-DFFD0F110F5C}" destId="{04F108E5-E860-41BB-9B75-7EE70E2A5B7A}" srcOrd="0" destOrd="0" presId="urn:microsoft.com/office/officeart/2005/8/layout/hChevron3"/>
    <dgm:cxn modelId="{7220623D-94DF-4FDE-B07E-BD155FB1BF63}" type="presOf" srcId="{D8727A72-56F8-49D6-9614-B07713DBDF00}" destId="{32F43189-30E4-4073-88BC-8BBF7248A9FE}" srcOrd="0" destOrd="0" presId="urn:microsoft.com/office/officeart/2005/8/layout/hChevron3"/>
    <dgm:cxn modelId="{CCD8AB45-4AE2-4E2A-94BB-9913818B9025}" srcId="{D8727A72-56F8-49D6-9614-B07713DBDF00}" destId="{5B775452-2064-4930-8EAE-400E5EBA6550}" srcOrd="6" destOrd="0" parTransId="{F84D7F43-77FC-4C60-8ECE-E1BF429B51EF}" sibTransId="{3AB435F3-9F9E-4D2F-8B5D-F8CBF01D4CBE}"/>
    <dgm:cxn modelId="{63573D47-D978-4B63-9685-F6943168C4B9}" srcId="{D8727A72-56F8-49D6-9614-B07713DBDF00}" destId="{A46802C8-DA3B-495B-A90A-72DA553E8C56}" srcOrd="5" destOrd="0" parTransId="{B0A51965-5EC2-48DB-A0DA-4C2DE9E3CD4E}" sibTransId="{E2D27B60-1307-4700-BA62-87E34DBBD40A}"/>
    <dgm:cxn modelId="{C4939C4B-8981-449C-9C29-D3E3CEFA7355}" type="presOf" srcId="{DA037449-7C10-41DB-8EC1-7B8CDC65A455}" destId="{2D487051-B733-49A1-B084-6F3D48AD60D0}" srcOrd="0" destOrd="0" presId="urn:microsoft.com/office/officeart/2005/8/layout/hChevron3"/>
    <dgm:cxn modelId="{59995C7B-4D5E-4243-B14C-06EC5FAA179F}" type="presOf" srcId="{6833DEAF-3A60-41F7-89EC-3E2AF0668D6C}" destId="{51EE115F-531D-43A9-9ABF-F7D4196C1C2B}" srcOrd="0" destOrd="0" presId="urn:microsoft.com/office/officeart/2005/8/layout/hChevron3"/>
    <dgm:cxn modelId="{E7323E7D-939D-47B8-AC2F-20457CA45EDB}" srcId="{D8727A72-56F8-49D6-9614-B07713DBDF00}" destId="{6833DEAF-3A60-41F7-89EC-3E2AF0668D6C}" srcOrd="3" destOrd="0" parTransId="{B54F9EE0-8CE9-4C54-B44F-98A5EB0A953B}" sibTransId="{41045B56-76D5-484C-8C2D-89F8BB7A037F}"/>
    <dgm:cxn modelId="{7DA53494-1A2B-4B0E-B585-A4F0901C3B0B}" type="presOf" srcId="{5B775452-2064-4930-8EAE-400E5EBA6550}" destId="{182F0344-D6E8-4562-917A-83243013AB1D}" srcOrd="0" destOrd="0" presId="urn:microsoft.com/office/officeart/2005/8/layout/hChevron3"/>
    <dgm:cxn modelId="{6350D699-BAB4-4469-8E96-5DD79E1608CD}" type="presOf" srcId="{A46802C8-DA3B-495B-A90A-72DA553E8C56}" destId="{C746960E-B78D-445A-8641-351C6C526219}" srcOrd="0" destOrd="0" presId="urn:microsoft.com/office/officeart/2005/8/layout/hChevron3"/>
    <dgm:cxn modelId="{FB8ED09C-17A3-4F90-B8DB-1060C453B0C9}" type="presOf" srcId="{42CB0ECC-3EAE-482A-B6A9-A63EBEEFE767}" destId="{0D531496-288A-4A6E-A63D-C15773A9763B}" srcOrd="0" destOrd="0" presId="urn:microsoft.com/office/officeart/2005/8/layout/hChevron3"/>
    <dgm:cxn modelId="{BC7EB09F-759D-42FC-B50E-D3BC12BB8C9C}" srcId="{D8727A72-56F8-49D6-9614-B07713DBDF00}" destId="{80702F78-A1AD-4532-8CC5-0D4C637EBBB1}" srcOrd="7" destOrd="0" parTransId="{75ADA028-127E-4D4C-9CFC-8E3C83EF273A}" sibTransId="{61BE312E-2E14-48F8-ACF4-04895BF119B8}"/>
    <dgm:cxn modelId="{03F178B2-A20C-45A9-9DEF-CC8BB3210178}" srcId="{D8727A72-56F8-49D6-9614-B07713DBDF00}" destId="{DA037449-7C10-41DB-8EC1-7B8CDC65A455}" srcOrd="1" destOrd="0" parTransId="{76519712-CBAA-4B62-80D0-27B08A414BB1}" sibTransId="{A9186DB7-E516-4469-A93C-EFCF0ED2C6AC}"/>
    <dgm:cxn modelId="{B2C60FDB-4C0D-4944-B91E-597D9D20BBAF}" srcId="{D8727A72-56F8-49D6-9614-B07713DBDF00}" destId="{42CB0ECC-3EAE-482A-B6A9-A63EBEEFE767}" srcOrd="2" destOrd="0" parTransId="{DEC1DCE2-F534-4A41-8362-9D58B85EF288}" sibTransId="{AB059917-B18B-424C-A3CB-048B63EFAB84}"/>
    <dgm:cxn modelId="{046350DF-2947-43BE-A243-A5D560617135}" srcId="{D8727A72-56F8-49D6-9614-B07713DBDF00}" destId="{3E5F2591-6D50-43B1-BF9C-DFFD0F110F5C}" srcOrd="4" destOrd="0" parTransId="{12916A1D-3B2B-4FD2-B5E6-6AE41069E53E}" sibTransId="{DD131879-85F2-4E0C-ABB9-6F01EBBEE215}"/>
    <dgm:cxn modelId="{A82FFDED-DDF4-40A9-9765-8F49F85E7A6F}" type="presOf" srcId="{80702F78-A1AD-4532-8CC5-0D4C637EBBB1}" destId="{170D9D3D-373F-4445-9632-F74784FB7EF1}" srcOrd="0" destOrd="0" presId="urn:microsoft.com/office/officeart/2005/8/layout/hChevron3"/>
    <dgm:cxn modelId="{5C3178FC-73D9-49DB-9716-0616DDF1A75C}" type="presOf" srcId="{DCB75D9B-1BC1-4F47-B443-336EFC899368}" destId="{A88829A7-CB7F-45AF-95E0-2E8F40FB30E8}" srcOrd="0" destOrd="0" presId="urn:microsoft.com/office/officeart/2005/8/layout/hChevron3"/>
    <dgm:cxn modelId="{3FE12CEF-949D-4373-AA1B-C35A16CA7300}" type="presParOf" srcId="{32F43189-30E4-4073-88BC-8BBF7248A9FE}" destId="{A88829A7-CB7F-45AF-95E0-2E8F40FB30E8}" srcOrd="0" destOrd="0" presId="urn:microsoft.com/office/officeart/2005/8/layout/hChevron3"/>
    <dgm:cxn modelId="{4A5F2721-8234-46C1-9626-CF2204442B21}" type="presParOf" srcId="{32F43189-30E4-4073-88BC-8BBF7248A9FE}" destId="{AE40EDBB-B031-473F-8E29-CC99FEADFE43}" srcOrd="1" destOrd="0" presId="urn:microsoft.com/office/officeart/2005/8/layout/hChevron3"/>
    <dgm:cxn modelId="{B7B9CF16-8FB5-48FC-B8F9-D7F42CD93632}" type="presParOf" srcId="{32F43189-30E4-4073-88BC-8BBF7248A9FE}" destId="{2D487051-B733-49A1-B084-6F3D48AD60D0}" srcOrd="2" destOrd="0" presId="urn:microsoft.com/office/officeart/2005/8/layout/hChevron3"/>
    <dgm:cxn modelId="{DD1BB19E-2A6B-4CE5-AA80-482C165CD770}" type="presParOf" srcId="{32F43189-30E4-4073-88BC-8BBF7248A9FE}" destId="{3F4EE380-D7DF-431A-9F87-81E90750F32A}" srcOrd="3" destOrd="0" presId="urn:microsoft.com/office/officeart/2005/8/layout/hChevron3"/>
    <dgm:cxn modelId="{F99B1F14-4B48-47B2-9D80-4F0D0CBED08F}" type="presParOf" srcId="{32F43189-30E4-4073-88BC-8BBF7248A9FE}" destId="{0D531496-288A-4A6E-A63D-C15773A9763B}" srcOrd="4" destOrd="0" presId="urn:microsoft.com/office/officeart/2005/8/layout/hChevron3"/>
    <dgm:cxn modelId="{A184CAF2-E8C6-40E9-B73F-AC6471832742}" type="presParOf" srcId="{32F43189-30E4-4073-88BC-8BBF7248A9FE}" destId="{E547741C-DE6C-4621-8AEF-BF4E9FBF1F8F}" srcOrd="5" destOrd="0" presId="urn:microsoft.com/office/officeart/2005/8/layout/hChevron3"/>
    <dgm:cxn modelId="{1E0E4848-F306-4651-BDD3-EC919D68F143}" type="presParOf" srcId="{32F43189-30E4-4073-88BC-8BBF7248A9FE}" destId="{51EE115F-531D-43A9-9ABF-F7D4196C1C2B}" srcOrd="6" destOrd="0" presId="urn:microsoft.com/office/officeart/2005/8/layout/hChevron3"/>
    <dgm:cxn modelId="{F0BB3DEB-EDC6-4BAA-A286-F267AAE2B762}" type="presParOf" srcId="{32F43189-30E4-4073-88BC-8BBF7248A9FE}" destId="{31F89D1F-88A4-4557-85B6-4843462A286A}" srcOrd="7" destOrd="0" presId="urn:microsoft.com/office/officeart/2005/8/layout/hChevron3"/>
    <dgm:cxn modelId="{B62D0613-346A-406A-A308-2B7BC82A382E}" type="presParOf" srcId="{32F43189-30E4-4073-88BC-8BBF7248A9FE}" destId="{04F108E5-E860-41BB-9B75-7EE70E2A5B7A}" srcOrd="8" destOrd="0" presId="urn:microsoft.com/office/officeart/2005/8/layout/hChevron3"/>
    <dgm:cxn modelId="{A80D506B-5670-4359-BC6A-AF7711F0F34D}" type="presParOf" srcId="{32F43189-30E4-4073-88BC-8BBF7248A9FE}" destId="{9267B197-F506-455E-BD33-69CE86474208}" srcOrd="9" destOrd="0" presId="urn:microsoft.com/office/officeart/2005/8/layout/hChevron3"/>
    <dgm:cxn modelId="{CFDCE37D-7A82-490A-BF34-11082E02F224}" type="presParOf" srcId="{32F43189-30E4-4073-88BC-8BBF7248A9FE}" destId="{C746960E-B78D-445A-8641-351C6C526219}" srcOrd="10" destOrd="0" presId="urn:microsoft.com/office/officeart/2005/8/layout/hChevron3"/>
    <dgm:cxn modelId="{24AA7787-F358-4A96-ACE1-1215606A4DE7}" type="presParOf" srcId="{32F43189-30E4-4073-88BC-8BBF7248A9FE}" destId="{7AAB78B2-374F-4520-BE60-9EC4F3C8B149}" srcOrd="11" destOrd="0" presId="urn:microsoft.com/office/officeart/2005/8/layout/hChevron3"/>
    <dgm:cxn modelId="{A7F73810-98F1-41FF-9BEF-C159418815F9}" type="presParOf" srcId="{32F43189-30E4-4073-88BC-8BBF7248A9FE}" destId="{182F0344-D6E8-4562-917A-83243013AB1D}" srcOrd="12" destOrd="0" presId="urn:microsoft.com/office/officeart/2005/8/layout/hChevron3"/>
    <dgm:cxn modelId="{061FEFE1-4909-4F38-8B89-4C6B1C3BEB5D}" type="presParOf" srcId="{32F43189-30E4-4073-88BC-8BBF7248A9FE}" destId="{58BBEA01-4563-4D1E-A5E3-F0F49007D607}" srcOrd="13" destOrd="0" presId="urn:microsoft.com/office/officeart/2005/8/layout/hChevron3"/>
    <dgm:cxn modelId="{1D5E5377-738F-4355-B5B8-B38FE23D9722}" type="presParOf" srcId="{32F43189-30E4-4073-88BC-8BBF7248A9FE}" destId="{170D9D3D-373F-4445-9632-F74784FB7EF1}" srcOrd="14"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3.xml><?xml version="1.0" encoding="utf-8"?>
<dgm:dataModel xmlns:dgm="http://schemas.openxmlformats.org/drawingml/2006/diagram" xmlns:a="http://schemas.openxmlformats.org/drawingml/2006/main">
  <dgm:ptLst>
    <dgm:pt modelId="{D8727A72-56F8-49D6-9614-B07713DBDF00}" type="doc">
      <dgm:prSet loTypeId="urn:microsoft.com/office/officeart/2005/8/layout/hChevron3" loCatId="process" qsTypeId="urn:microsoft.com/office/officeart/2005/8/quickstyle/simple1" qsCatId="simple" csTypeId="urn:microsoft.com/office/officeart/2005/8/colors/accent0_1" csCatId="mainScheme" phldr="1"/>
      <dgm:spPr/>
    </dgm:pt>
    <dgm:pt modelId="{DCB75D9B-1BC1-4F47-B443-336EFC899368}">
      <dgm:prSet phldrT="[Text]" custT="1"/>
      <dgm:spPr>
        <a:solidFill>
          <a:schemeClr val="tx1">
            <a:lumMod val="40000"/>
            <a:lumOff val="60000"/>
          </a:schemeClr>
        </a:solidFill>
      </dgm:spPr>
      <dgm:t>
        <a:bodyPr/>
        <a:lstStyle/>
        <a:p>
          <a:r>
            <a:rPr lang="fa-IR" sz="1400" b="1" dirty="0">
              <a:solidFill>
                <a:srgbClr val="002060"/>
              </a:solidFill>
              <a:cs typeface="B Nazanin" panose="00000400000000000000" pitchFamily="2" charset="-78"/>
            </a:rPr>
            <a:t>مقدمه</a:t>
          </a:r>
          <a:endParaRPr lang="en-US" sz="1400" b="1" dirty="0">
            <a:solidFill>
              <a:srgbClr val="002060"/>
            </a:solidFill>
            <a:cs typeface="B Nazanin" panose="00000400000000000000" pitchFamily="2" charset="-78"/>
          </a:endParaRPr>
        </a:p>
      </dgm:t>
    </dgm:pt>
    <dgm:pt modelId="{1F8E0BCD-2899-49EE-87B0-AD140B823F0F}" type="parTrans" cxnId="{18F4680D-92C1-4D9F-A0B1-7E8FFB6AB70F}">
      <dgm:prSet/>
      <dgm:spPr/>
      <dgm:t>
        <a:bodyPr/>
        <a:lstStyle/>
        <a:p>
          <a:endParaRPr lang="en-US"/>
        </a:p>
      </dgm:t>
    </dgm:pt>
    <dgm:pt modelId="{5AF8477C-0DDD-4625-BF2D-A50F965D5188}" type="sibTrans" cxnId="{18F4680D-92C1-4D9F-A0B1-7E8FFB6AB70F}">
      <dgm:prSet/>
      <dgm:spPr/>
      <dgm:t>
        <a:bodyPr/>
        <a:lstStyle/>
        <a:p>
          <a:endParaRPr lang="en-US"/>
        </a:p>
      </dgm:t>
    </dgm:pt>
    <dgm:pt modelId="{DA037449-7C10-41DB-8EC1-7B8CDC65A455}">
      <dgm:prSet phldrT="[Text]" custT="1"/>
      <dgm:spPr>
        <a:solidFill>
          <a:schemeClr val="tx1">
            <a:lumMod val="40000"/>
            <a:lumOff val="60000"/>
          </a:schemeClr>
        </a:solidFill>
      </dgm:spPr>
      <dgm:t>
        <a:bodyPr/>
        <a:lstStyle/>
        <a:p>
          <a:r>
            <a:rPr lang="fa-IR" sz="1400" b="1" dirty="0">
              <a:solidFill>
                <a:srgbClr val="002060"/>
              </a:solidFill>
              <a:cs typeface="B Nazanin" panose="00000400000000000000" pitchFamily="2" charset="-78"/>
            </a:rPr>
            <a:t>خواص</a:t>
          </a:r>
          <a:endParaRPr lang="en-US" sz="1400" b="1" dirty="0">
            <a:solidFill>
              <a:srgbClr val="002060"/>
            </a:solidFill>
            <a:cs typeface="B Nazanin" panose="00000400000000000000" pitchFamily="2" charset="-78"/>
          </a:endParaRPr>
        </a:p>
      </dgm:t>
    </dgm:pt>
    <dgm:pt modelId="{76519712-CBAA-4B62-80D0-27B08A414BB1}" type="parTrans" cxnId="{03F178B2-A20C-45A9-9DEF-CC8BB3210178}">
      <dgm:prSet/>
      <dgm:spPr/>
      <dgm:t>
        <a:bodyPr/>
        <a:lstStyle/>
        <a:p>
          <a:endParaRPr lang="en-US"/>
        </a:p>
      </dgm:t>
    </dgm:pt>
    <dgm:pt modelId="{A9186DB7-E516-4469-A93C-EFCF0ED2C6AC}" type="sibTrans" cxnId="{03F178B2-A20C-45A9-9DEF-CC8BB3210178}">
      <dgm:prSet/>
      <dgm:spPr/>
      <dgm:t>
        <a:bodyPr/>
        <a:lstStyle/>
        <a:p>
          <a:endParaRPr lang="en-US"/>
        </a:p>
      </dgm:t>
    </dgm:pt>
    <dgm:pt modelId="{6833DEAF-3A60-41F7-89EC-3E2AF0668D6C}">
      <dgm:prSet phldrT="[Text]" custT="1"/>
      <dgm:spPr>
        <a:solidFill>
          <a:schemeClr val="tx1">
            <a:lumMod val="40000"/>
            <a:lumOff val="60000"/>
          </a:schemeClr>
        </a:solidFill>
      </dgm:spPr>
      <dgm:t>
        <a:bodyPr/>
        <a:lstStyle/>
        <a:p>
          <a:r>
            <a:rPr lang="fa-IR" sz="1400" b="1" dirty="0">
              <a:solidFill>
                <a:srgbClr val="002060"/>
              </a:solidFill>
              <a:cs typeface="B Nazanin" panose="00000400000000000000" pitchFamily="2" charset="-78"/>
            </a:rPr>
            <a:t>کاربرد</a:t>
          </a:r>
          <a:endParaRPr lang="en-US" sz="1400" b="1" dirty="0">
            <a:solidFill>
              <a:srgbClr val="002060"/>
            </a:solidFill>
            <a:cs typeface="B Nazanin" panose="00000400000000000000" pitchFamily="2" charset="-78"/>
          </a:endParaRPr>
        </a:p>
      </dgm:t>
    </dgm:pt>
    <dgm:pt modelId="{B54F9EE0-8CE9-4C54-B44F-98A5EB0A953B}" type="parTrans" cxnId="{E7323E7D-939D-47B8-AC2F-20457CA45EDB}">
      <dgm:prSet/>
      <dgm:spPr/>
      <dgm:t>
        <a:bodyPr/>
        <a:lstStyle/>
        <a:p>
          <a:endParaRPr lang="en-US"/>
        </a:p>
      </dgm:t>
    </dgm:pt>
    <dgm:pt modelId="{41045B56-76D5-484C-8C2D-89F8BB7A037F}" type="sibTrans" cxnId="{E7323E7D-939D-47B8-AC2F-20457CA45EDB}">
      <dgm:prSet/>
      <dgm:spPr/>
      <dgm:t>
        <a:bodyPr/>
        <a:lstStyle/>
        <a:p>
          <a:endParaRPr lang="en-US"/>
        </a:p>
      </dgm:t>
    </dgm:pt>
    <dgm:pt modelId="{42CB0ECC-3EAE-482A-B6A9-A63EBEEFE767}">
      <dgm:prSet phldrT="[Text]" custT="1"/>
      <dgm:spPr>
        <a:solidFill>
          <a:schemeClr val="tx1">
            <a:lumMod val="40000"/>
            <a:lumOff val="60000"/>
          </a:schemeClr>
        </a:solidFill>
      </dgm:spPr>
      <dgm:t>
        <a:bodyPr/>
        <a:lstStyle/>
        <a:p>
          <a:r>
            <a:rPr lang="fa-IR" sz="1400" b="1" dirty="0">
              <a:solidFill>
                <a:srgbClr val="002060"/>
              </a:solidFill>
              <a:cs typeface="B Nazanin" panose="00000400000000000000" pitchFamily="2" charset="-78"/>
            </a:rPr>
            <a:t>تاریخچه</a:t>
          </a:r>
          <a:endParaRPr lang="en-US" sz="1400" b="1" dirty="0">
            <a:solidFill>
              <a:srgbClr val="002060"/>
            </a:solidFill>
            <a:cs typeface="B Nazanin" panose="00000400000000000000" pitchFamily="2" charset="-78"/>
          </a:endParaRPr>
        </a:p>
      </dgm:t>
    </dgm:pt>
    <dgm:pt modelId="{DEC1DCE2-F534-4A41-8362-9D58B85EF288}" type="parTrans" cxnId="{B2C60FDB-4C0D-4944-B91E-597D9D20BBAF}">
      <dgm:prSet/>
      <dgm:spPr/>
      <dgm:t>
        <a:bodyPr/>
        <a:lstStyle/>
        <a:p>
          <a:endParaRPr lang="en-US"/>
        </a:p>
      </dgm:t>
    </dgm:pt>
    <dgm:pt modelId="{AB059917-B18B-424C-A3CB-048B63EFAB84}" type="sibTrans" cxnId="{B2C60FDB-4C0D-4944-B91E-597D9D20BBAF}">
      <dgm:prSet/>
      <dgm:spPr/>
      <dgm:t>
        <a:bodyPr/>
        <a:lstStyle/>
        <a:p>
          <a:endParaRPr lang="en-US"/>
        </a:p>
      </dgm:t>
    </dgm:pt>
    <dgm:pt modelId="{3E5F2591-6D50-43B1-BF9C-DFFD0F110F5C}">
      <dgm:prSet phldrT="[Text]" custT="1">
        <dgm:style>
          <a:lnRef idx="1">
            <a:schemeClr val="dk1"/>
          </a:lnRef>
          <a:fillRef idx="3">
            <a:schemeClr val="dk1"/>
          </a:fillRef>
          <a:effectRef idx="2">
            <a:schemeClr val="dk1"/>
          </a:effectRef>
          <a:fontRef idx="minor">
            <a:schemeClr val="lt1"/>
          </a:fontRef>
        </dgm:style>
      </dgm:prSet>
      <dgm:spPr>
        <a:solidFill>
          <a:schemeClr val="tx1">
            <a:lumMod val="40000"/>
            <a:lumOff val="60000"/>
          </a:schemeClr>
        </a:solidFill>
      </dgm:spPr>
      <dgm:t>
        <a:bodyPr/>
        <a:lstStyle/>
        <a:p>
          <a:r>
            <a:rPr lang="fa-IR" sz="1400" b="1" dirty="0">
              <a:solidFill>
                <a:srgbClr val="002060"/>
              </a:solidFill>
              <a:cs typeface="B Nazanin" panose="00000400000000000000" pitchFamily="2" charset="-78"/>
            </a:rPr>
            <a:t>روش های تولید</a:t>
          </a:r>
          <a:endParaRPr lang="en-US" sz="1400" b="1" dirty="0">
            <a:solidFill>
              <a:srgbClr val="002060"/>
            </a:solidFill>
            <a:cs typeface="B Nazanin" panose="00000400000000000000" pitchFamily="2" charset="-78"/>
          </a:endParaRPr>
        </a:p>
      </dgm:t>
    </dgm:pt>
    <dgm:pt modelId="{12916A1D-3B2B-4FD2-B5E6-6AE41069E53E}" type="parTrans" cxnId="{046350DF-2947-43BE-A243-A5D560617135}">
      <dgm:prSet/>
      <dgm:spPr/>
      <dgm:t>
        <a:bodyPr/>
        <a:lstStyle/>
        <a:p>
          <a:endParaRPr lang="en-US"/>
        </a:p>
      </dgm:t>
    </dgm:pt>
    <dgm:pt modelId="{DD131879-85F2-4E0C-ABB9-6F01EBBEE215}" type="sibTrans" cxnId="{046350DF-2947-43BE-A243-A5D560617135}">
      <dgm:prSet/>
      <dgm:spPr/>
      <dgm:t>
        <a:bodyPr/>
        <a:lstStyle/>
        <a:p>
          <a:endParaRPr lang="en-US"/>
        </a:p>
      </dgm:t>
    </dgm:pt>
    <dgm:pt modelId="{A46802C8-DA3B-495B-A90A-72DA553E8C56}">
      <dgm:prSet phldrT="[Text]" custT="1"/>
      <dgm:spPr>
        <a:gradFill flip="none" rotWithShape="0">
          <a:gsLst>
            <a:gs pos="0">
              <a:schemeClr val="tx1">
                <a:shade val="30000"/>
                <a:satMod val="115000"/>
              </a:schemeClr>
            </a:gs>
            <a:gs pos="50000">
              <a:schemeClr val="tx1">
                <a:shade val="67500"/>
                <a:satMod val="115000"/>
              </a:schemeClr>
            </a:gs>
            <a:gs pos="100000">
              <a:schemeClr val="tx1">
                <a:shade val="100000"/>
                <a:satMod val="115000"/>
              </a:schemeClr>
            </a:gs>
          </a:gsLst>
          <a:path path="circle">
            <a:fillToRect l="100000" b="100000"/>
          </a:path>
          <a:tileRect t="-100000" r="-100000"/>
        </a:gradFill>
      </dgm:spPr>
      <dgm:t>
        <a:bodyPr/>
        <a:lstStyle/>
        <a:p>
          <a:r>
            <a:rPr lang="fa-IR" sz="1400" b="1" dirty="0">
              <a:solidFill>
                <a:srgbClr val="002060"/>
              </a:solidFill>
              <a:effectLst>
                <a:outerShdw blurRad="38100" dist="38100" dir="2700000" algn="tl">
                  <a:srgbClr val="000000">
                    <a:alpha val="43137"/>
                  </a:srgbClr>
                </a:outerShdw>
              </a:effectLst>
              <a:cs typeface="B Nazanin" panose="00000400000000000000" pitchFamily="2" charset="-78"/>
            </a:rPr>
            <a:t>بهترین روش تولید</a:t>
          </a:r>
          <a:endParaRPr lang="en-US" sz="1400" b="1" dirty="0">
            <a:solidFill>
              <a:srgbClr val="002060"/>
            </a:solidFill>
            <a:effectLst>
              <a:outerShdw blurRad="38100" dist="38100" dir="2700000" algn="tl">
                <a:srgbClr val="000000">
                  <a:alpha val="43137"/>
                </a:srgbClr>
              </a:outerShdw>
            </a:effectLst>
            <a:cs typeface="B Nazanin" panose="00000400000000000000" pitchFamily="2" charset="-78"/>
          </a:endParaRPr>
        </a:p>
      </dgm:t>
    </dgm:pt>
    <dgm:pt modelId="{B0A51965-5EC2-48DB-A0DA-4C2DE9E3CD4E}" type="parTrans" cxnId="{63573D47-D978-4B63-9685-F6943168C4B9}">
      <dgm:prSet/>
      <dgm:spPr/>
      <dgm:t>
        <a:bodyPr/>
        <a:lstStyle/>
        <a:p>
          <a:endParaRPr lang="en-US"/>
        </a:p>
      </dgm:t>
    </dgm:pt>
    <dgm:pt modelId="{E2D27B60-1307-4700-BA62-87E34DBBD40A}" type="sibTrans" cxnId="{63573D47-D978-4B63-9685-F6943168C4B9}">
      <dgm:prSet/>
      <dgm:spPr/>
      <dgm:t>
        <a:bodyPr/>
        <a:lstStyle/>
        <a:p>
          <a:endParaRPr lang="en-US"/>
        </a:p>
      </dgm:t>
    </dgm:pt>
    <dgm:pt modelId="{5B775452-2064-4930-8EAE-400E5EBA6550}">
      <dgm:prSet phldrT="[Text]" custT="1"/>
      <dgm:spPr>
        <a:solidFill>
          <a:schemeClr val="tx1">
            <a:lumMod val="40000"/>
            <a:lumOff val="60000"/>
          </a:schemeClr>
        </a:solidFill>
      </dgm:spPr>
      <dgm:t>
        <a:bodyPr/>
        <a:lstStyle/>
        <a:p>
          <a:r>
            <a:rPr lang="fa-IR" sz="1400" b="1" dirty="0">
              <a:solidFill>
                <a:srgbClr val="002060"/>
              </a:solidFill>
              <a:cs typeface="B Nazanin" panose="00000400000000000000" pitchFamily="2" charset="-78"/>
            </a:rPr>
            <a:t>بررسی بازار</a:t>
          </a:r>
          <a:endParaRPr lang="en-US" sz="1400" b="1" dirty="0">
            <a:solidFill>
              <a:srgbClr val="002060"/>
            </a:solidFill>
            <a:cs typeface="B Nazanin" panose="00000400000000000000" pitchFamily="2" charset="-78"/>
          </a:endParaRPr>
        </a:p>
      </dgm:t>
    </dgm:pt>
    <dgm:pt modelId="{F84D7F43-77FC-4C60-8ECE-E1BF429B51EF}" type="parTrans" cxnId="{CCD8AB45-4AE2-4E2A-94BB-9913818B9025}">
      <dgm:prSet/>
      <dgm:spPr/>
      <dgm:t>
        <a:bodyPr/>
        <a:lstStyle/>
        <a:p>
          <a:endParaRPr lang="en-US"/>
        </a:p>
      </dgm:t>
    </dgm:pt>
    <dgm:pt modelId="{3AB435F3-9F9E-4D2F-8B5D-F8CBF01D4CBE}" type="sibTrans" cxnId="{CCD8AB45-4AE2-4E2A-94BB-9913818B9025}">
      <dgm:prSet/>
      <dgm:spPr/>
      <dgm:t>
        <a:bodyPr/>
        <a:lstStyle/>
        <a:p>
          <a:endParaRPr lang="en-US"/>
        </a:p>
      </dgm:t>
    </dgm:pt>
    <dgm:pt modelId="{80702F78-A1AD-4532-8CC5-0D4C637EBBB1}">
      <dgm:prSet phldrT="[Text]" custT="1"/>
      <dgm:spPr>
        <a:solidFill>
          <a:schemeClr val="tx1">
            <a:lumMod val="40000"/>
            <a:lumOff val="60000"/>
          </a:schemeClr>
        </a:solidFill>
      </dgm:spPr>
      <dgm:t>
        <a:bodyPr/>
        <a:lstStyle/>
        <a:p>
          <a:r>
            <a:rPr lang="fa-IR" sz="1400" b="1" dirty="0">
              <a:solidFill>
                <a:srgbClr val="002060"/>
              </a:solidFill>
              <a:cs typeface="B Nazanin" panose="00000400000000000000" pitchFamily="2" charset="-78"/>
            </a:rPr>
            <a:t>محاسبات اقتصادی</a:t>
          </a:r>
          <a:endParaRPr lang="en-US" sz="1400" b="1" dirty="0">
            <a:solidFill>
              <a:srgbClr val="002060"/>
            </a:solidFill>
            <a:cs typeface="B Nazanin" panose="00000400000000000000" pitchFamily="2" charset="-78"/>
          </a:endParaRPr>
        </a:p>
      </dgm:t>
    </dgm:pt>
    <dgm:pt modelId="{75ADA028-127E-4D4C-9CFC-8E3C83EF273A}" type="parTrans" cxnId="{BC7EB09F-759D-42FC-B50E-D3BC12BB8C9C}">
      <dgm:prSet/>
      <dgm:spPr/>
      <dgm:t>
        <a:bodyPr/>
        <a:lstStyle/>
        <a:p>
          <a:endParaRPr lang="en-US"/>
        </a:p>
      </dgm:t>
    </dgm:pt>
    <dgm:pt modelId="{61BE312E-2E14-48F8-ACF4-04895BF119B8}" type="sibTrans" cxnId="{BC7EB09F-759D-42FC-B50E-D3BC12BB8C9C}">
      <dgm:prSet/>
      <dgm:spPr/>
      <dgm:t>
        <a:bodyPr/>
        <a:lstStyle/>
        <a:p>
          <a:endParaRPr lang="en-US"/>
        </a:p>
      </dgm:t>
    </dgm:pt>
    <dgm:pt modelId="{32F43189-30E4-4073-88BC-8BBF7248A9FE}" type="pres">
      <dgm:prSet presAssocID="{D8727A72-56F8-49D6-9614-B07713DBDF00}" presName="Name0" presStyleCnt="0">
        <dgm:presLayoutVars>
          <dgm:dir val="rev"/>
          <dgm:resizeHandles val="exact"/>
        </dgm:presLayoutVars>
      </dgm:prSet>
      <dgm:spPr/>
    </dgm:pt>
    <dgm:pt modelId="{A88829A7-CB7F-45AF-95E0-2E8F40FB30E8}" type="pres">
      <dgm:prSet presAssocID="{DCB75D9B-1BC1-4F47-B443-336EFC899368}" presName="parTxOnly" presStyleLbl="node1" presStyleIdx="0" presStyleCnt="8">
        <dgm:presLayoutVars>
          <dgm:bulletEnabled val="1"/>
        </dgm:presLayoutVars>
      </dgm:prSet>
      <dgm:spPr/>
    </dgm:pt>
    <dgm:pt modelId="{AE40EDBB-B031-473F-8E29-CC99FEADFE43}" type="pres">
      <dgm:prSet presAssocID="{5AF8477C-0DDD-4625-BF2D-A50F965D5188}" presName="parSpace" presStyleCnt="0"/>
      <dgm:spPr/>
    </dgm:pt>
    <dgm:pt modelId="{2D487051-B733-49A1-B084-6F3D48AD60D0}" type="pres">
      <dgm:prSet presAssocID="{DA037449-7C10-41DB-8EC1-7B8CDC65A455}" presName="parTxOnly" presStyleLbl="node1" presStyleIdx="1" presStyleCnt="8">
        <dgm:presLayoutVars>
          <dgm:bulletEnabled val="1"/>
        </dgm:presLayoutVars>
      </dgm:prSet>
      <dgm:spPr/>
    </dgm:pt>
    <dgm:pt modelId="{3F4EE380-D7DF-431A-9F87-81E90750F32A}" type="pres">
      <dgm:prSet presAssocID="{A9186DB7-E516-4469-A93C-EFCF0ED2C6AC}" presName="parSpace" presStyleCnt="0"/>
      <dgm:spPr/>
    </dgm:pt>
    <dgm:pt modelId="{0D531496-288A-4A6E-A63D-C15773A9763B}" type="pres">
      <dgm:prSet presAssocID="{42CB0ECC-3EAE-482A-B6A9-A63EBEEFE767}" presName="parTxOnly" presStyleLbl="node1" presStyleIdx="2" presStyleCnt="8">
        <dgm:presLayoutVars>
          <dgm:bulletEnabled val="1"/>
        </dgm:presLayoutVars>
      </dgm:prSet>
      <dgm:spPr/>
    </dgm:pt>
    <dgm:pt modelId="{E547741C-DE6C-4621-8AEF-BF4E9FBF1F8F}" type="pres">
      <dgm:prSet presAssocID="{AB059917-B18B-424C-A3CB-048B63EFAB84}" presName="parSpace" presStyleCnt="0"/>
      <dgm:spPr/>
    </dgm:pt>
    <dgm:pt modelId="{51EE115F-531D-43A9-9ABF-F7D4196C1C2B}" type="pres">
      <dgm:prSet presAssocID="{6833DEAF-3A60-41F7-89EC-3E2AF0668D6C}" presName="parTxOnly" presStyleLbl="node1" presStyleIdx="3" presStyleCnt="8">
        <dgm:presLayoutVars>
          <dgm:bulletEnabled val="1"/>
        </dgm:presLayoutVars>
      </dgm:prSet>
      <dgm:spPr/>
    </dgm:pt>
    <dgm:pt modelId="{31F89D1F-88A4-4557-85B6-4843462A286A}" type="pres">
      <dgm:prSet presAssocID="{41045B56-76D5-484C-8C2D-89F8BB7A037F}" presName="parSpace" presStyleCnt="0"/>
      <dgm:spPr/>
    </dgm:pt>
    <dgm:pt modelId="{04F108E5-E860-41BB-9B75-7EE70E2A5B7A}" type="pres">
      <dgm:prSet presAssocID="{3E5F2591-6D50-43B1-BF9C-DFFD0F110F5C}" presName="parTxOnly" presStyleLbl="node1" presStyleIdx="4" presStyleCnt="8">
        <dgm:presLayoutVars>
          <dgm:bulletEnabled val="1"/>
        </dgm:presLayoutVars>
      </dgm:prSet>
      <dgm:spPr/>
    </dgm:pt>
    <dgm:pt modelId="{9267B197-F506-455E-BD33-69CE86474208}" type="pres">
      <dgm:prSet presAssocID="{DD131879-85F2-4E0C-ABB9-6F01EBBEE215}" presName="parSpace" presStyleCnt="0"/>
      <dgm:spPr/>
    </dgm:pt>
    <dgm:pt modelId="{C746960E-B78D-445A-8641-351C6C526219}" type="pres">
      <dgm:prSet presAssocID="{A46802C8-DA3B-495B-A90A-72DA553E8C56}" presName="parTxOnly" presStyleLbl="node1" presStyleIdx="5" presStyleCnt="8">
        <dgm:presLayoutVars>
          <dgm:bulletEnabled val="1"/>
        </dgm:presLayoutVars>
      </dgm:prSet>
      <dgm:spPr/>
    </dgm:pt>
    <dgm:pt modelId="{7AAB78B2-374F-4520-BE60-9EC4F3C8B149}" type="pres">
      <dgm:prSet presAssocID="{E2D27B60-1307-4700-BA62-87E34DBBD40A}" presName="parSpace" presStyleCnt="0"/>
      <dgm:spPr/>
    </dgm:pt>
    <dgm:pt modelId="{182F0344-D6E8-4562-917A-83243013AB1D}" type="pres">
      <dgm:prSet presAssocID="{5B775452-2064-4930-8EAE-400E5EBA6550}" presName="parTxOnly" presStyleLbl="node1" presStyleIdx="6" presStyleCnt="8">
        <dgm:presLayoutVars>
          <dgm:bulletEnabled val="1"/>
        </dgm:presLayoutVars>
      </dgm:prSet>
      <dgm:spPr/>
    </dgm:pt>
    <dgm:pt modelId="{58BBEA01-4563-4D1E-A5E3-F0F49007D607}" type="pres">
      <dgm:prSet presAssocID="{3AB435F3-9F9E-4D2F-8B5D-F8CBF01D4CBE}" presName="parSpace" presStyleCnt="0"/>
      <dgm:spPr/>
    </dgm:pt>
    <dgm:pt modelId="{170D9D3D-373F-4445-9632-F74784FB7EF1}" type="pres">
      <dgm:prSet presAssocID="{80702F78-A1AD-4532-8CC5-0D4C637EBBB1}" presName="parTxOnly" presStyleLbl="node1" presStyleIdx="7" presStyleCnt="8">
        <dgm:presLayoutVars>
          <dgm:bulletEnabled val="1"/>
        </dgm:presLayoutVars>
      </dgm:prSet>
      <dgm:spPr/>
    </dgm:pt>
  </dgm:ptLst>
  <dgm:cxnLst>
    <dgm:cxn modelId="{18F4680D-92C1-4D9F-A0B1-7E8FFB6AB70F}" srcId="{D8727A72-56F8-49D6-9614-B07713DBDF00}" destId="{DCB75D9B-1BC1-4F47-B443-336EFC899368}" srcOrd="0" destOrd="0" parTransId="{1F8E0BCD-2899-49EE-87B0-AD140B823F0F}" sibTransId="{5AF8477C-0DDD-4625-BF2D-A50F965D5188}"/>
    <dgm:cxn modelId="{BDAEA11A-A7A0-47F4-8E73-B754BF4CDE0D}" type="presOf" srcId="{3E5F2591-6D50-43B1-BF9C-DFFD0F110F5C}" destId="{04F108E5-E860-41BB-9B75-7EE70E2A5B7A}" srcOrd="0" destOrd="0" presId="urn:microsoft.com/office/officeart/2005/8/layout/hChevron3"/>
    <dgm:cxn modelId="{7220623D-94DF-4FDE-B07E-BD155FB1BF63}" type="presOf" srcId="{D8727A72-56F8-49D6-9614-B07713DBDF00}" destId="{32F43189-30E4-4073-88BC-8BBF7248A9FE}" srcOrd="0" destOrd="0" presId="urn:microsoft.com/office/officeart/2005/8/layout/hChevron3"/>
    <dgm:cxn modelId="{CCD8AB45-4AE2-4E2A-94BB-9913818B9025}" srcId="{D8727A72-56F8-49D6-9614-B07713DBDF00}" destId="{5B775452-2064-4930-8EAE-400E5EBA6550}" srcOrd="6" destOrd="0" parTransId="{F84D7F43-77FC-4C60-8ECE-E1BF429B51EF}" sibTransId="{3AB435F3-9F9E-4D2F-8B5D-F8CBF01D4CBE}"/>
    <dgm:cxn modelId="{63573D47-D978-4B63-9685-F6943168C4B9}" srcId="{D8727A72-56F8-49D6-9614-B07713DBDF00}" destId="{A46802C8-DA3B-495B-A90A-72DA553E8C56}" srcOrd="5" destOrd="0" parTransId="{B0A51965-5EC2-48DB-A0DA-4C2DE9E3CD4E}" sibTransId="{E2D27B60-1307-4700-BA62-87E34DBBD40A}"/>
    <dgm:cxn modelId="{C4939C4B-8981-449C-9C29-D3E3CEFA7355}" type="presOf" srcId="{DA037449-7C10-41DB-8EC1-7B8CDC65A455}" destId="{2D487051-B733-49A1-B084-6F3D48AD60D0}" srcOrd="0" destOrd="0" presId="urn:microsoft.com/office/officeart/2005/8/layout/hChevron3"/>
    <dgm:cxn modelId="{59995C7B-4D5E-4243-B14C-06EC5FAA179F}" type="presOf" srcId="{6833DEAF-3A60-41F7-89EC-3E2AF0668D6C}" destId="{51EE115F-531D-43A9-9ABF-F7D4196C1C2B}" srcOrd="0" destOrd="0" presId="urn:microsoft.com/office/officeart/2005/8/layout/hChevron3"/>
    <dgm:cxn modelId="{E7323E7D-939D-47B8-AC2F-20457CA45EDB}" srcId="{D8727A72-56F8-49D6-9614-B07713DBDF00}" destId="{6833DEAF-3A60-41F7-89EC-3E2AF0668D6C}" srcOrd="3" destOrd="0" parTransId="{B54F9EE0-8CE9-4C54-B44F-98A5EB0A953B}" sibTransId="{41045B56-76D5-484C-8C2D-89F8BB7A037F}"/>
    <dgm:cxn modelId="{7DA53494-1A2B-4B0E-B585-A4F0901C3B0B}" type="presOf" srcId="{5B775452-2064-4930-8EAE-400E5EBA6550}" destId="{182F0344-D6E8-4562-917A-83243013AB1D}" srcOrd="0" destOrd="0" presId="urn:microsoft.com/office/officeart/2005/8/layout/hChevron3"/>
    <dgm:cxn modelId="{6350D699-BAB4-4469-8E96-5DD79E1608CD}" type="presOf" srcId="{A46802C8-DA3B-495B-A90A-72DA553E8C56}" destId="{C746960E-B78D-445A-8641-351C6C526219}" srcOrd="0" destOrd="0" presId="urn:microsoft.com/office/officeart/2005/8/layout/hChevron3"/>
    <dgm:cxn modelId="{FB8ED09C-17A3-4F90-B8DB-1060C453B0C9}" type="presOf" srcId="{42CB0ECC-3EAE-482A-B6A9-A63EBEEFE767}" destId="{0D531496-288A-4A6E-A63D-C15773A9763B}" srcOrd="0" destOrd="0" presId="urn:microsoft.com/office/officeart/2005/8/layout/hChevron3"/>
    <dgm:cxn modelId="{BC7EB09F-759D-42FC-B50E-D3BC12BB8C9C}" srcId="{D8727A72-56F8-49D6-9614-B07713DBDF00}" destId="{80702F78-A1AD-4532-8CC5-0D4C637EBBB1}" srcOrd="7" destOrd="0" parTransId="{75ADA028-127E-4D4C-9CFC-8E3C83EF273A}" sibTransId="{61BE312E-2E14-48F8-ACF4-04895BF119B8}"/>
    <dgm:cxn modelId="{03F178B2-A20C-45A9-9DEF-CC8BB3210178}" srcId="{D8727A72-56F8-49D6-9614-B07713DBDF00}" destId="{DA037449-7C10-41DB-8EC1-7B8CDC65A455}" srcOrd="1" destOrd="0" parTransId="{76519712-CBAA-4B62-80D0-27B08A414BB1}" sibTransId="{A9186DB7-E516-4469-A93C-EFCF0ED2C6AC}"/>
    <dgm:cxn modelId="{B2C60FDB-4C0D-4944-B91E-597D9D20BBAF}" srcId="{D8727A72-56F8-49D6-9614-B07713DBDF00}" destId="{42CB0ECC-3EAE-482A-B6A9-A63EBEEFE767}" srcOrd="2" destOrd="0" parTransId="{DEC1DCE2-F534-4A41-8362-9D58B85EF288}" sibTransId="{AB059917-B18B-424C-A3CB-048B63EFAB84}"/>
    <dgm:cxn modelId="{046350DF-2947-43BE-A243-A5D560617135}" srcId="{D8727A72-56F8-49D6-9614-B07713DBDF00}" destId="{3E5F2591-6D50-43B1-BF9C-DFFD0F110F5C}" srcOrd="4" destOrd="0" parTransId="{12916A1D-3B2B-4FD2-B5E6-6AE41069E53E}" sibTransId="{DD131879-85F2-4E0C-ABB9-6F01EBBEE215}"/>
    <dgm:cxn modelId="{A82FFDED-DDF4-40A9-9765-8F49F85E7A6F}" type="presOf" srcId="{80702F78-A1AD-4532-8CC5-0D4C637EBBB1}" destId="{170D9D3D-373F-4445-9632-F74784FB7EF1}" srcOrd="0" destOrd="0" presId="urn:microsoft.com/office/officeart/2005/8/layout/hChevron3"/>
    <dgm:cxn modelId="{5C3178FC-73D9-49DB-9716-0616DDF1A75C}" type="presOf" srcId="{DCB75D9B-1BC1-4F47-B443-336EFC899368}" destId="{A88829A7-CB7F-45AF-95E0-2E8F40FB30E8}" srcOrd="0" destOrd="0" presId="urn:microsoft.com/office/officeart/2005/8/layout/hChevron3"/>
    <dgm:cxn modelId="{3FE12CEF-949D-4373-AA1B-C35A16CA7300}" type="presParOf" srcId="{32F43189-30E4-4073-88BC-8BBF7248A9FE}" destId="{A88829A7-CB7F-45AF-95E0-2E8F40FB30E8}" srcOrd="0" destOrd="0" presId="urn:microsoft.com/office/officeart/2005/8/layout/hChevron3"/>
    <dgm:cxn modelId="{4A5F2721-8234-46C1-9626-CF2204442B21}" type="presParOf" srcId="{32F43189-30E4-4073-88BC-8BBF7248A9FE}" destId="{AE40EDBB-B031-473F-8E29-CC99FEADFE43}" srcOrd="1" destOrd="0" presId="urn:microsoft.com/office/officeart/2005/8/layout/hChevron3"/>
    <dgm:cxn modelId="{B7B9CF16-8FB5-48FC-B8F9-D7F42CD93632}" type="presParOf" srcId="{32F43189-30E4-4073-88BC-8BBF7248A9FE}" destId="{2D487051-B733-49A1-B084-6F3D48AD60D0}" srcOrd="2" destOrd="0" presId="urn:microsoft.com/office/officeart/2005/8/layout/hChevron3"/>
    <dgm:cxn modelId="{DD1BB19E-2A6B-4CE5-AA80-482C165CD770}" type="presParOf" srcId="{32F43189-30E4-4073-88BC-8BBF7248A9FE}" destId="{3F4EE380-D7DF-431A-9F87-81E90750F32A}" srcOrd="3" destOrd="0" presId="urn:microsoft.com/office/officeart/2005/8/layout/hChevron3"/>
    <dgm:cxn modelId="{F99B1F14-4B48-47B2-9D80-4F0D0CBED08F}" type="presParOf" srcId="{32F43189-30E4-4073-88BC-8BBF7248A9FE}" destId="{0D531496-288A-4A6E-A63D-C15773A9763B}" srcOrd="4" destOrd="0" presId="urn:microsoft.com/office/officeart/2005/8/layout/hChevron3"/>
    <dgm:cxn modelId="{A184CAF2-E8C6-40E9-B73F-AC6471832742}" type="presParOf" srcId="{32F43189-30E4-4073-88BC-8BBF7248A9FE}" destId="{E547741C-DE6C-4621-8AEF-BF4E9FBF1F8F}" srcOrd="5" destOrd="0" presId="urn:microsoft.com/office/officeart/2005/8/layout/hChevron3"/>
    <dgm:cxn modelId="{1E0E4848-F306-4651-BDD3-EC919D68F143}" type="presParOf" srcId="{32F43189-30E4-4073-88BC-8BBF7248A9FE}" destId="{51EE115F-531D-43A9-9ABF-F7D4196C1C2B}" srcOrd="6" destOrd="0" presId="urn:microsoft.com/office/officeart/2005/8/layout/hChevron3"/>
    <dgm:cxn modelId="{F0BB3DEB-EDC6-4BAA-A286-F267AAE2B762}" type="presParOf" srcId="{32F43189-30E4-4073-88BC-8BBF7248A9FE}" destId="{31F89D1F-88A4-4557-85B6-4843462A286A}" srcOrd="7" destOrd="0" presId="urn:microsoft.com/office/officeart/2005/8/layout/hChevron3"/>
    <dgm:cxn modelId="{B62D0613-346A-406A-A308-2B7BC82A382E}" type="presParOf" srcId="{32F43189-30E4-4073-88BC-8BBF7248A9FE}" destId="{04F108E5-E860-41BB-9B75-7EE70E2A5B7A}" srcOrd="8" destOrd="0" presId="urn:microsoft.com/office/officeart/2005/8/layout/hChevron3"/>
    <dgm:cxn modelId="{A80D506B-5670-4359-BC6A-AF7711F0F34D}" type="presParOf" srcId="{32F43189-30E4-4073-88BC-8BBF7248A9FE}" destId="{9267B197-F506-455E-BD33-69CE86474208}" srcOrd="9" destOrd="0" presId="urn:microsoft.com/office/officeart/2005/8/layout/hChevron3"/>
    <dgm:cxn modelId="{CFDCE37D-7A82-490A-BF34-11082E02F224}" type="presParOf" srcId="{32F43189-30E4-4073-88BC-8BBF7248A9FE}" destId="{C746960E-B78D-445A-8641-351C6C526219}" srcOrd="10" destOrd="0" presId="urn:microsoft.com/office/officeart/2005/8/layout/hChevron3"/>
    <dgm:cxn modelId="{24AA7787-F358-4A96-ACE1-1215606A4DE7}" type="presParOf" srcId="{32F43189-30E4-4073-88BC-8BBF7248A9FE}" destId="{7AAB78B2-374F-4520-BE60-9EC4F3C8B149}" srcOrd="11" destOrd="0" presId="urn:microsoft.com/office/officeart/2005/8/layout/hChevron3"/>
    <dgm:cxn modelId="{A7F73810-98F1-41FF-9BEF-C159418815F9}" type="presParOf" srcId="{32F43189-30E4-4073-88BC-8BBF7248A9FE}" destId="{182F0344-D6E8-4562-917A-83243013AB1D}" srcOrd="12" destOrd="0" presId="urn:microsoft.com/office/officeart/2005/8/layout/hChevron3"/>
    <dgm:cxn modelId="{061FEFE1-4909-4F38-8B89-4C6B1C3BEB5D}" type="presParOf" srcId="{32F43189-30E4-4073-88BC-8BBF7248A9FE}" destId="{58BBEA01-4563-4D1E-A5E3-F0F49007D607}" srcOrd="13" destOrd="0" presId="urn:microsoft.com/office/officeart/2005/8/layout/hChevron3"/>
    <dgm:cxn modelId="{1D5E5377-738F-4355-B5B8-B38FE23D9722}" type="presParOf" srcId="{32F43189-30E4-4073-88BC-8BBF7248A9FE}" destId="{170D9D3D-373F-4445-9632-F74784FB7EF1}" srcOrd="14"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4.xml><?xml version="1.0" encoding="utf-8"?>
<dgm:dataModel xmlns:dgm="http://schemas.openxmlformats.org/drawingml/2006/diagram" xmlns:a="http://schemas.openxmlformats.org/drawingml/2006/main">
  <dgm:ptLst>
    <dgm:pt modelId="{D8727A72-56F8-49D6-9614-B07713DBDF00}" type="doc">
      <dgm:prSet loTypeId="urn:microsoft.com/office/officeart/2005/8/layout/hChevron3" loCatId="process" qsTypeId="urn:microsoft.com/office/officeart/2005/8/quickstyle/simple1" qsCatId="simple" csTypeId="urn:microsoft.com/office/officeart/2005/8/colors/accent0_1" csCatId="mainScheme" phldr="1"/>
      <dgm:spPr/>
    </dgm:pt>
    <dgm:pt modelId="{DCB75D9B-1BC1-4F47-B443-336EFC899368}">
      <dgm:prSet phldrT="[Text]" custT="1"/>
      <dgm:spPr>
        <a:solidFill>
          <a:schemeClr val="tx1">
            <a:lumMod val="40000"/>
            <a:lumOff val="60000"/>
          </a:schemeClr>
        </a:solidFill>
      </dgm:spPr>
      <dgm:t>
        <a:bodyPr/>
        <a:lstStyle/>
        <a:p>
          <a:r>
            <a:rPr lang="fa-IR" sz="1400" b="1">
              <a:solidFill>
                <a:srgbClr val="002060"/>
              </a:solidFill>
              <a:cs typeface="B Nazanin" panose="00000400000000000000" pitchFamily="2" charset="-78"/>
            </a:rPr>
            <a:t>مقدمه</a:t>
          </a:r>
          <a:endParaRPr lang="en-US" sz="1400" b="1" dirty="0">
            <a:solidFill>
              <a:srgbClr val="002060"/>
            </a:solidFill>
            <a:cs typeface="B Nazanin" panose="00000400000000000000" pitchFamily="2" charset="-78"/>
          </a:endParaRPr>
        </a:p>
      </dgm:t>
    </dgm:pt>
    <dgm:pt modelId="{1F8E0BCD-2899-49EE-87B0-AD140B823F0F}" type="parTrans" cxnId="{18F4680D-92C1-4D9F-A0B1-7E8FFB6AB70F}">
      <dgm:prSet/>
      <dgm:spPr/>
      <dgm:t>
        <a:bodyPr/>
        <a:lstStyle/>
        <a:p>
          <a:endParaRPr lang="en-US"/>
        </a:p>
      </dgm:t>
    </dgm:pt>
    <dgm:pt modelId="{5AF8477C-0DDD-4625-BF2D-A50F965D5188}" type="sibTrans" cxnId="{18F4680D-92C1-4D9F-A0B1-7E8FFB6AB70F}">
      <dgm:prSet/>
      <dgm:spPr/>
      <dgm:t>
        <a:bodyPr/>
        <a:lstStyle/>
        <a:p>
          <a:endParaRPr lang="en-US"/>
        </a:p>
      </dgm:t>
    </dgm:pt>
    <dgm:pt modelId="{DA037449-7C10-41DB-8EC1-7B8CDC65A455}">
      <dgm:prSet phldrT="[Text]" custT="1"/>
      <dgm:spPr>
        <a:solidFill>
          <a:schemeClr val="tx1">
            <a:lumMod val="40000"/>
            <a:lumOff val="60000"/>
          </a:schemeClr>
        </a:solidFill>
      </dgm:spPr>
      <dgm:t>
        <a:bodyPr/>
        <a:lstStyle/>
        <a:p>
          <a:r>
            <a:rPr lang="fa-IR" sz="1400" b="1">
              <a:solidFill>
                <a:srgbClr val="002060"/>
              </a:solidFill>
              <a:cs typeface="B Nazanin" panose="00000400000000000000" pitchFamily="2" charset="-78"/>
            </a:rPr>
            <a:t>خواص</a:t>
          </a:r>
          <a:endParaRPr lang="en-US" sz="1400" b="1" dirty="0">
            <a:solidFill>
              <a:srgbClr val="002060"/>
            </a:solidFill>
            <a:cs typeface="B Nazanin" panose="00000400000000000000" pitchFamily="2" charset="-78"/>
          </a:endParaRPr>
        </a:p>
      </dgm:t>
    </dgm:pt>
    <dgm:pt modelId="{76519712-CBAA-4B62-80D0-27B08A414BB1}" type="parTrans" cxnId="{03F178B2-A20C-45A9-9DEF-CC8BB3210178}">
      <dgm:prSet/>
      <dgm:spPr/>
      <dgm:t>
        <a:bodyPr/>
        <a:lstStyle/>
        <a:p>
          <a:endParaRPr lang="en-US"/>
        </a:p>
      </dgm:t>
    </dgm:pt>
    <dgm:pt modelId="{A9186DB7-E516-4469-A93C-EFCF0ED2C6AC}" type="sibTrans" cxnId="{03F178B2-A20C-45A9-9DEF-CC8BB3210178}">
      <dgm:prSet/>
      <dgm:spPr/>
      <dgm:t>
        <a:bodyPr/>
        <a:lstStyle/>
        <a:p>
          <a:endParaRPr lang="en-US"/>
        </a:p>
      </dgm:t>
    </dgm:pt>
    <dgm:pt modelId="{6833DEAF-3A60-41F7-89EC-3E2AF0668D6C}">
      <dgm:prSet phldrT="[Text]" custT="1"/>
      <dgm:spPr>
        <a:solidFill>
          <a:schemeClr val="tx1">
            <a:lumMod val="40000"/>
            <a:lumOff val="60000"/>
          </a:schemeClr>
        </a:solidFill>
      </dgm:spPr>
      <dgm:t>
        <a:bodyPr/>
        <a:lstStyle/>
        <a:p>
          <a:r>
            <a:rPr lang="fa-IR" sz="1400" b="1">
              <a:solidFill>
                <a:srgbClr val="002060"/>
              </a:solidFill>
              <a:cs typeface="B Nazanin" panose="00000400000000000000" pitchFamily="2" charset="-78"/>
            </a:rPr>
            <a:t>کاربرد</a:t>
          </a:r>
          <a:endParaRPr lang="en-US" sz="1400" b="1" dirty="0">
            <a:solidFill>
              <a:srgbClr val="002060"/>
            </a:solidFill>
            <a:cs typeface="B Nazanin" panose="00000400000000000000" pitchFamily="2" charset="-78"/>
          </a:endParaRPr>
        </a:p>
      </dgm:t>
    </dgm:pt>
    <dgm:pt modelId="{B54F9EE0-8CE9-4C54-B44F-98A5EB0A953B}" type="parTrans" cxnId="{E7323E7D-939D-47B8-AC2F-20457CA45EDB}">
      <dgm:prSet/>
      <dgm:spPr/>
      <dgm:t>
        <a:bodyPr/>
        <a:lstStyle/>
        <a:p>
          <a:endParaRPr lang="en-US"/>
        </a:p>
      </dgm:t>
    </dgm:pt>
    <dgm:pt modelId="{41045B56-76D5-484C-8C2D-89F8BB7A037F}" type="sibTrans" cxnId="{E7323E7D-939D-47B8-AC2F-20457CA45EDB}">
      <dgm:prSet/>
      <dgm:spPr/>
      <dgm:t>
        <a:bodyPr/>
        <a:lstStyle/>
        <a:p>
          <a:endParaRPr lang="en-US"/>
        </a:p>
      </dgm:t>
    </dgm:pt>
    <dgm:pt modelId="{42CB0ECC-3EAE-482A-B6A9-A63EBEEFE767}">
      <dgm:prSet phldrT="[Text]" custT="1"/>
      <dgm:spPr>
        <a:solidFill>
          <a:schemeClr val="tx1">
            <a:lumMod val="40000"/>
            <a:lumOff val="60000"/>
          </a:schemeClr>
        </a:solidFill>
      </dgm:spPr>
      <dgm:t>
        <a:bodyPr/>
        <a:lstStyle/>
        <a:p>
          <a:r>
            <a:rPr lang="fa-IR" sz="1400" b="1">
              <a:solidFill>
                <a:srgbClr val="002060"/>
              </a:solidFill>
              <a:cs typeface="B Nazanin" panose="00000400000000000000" pitchFamily="2" charset="-78"/>
            </a:rPr>
            <a:t>تاریخچه</a:t>
          </a:r>
          <a:endParaRPr lang="en-US" sz="1400" b="1" dirty="0">
            <a:solidFill>
              <a:srgbClr val="002060"/>
            </a:solidFill>
            <a:cs typeface="B Nazanin" panose="00000400000000000000" pitchFamily="2" charset="-78"/>
          </a:endParaRPr>
        </a:p>
      </dgm:t>
    </dgm:pt>
    <dgm:pt modelId="{DEC1DCE2-F534-4A41-8362-9D58B85EF288}" type="parTrans" cxnId="{B2C60FDB-4C0D-4944-B91E-597D9D20BBAF}">
      <dgm:prSet/>
      <dgm:spPr/>
      <dgm:t>
        <a:bodyPr/>
        <a:lstStyle/>
        <a:p>
          <a:endParaRPr lang="en-US"/>
        </a:p>
      </dgm:t>
    </dgm:pt>
    <dgm:pt modelId="{AB059917-B18B-424C-A3CB-048B63EFAB84}" type="sibTrans" cxnId="{B2C60FDB-4C0D-4944-B91E-597D9D20BBAF}">
      <dgm:prSet/>
      <dgm:spPr/>
      <dgm:t>
        <a:bodyPr/>
        <a:lstStyle/>
        <a:p>
          <a:endParaRPr lang="en-US"/>
        </a:p>
      </dgm:t>
    </dgm:pt>
    <dgm:pt modelId="{3E5F2591-6D50-43B1-BF9C-DFFD0F110F5C}">
      <dgm:prSet phldrT="[Text]" custT="1">
        <dgm:style>
          <a:lnRef idx="1">
            <a:schemeClr val="dk1"/>
          </a:lnRef>
          <a:fillRef idx="3">
            <a:schemeClr val="dk1"/>
          </a:fillRef>
          <a:effectRef idx="2">
            <a:schemeClr val="dk1"/>
          </a:effectRef>
          <a:fontRef idx="minor">
            <a:schemeClr val="lt1"/>
          </a:fontRef>
        </dgm:style>
      </dgm:prSet>
      <dgm:spPr>
        <a:solidFill>
          <a:schemeClr val="tx1">
            <a:lumMod val="40000"/>
            <a:lumOff val="60000"/>
          </a:schemeClr>
        </a:solidFill>
      </dgm:spPr>
      <dgm:t>
        <a:bodyPr/>
        <a:lstStyle/>
        <a:p>
          <a:r>
            <a:rPr lang="fa-IR" sz="1400" b="1">
              <a:solidFill>
                <a:srgbClr val="002060"/>
              </a:solidFill>
              <a:cs typeface="B Nazanin" panose="00000400000000000000" pitchFamily="2" charset="-78"/>
            </a:rPr>
            <a:t>روش های تولید</a:t>
          </a:r>
          <a:endParaRPr lang="en-US" sz="1400" b="1" dirty="0">
            <a:solidFill>
              <a:srgbClr val="002060"/>
            </a:solidFill>
            <a:cs typeface="B Nazanin" panose="00000400000000000000" pitchFamily="2" charset="-78"/>
          </a:endParaRPr>
        </a:p>
      </dgm:t>
    </dgm:pt>
    <dgm:pt modelId="{12916A1D-3B2B-4FD2-B5E6-6AE41069E53E}" type="parTrans" cxnId="{046350DF-2947-43BE-A243-A5D560617135}">
      <dgm:prSet/>
      <dgm:spPr/>
      <dgm:t>
        <a:bodyPr/>
        <a:lstStyle/>
        <a:p>
          <a:endParaRPr lang="en-US"/>
        </a:p>
      </dgm:t>
    </dgm:pt>
    <dgm:pt modelId="{DD131879-85F2-4E0C-ABB9-6F01EBBEE215}" type="sibTrans" cxnId="{046350DF-2947-43BE-A243-A5D560617135}">
      <dgm:prSet/>
      <dgm:spPr/>
      <dgm:t>
        <a:bodyPr/>
        <a:lstStyle/>
        <a:p>
          <a:endParaRPr lang="en-US"/>
        </a:p>
      </dgm:t>
    </dgm:pt>
    <dgm:pt modelId="{A46802C8-DA3B-495B-A90A-72DA553E8C56}">
      <dgm:prSet phldrT="[Text]" custT="1"/>
      <dgm:spPr>
        <a:solidFill>
          <a:schemeClr val="tx1">
            <a:lumMod val="40000"/>
            <a:lumOff val="60000"/>
          </a:schemeClr>
        </a:solidFill>
      </dgm:spPr>
      <dgm:t>
        <a:bodyPr/>
        <a:lstStyle/>
        <a:p>
          <a:r>
            <a:rPr lang="fa-IR" sz="1400" b="1">
              <a:solidFill>
                <a:srgbClr val="002060"/>
              </a:solidFill>
              <a:effectLst>
                <a:outerShdw blurRad="38100" dist="38100" dir="2700000" algn="tl">
                  <a:srgbClr val="000000">
                    <a:alpha val="43137"/>
                  </a:srgbClr>
                </a:outerShdw>
              </a:effectLst>
              <a:cs typeface="B Nazanin" panose="00000400000000000000" pitchFamily="2" charset="-78"/>
            </a:rPr>
            <a:t>بهترین روش تولید</a:t>
          </a:r>
          <a:endParaRPr lang="en-US" sz="1400" b="1" dirty="0">
            <a:solidFill>
              <a:srgbClr val="002060"/>
            </a:solidFill>
            <a:effectLst>
              <a:outerShdw blurRad="38100" dist="38100" dir="2700000" algn="tl">
                <a:srgbClr val="000000">
                  <a:alpha val="43137"/>
                </a:srgbClr>
              </a:outerShdw>
            </a:effectLst>
            <a:cs typeface="B Nazanin" panose="00000400000000000000" pitchFamily="2" charset="-78"/>
          </a:endParaRPr>
        </a:p>
      </dgm:t>
    </dgm:pt>
    <dgm:pt modelId="{B0A51965-5EC2-48DB-A0DA-4C2DE9E3CD4E}" type="parTrans" cxnId="{63573D47-D978-4B63-9685-F6943168C4B9}">
      <dgm:prSet/>
      <dgm:spPr/>
      <dgm:t>
        <a:bodyPr/>
        <a:lstStyle/>
        <a:p>
          <a:endParaRPr lang="en-US"/>
        </a:p>
      </dgm:t>
    </dgm:pt>
    <dgm:pt modelId="{E2D27B60-1307-4700-BA62-87E34DBBD40A}" type="sibTrans" cxnId="{63573D47-D978-4B63-9685-F6943168C4B9}">
      <dgm:prSet/>
      <dgm:spPr/>
      <dgm:t>
        <a:bodyPr/>
        <a:lstStyle/>
        <a:p>
          <a:endParaRPr lang="en-US"/>
        </a:p>
      </dgm:t>
    </dgm:pt>
    <dgm:pt modelId="{5B775452-2064-4930-8EAE-400E5EBA6550}">
      <dgm:prSet phldrT="[Text]" custT="1"/>
      <dgm:spPr>
        <a:gradFill flip="none" rotWithShape="0">
          <a:gsLst>
            <a:gs pos="0">
              <a:srgbClr val="F2B900">
                <a:shade val="30000"/>
                <a:satMod val="115000"/>
              </a:srgbClr>
            </a:gs>
            <a:gs pos="50000">
              <a:srgbClr val="F2B900">
                <a:shade val="67500"/>
                <a:satMod val="115000"/>
              </a:srgbClr>
            </a:gs>
            <a:gs pos="100000">
              <a:srgbClr val="F2B900">
                <a:shade val="100000"/>
                <a:satMod val="115000"/>
              </a:srgbClr>
            </a:gs>
          </a:gsLst>
          <a:path path="circle">
            <a:fillToRect l="100000" t="100000"/>
          </a:path>
          <a:tileRect r="-100000" b="-100000"/>
        </a:gradFill>
      </dgm:spPr>
      <dgm:t>
        <a:bodyPr/>
        <a:lstStyle/>
        <a:p>
          <a:r>
            <a:rPr lang="fa-IR" sz="1400" b="1" dirty="0">
              <a:solidFill>
                <a:srgbClr val="002060"/>
              </a:solidFill>
              <a:cs typeface="B Nazanin" panose="00000400000000000000" pitchFamily="2" charset="-78"/>
            </a:rPr>
            <a:t>بررسی بازار</a:t>
          </a:r>
          <a:endParaRPr lang="en-US" sz="1400" b="1" dirty="0">
            <a:solidFill>
              <a:srgbClr val="002060"/>
            </a:solidFill>
            <a:cs typeface="B Nazanin" panose="00000400000000000000" pitchFamily="2" charset="-78"/>
          </a:endParaRPr>
        </a:p>
      </dgm:t>
    </dgm:pt>
    <dgm:pt modelId="{F84D7F43-77FC-4C60-8ECE-E1BF429B51EF}" type="parTrans" cxnId="{CCD8AB45-4AE2-4E2A-94BB-9913818B9025}">
      <dgm:prSet/>
      <dgm:spPr/>
      <dgm:t>
        <a:bodyPr/>
        <a:lstStyle/>
        <a:p>
          <a:endParaRPr lang="en-US"/>
        </a:p>
      </dgm:t>
    </dgm:pt>
    <dgm:pt modelId="{3AB435F3-9F9E-4D2F-8B5D-F8CBF01D4CBE}" type="sibTrans" cxnId="{CCD8AB45-4AE2-4E2A-94BB-9913818B9025}">
      <dgm:prSet/>
      <dgm:spPr/>
      <dgm:t>
        <a:bodyPr/>
        <a:lstStyle/>
        <a:p>
          <a:endParaRPr lang="en-US"/>
        </a:p>
      </dgm:t>
    </dgm:pt>
    <dgm:pt modelId="{80702F78-A1AD-4532-8CC5-0D4C637EBBB1}">
      <dgm:prSet phldrT="[Text]" custT="1"/>
      <dgm:spPr>
        <a:solidFill>
          <a:schemeClr val="tx1">
            <a:lumMod val="40000"/>
            <a:lumOff val="60000"/>
          </a:schemeClr>
        </a:solidFill>
      </dgm:spPr>
      <dgm:t>
        <a:bodyPr/>
        <a:lstStyle/>
        <a:p>
          <a:r>
            <a:rPr lang="fa-IR" sz="1400" b="1">
              <a:solidFill>
                <a:srgbClr val="002060"/>
              </a:solidFill>
              <a:cs typeface="B Nazanin" panose="00000400000000000000" pitchFamily="2" charset="-78"/>
            </a:rPr>
            <a:t>محاسبات اقتصادی</a:t>
          </a:r>
          <a:endParaRPr lang="en-US" sz="1400" b="1" dirty="0">
            <a:solidFill>
              <a:srgbClr val="002060"/>
            </a:solidFill>
            <a:cs typeface="B Nazanin" panose="00000400000000000000" pitchFamily="2" charset="-78"/>
          </a:endParaRPr>
        </a:p>
      </dgm:t>
    </dgm:pt>
    <dgm:pt modelId="{75ADA028-127E-4D4C-9CFC-8E3C83EF273A}" type="parTrans" cxnId="{BC7EB09F-759D-42FC-B50E-D3BC12BB8C9C}">
      <dgm:prSet/>
      <dgm:spPr/>
      <dgm:t>
        <a:bodyPr/>
        <a:lstStyle/>
        <a:p>
          <a:endParaRPr lang="en-US"/>
        </a:p>
      </dgm:t>
    </dgm:pt>
    <dgm:pt modelId="{61BE312E-2E14-48F8-ACF4-04895BF119B8}" type="sibTrans" cxnId="{BC7EB09F-759D-42FC-B50E-D3BC12BB8C9C}">
      <dgm:prSet/>
      <dgm:spPr/>
      <dgm:t>
        <a:bodyPr/>
        <a:lstStyle/>
        <a:p>
          <a:endParaRPr lang="en-US"/>
        </a:p>
      </dgm:t>
    </dgm:pt>
    <dgm:pt modelId="{32F43189-30E4-4073-88BC-8BBF7248A9FE}" type="pres">
      <dgm:prSet presAssocID="{D8727A72-56F8-49D6-9614-B07713DBDF00}" presName="Name0" presStyleCnt="0">
        <dgm:presLayoutVars>
          <dgm:dir val="rev"/>
          <dgm:resizeHandles val="exact"/>
        </dgm:presLayoutVars>
      </dgm:prSet>
      <dgm:spPr/>
    </dgm:pt>
    <dgm:pt modelId="{A88829A7-CB7F-45AF-95E0-2E8F40FB30E8}" type="pres">
      <dgm:prSet presAssocID="{DCB75D9B-1BC1-4F47-B443-336EFC899368}" presName="parTxOnly" presStyleLbl="node1" presStyleIdx="0" presStyleCnt="8">
        <dgm:presLayoutVars>
          <dgm:bulletEnabled val="1"/>
        </dgm:presLayoutVars>
      </dgm:prSet>
      <dgm:spPr/>
    </dgm:pt>
    <dgm:pt modelId="{AE40EDBB-B031-473F-8E29-CC99FEADFE43}" type="pres">
      <dgm:prSet presAssocID="{5AF8477C-0DDD-4625-BF2D-A50F965D5188}" presName="parSpace" presStyleCnt="0"/>
      <dgm:spPr/>
    </dgm:pt>
    <dgm:pt modelId="{2D487051-B733-49A1-B084-6F3D48AD60D0}" type="pres">
      <dgm:prSet presAssocID="{DA037449-7C10-41DB-8EC1-7B8CDC65A455}" presName="parTxOnly" presStyleLbl="node1" presStyleIdx="1" presStyleCnt="8">
        <dgm:presLayoutVars>
          <dgm:bulletEnabled val="1"/>
        </dgm:presLayoutVars>
      </dgm:prSet>
      <dgm:spPr/>
    </dgm:pt>
    <dgm:pt modelId="{3F4EE380-D7DF-431A-9F87-81E90750F32A}" type="pres">
      <dgm:prSet presAssocID="{A9186DB7-E516-4469-A93C-EFCF0ED2C6AC}" presName="parSpace" presStyleCnt="0"/>
      <dgm:spPr/>
    </dgm:pt>
    <dgm:pt modelId="{0D531496-288A-4A6E-A63D-C15773A9763B}" type="pres">
      <dgm:prSet presAssocID="{42CB0ECC-3EAE-482A-B6A9-A63EBEEFE767}" presName="parTxOnly" presStyleLbl="node1" presStyleIdx="2" presStyleCnt="8">
        <dgm:presLayoutVars>
          <dgm:bulletEnabled val="1"/>
        </dgm:presLayoutVars>
      </dgm:prSet>
      <dgm:spPr/>
    </dgm:pt>
    <dgm:pt modelId="{E547741C-DE6C-4621-8AEF-BF4E9FBF1F8F}" type="pres">
      <dgm:prSet presAssocID="{AB059917-B18B-424C-A3CB-048B63EFAB84}" presName="parSpace" presStyleCnt="0"/>
      <dgm:spPr/>
    </dgm:pt>
    <dgm:pt modelId="{51EE115F-531D-43A9-9ABF-F7D4196C1C2B}" type="pres">
      <dgm:prSet presAssocID="{6833DEAF-3A60-41F7-89EC-3E2AF0668D6C}" presName="parTxOnly" presStyleLbl="node1" presStyleIdx="3" presStyleCnt="8">
        <dgm:presLayoutVars>
          <dgm:bulletEnabled val="1"/>
        </dgm:presLayoutVars>
      </dgm:prSet>
      <dgm:spPr/>
    </dgm:pt>
    <dgm:pt modelId="{31F89D1F-88A4-4557-85B6-4843462A286A}" type="pres">
      <dgm:prSet presAssocID="{41045B56-76D5-484C-8C2D-89F8BB7A037F}" presName="parSpace" presStyleCnt="0"/>
      <dgm:spPr/>
    </dgm:pt>
    <dgm:pt modelId="{04F108E5-E860-41BB-9B75-7EE70E2A5B7A}" type="pres">
      <dgm:prSet presAssocID="{3E5F2591-6D50-43B1-BF9C-DFFD0F110F5C}" presName="parTxOnly" presStyleLbl="node1" presStyleIdx="4" presStyleCnt="8">
        <dgm:presLayoutVars>
          <dgm:bulletEnabled val="1"/>
        </dgm:presLayoutVars>
      </dgm:prSet>
      <dgm:spPr/>
    </dgm:pt>
    <dgm:pt modelId="{9267B197-F506-455E-BD33-69CE86474208}" type="pres">
      <dgm:prSet presAssocID="{DD131879-85F2-4E0C-ABB9-6F01EBBEE215}" presName="parSpace" presStyleCnt="0"/>
      <dgm:spPr/>
    </dgm:pt>
    <dgm:pt modelId="{C746960E-B78D-445A-8641-351C6C526219}" type="pres">
      <dgm:prSet presAssocID="{A46802C8-DA3B-495B-A90A-72DA553E8C56}" presName="parTxOnly" presStyleLbl="node1" presStyleIdx="5" presStyleCnt="8">
        <dgm:presLayoutVars>
          <dgm:bulletEnabled val="1"/>
        </dgm:presLayoutVars>
      </dgm:prSet>
      <dgm:spPr/>
    </dgm:pt>
    <dgm:pt modelId="{7AAB78B2-374F-4520-BE60-9EC4F3C8B149}" type="pres">
      <dgm:prSet presAssocID="{E2D27B60-1307-4700-BA62-87E34DBBD40A}" presName="parSpace" presStyleCnt="0"/>
      <dgm:spPr/>
    </dgm:pt>
    <dgm:pt modelId="{182F0344-D6E8-4562-917A-83243013AB1D}" type="pres">
      <dgm:prSet presAssocID="{5B775452-2064-4930-8EAE-400E5EBA6550}" presName="parTxOnly" presStyleLbl="node1" presStyleIdx="6" presStyleCnt="8">
        <dgm:presLayoutVars>
          <dgm:bulletEnabled val="1"/>
        </dgm:presLayoutVars>
      </dgm:prSet>
      <dgm:spPr/>
    </dgm:pt>
    <dgm:pt modelId="{58BBEA01-4563-4D1E-A5E3-F0F49007D607}" type="pres">
      <dgm:prSet presAssocID="{3AB435F3-9F9E-4D2F-8B5D-F8CBF01D4CBE}" presName="parSpace" presStyleCnt="0"/>
      <dgm:spPr/>
    </dgm:pt>
    <dgm:pt modelId="{170D9D3D-373F-4445-9632-F74784FB7EF1}" type="pres">
      <dgm:prSet presAssocID="{80702F78-A1AD-4532-8CC5-0D4C637EBBB1}" presName="parTxOnly" presStyleLbl="node1" presStyleIdx="7" presStyleCnt="8">
        <dgm:presLayoutVars>
          <dgm:bulletEnabled val="1"/>
        </dgm:presLayoutVars>
      </dgm:prSet>
      <dgm:spPr/>
    </dgm:pt>
  </dgm:ptLst>
  <dgm:cxnLst>
    <dgm:cxn modelId="{18F4680D-92C1-4D9F-A0B1-7E8FFB6AB70F}" srcId="{D8727A72-56F8-49D6-9614-B07713DBDF00}" destId="{DCB75D9B-1BC1-4F47-B443-336EFC899368}" srcOrd="0" destOrd="0" parTransId="{1F8E0BCD-2899-49EE-87B0-AD140B823F0F}" sibTransId="{5AF8477C-0DDD-4625-BF2D-A50F965D5188}"/>
    <dgm:cxn modelId="{E45FFE21-6FFF-456B-921C-13193AAB92D1}" type="presOf" srcId="{5B775452-2064-4930-8EAE-400E5EBA6550}" destId="{182F0344-D6E8-4562-917A-83243013AB1D}" srcOrd="0" destOrd="0" presId="urn:microsoft.com/office/officeart/2005/8/layout/hChevron3"/>
    <dgm:cxn modelId="{CCD8AB45-4AE2-4E2A-94BB-9913818B9025}" srcId="{D8727A72-56F8-49D6-9614-B07713DBDF00}" destId="{5B775452-2064-4930-8EAE-400E5EBA6550}" srcOrd="6" destOrd="0" parTransId="{F84D7F43-77FC-4C60-8ECE-E1BF429B51EF}" sibTransId="{3AB435F3-9F9E-4D2F-8B5D-F8CBF01D4CBE}"/>
    <dgm:cxn modelId="{63573D47-D978-4B63-9685-F6943168C4B9}" srcId="{D8727A72-56F8-49D6-9614-B07713DBDF00}" destId="{A46802C8-DA3B-495B-A90A-72DA553E8C56}" srcOrd="5" destOrd="0" parTransId="{B0A51965-5EC2-48DB-A0DA-4C2DE9E3CD4E}" sibTransId="{E2D27B60-1307-4700-BA62-87E34DBBD40A}"/>
    <dgm:cxn modelId="{C69A1F72-3A72-405A-A3E8-DC5DD51F0A92}" type="presOf" srcId="{3E5F2591-6D50-43B1-BF9C-DFFD0F110F5C}" destId="{04F108E5-E860-41BB-9B75-7EE70E2A5B7A}" srcOrd="0" destOrd="0" presId="urn:microsoft.com/office/officeart/2005/8/layout/hChevron3"/>
    <dgm:cxn modelId="{A3E1AB74-9AC0-461D-B1B1-AAAF7EDF4924}" type="presOf" srcId="{A46802C8-DA3B-495B-A90A-72DA553E8C56}" destId="{C746960E-B78D-445A-8641-351C6C526219}" srcOrd="0" destOrd="0" presId="urn:microsoft.com/office/officeart/2005/8/layout/hChevron3"/>
    <dgm:cxn modelId="{59421A55-EB94-4D03-AA4F-5F285F4B8204}" type="presOf" srcId="{80702F78-A1AD-4532-8CC5-0D4C637EBBB1}" destId="{170D9D3D-373F-4445-9632-F74784FB7EF1}" srcOrd="0" destOrd="0" presId="urn:microsoft.com/office/officeart/2005/8/layout/hChevron3"/>
    <dgm:cxn modelId="{E7323E7D-939D-47B8-AC2F-20457CA45EDB}" srcId="{D8727A72-56F8-49D6-9614-B07713DBDF00}" destId="{6833DEAF-3A60-41F7-89EC-3E2AF0668D6C}" srcOrd="3" destOrd="0" parTransId="{B54F9EE0-8CE9-4C54-B44F-98A5EB0A953B}" sibTransId="{41045B56-76D5-484C-8C2D-89F8BB7A037F}"/>
    <dgm:cxn modelId="{BC7EB09F-759D-42FC-B50E-D3BC12BB8C9C}" srcId="{D8727A72-56F8-49D6-9614-B07713DBDF00}" destId="{80702F78-A1AD-4532-8CC5-0D4C637EBBB1}" srcOrd="7" destOrd="0" parTransId="{75ADA028-127E-4D4C-9CFC-8E3C83EF273A}" sibTransId="{61BE312E-2E14-48F8-ACF4-04895BF119B8}"/>
    <dgm:cxn modelId="{03F178B2-A20C-45A9-9DEF-CC8BB3210178}" srcId="{D8727A72-56F8-49D6-9614-B07713DBDF00}" destId="{DA037449-7C10-41DB-8EC1-7B8CDC65A455}" srcOrd="1" destOrd="0" parTransId="{76519712-CBAA-4B62-80D0-27B08A414BB1}" sibTransId="{A9186DB7-E516-4469-A93C-EFCF0ED2C6AC}"/>
    <dgm:cxn modelId="{C8D25BC5-7B34-40E6-BA46-682324FFFA33}" type="presOf" srcId="{42CB0ECC-3EAE-482A-B6A9-A63EBEEFE767}" destId="{0D531496-288A-4A6E-A63D-C15773A9763B}" srcOrd="0" destOrd="0" presId="urn:microsoft.com/office/officeart/2005/8/layout/hChevron3"/>
    <dgm:cxn modelId="{B2C60FDB-4C0D-4944-B91E-597D9D20BBAF}" srcId="{D8727A72-56F8-49D6-9614-B07713DBDF00}" destId="{42CB0ECC-3EAE-482A-B6A9-A63EBEEFE767}" srcOrd="2" destOrd="0" parTransId="{DEC1DCE2-F534-4A41-8362-9D58B85EF288}" sibTransId="{AB059917-B18B-424C-A3CB-048B63EFAB84}"/>
    <dgm:cxn modelId="{046350DF-2947-43BE-A243-A5D560617135}" srcId="{D8727A72-56F8-49D6-9614-B07713DBDF00}" destId="{3E5F2591-6D50-43B1-BF9C-DFFD0F110F5C}" srcOrd="4" destOrd="0" parTransId="{12916A1D-3B2B-4FD2-B5E6-6AE41069E53E}" sibTransId="{DD131879-85F2-4E0C-ABB9-6F01EBBEE215}"/>
    <dgm:cxn modelId="{7E87F5E3-2DAB-4675-9B4B-07163B9C6054}" type="presOf" srcId="{DA037449-7C10-41DB-8EC1-7B8CDC65A455}" destId="{2D487051-B733-49A1-B084-6F3D48AD60D0}" srcOrd="0" destOrd="0" presId="urn:microsoft.com/office/officeart/2005/8/layout/hChevron3"/>
    <dgm:cxn modelId="{167CADE4-9725-492C-AFEE-8FBE03E8512E}" type="presOf" srcId="{6833DEAF-3A60-41F7-89EC-3E2AF0668D6C}" destId="{51EE115F-531D-43A9-9ABF-F7D4196C1C2B}" srcOrd="0" destOrd="0" presId="urn:microsoft.com/office/officeart/2005/8/layout/hChevron3"/>
    <dgm:cxn modelId="{FD8A2CEB-EF01-4B8E-A80A-6B9265852E48}" type="presOf" srcId="{DCB75D9B-1BC1-4F47-B443-336EFC899368}" destId="{A88829A7-CB7F-45AF-95E0-2E8F40FB30E8}" srcOrd="0" destOrd="0" presId="urn:microsoft.com/office/officeart/2005/8/layout/hChevron3"/>
    <dgm:cxn modelId="{E91D8CEC-1831-4113-9CA3-0E11C229F470}" type="presOf" srcId="{D8727A72-56F8-49D6-9614-B07713DBDF00}" destId="{32F43189-30E4-4073-88BC-8BBF7248A9FE}" srcOrd="0" destOrd="0" presId="urn:microsoft.com/office/officeart/2005/8/layout/hChevron3"/>
    <dgm:cxn modelId="{84C0ABA4-56D1-468A-9F08-B577F0F2EF09}" type="presParOf" srcId="{32F43189-30E4-4073-88BC-8BBF7248A9FE}" destId="{A88829A7-CB7F-45AF-95E0-2E8F40FB30E8}" srcOrd="0" destOrd="0" presId="urn:microsoft.com/office/officeart/2005/8/layout/hChevron3"/>
    <dgm:cxn modelId="{85E0F248-0629-4020-9892-545073B83E78}" type="presParOf" srcId="{32F43189-30E4-4073-88BC-8BBF7248A9FE}" destId="{AE40EDBB-B031-473F-8E29-CC99FEADFE43}" srcOrd="1" destOrd="0" presId="urn:microsoft.com/office/officeart/2005/8/layout/hChevron3"/>
    <dgm:cxn modelId="{53A746D5-5AEA-429C-AEE3-2CDB10ACC3E4}" type="presParOf" srcId="{32F43189-30E4-4073-88BC-8BBF7248A9FE}" destId="{2D487051-B733-49A1-B084-6F3D48AD60D0}" srcOrd="2" destOrd="0" presId="urn:microsoft.com/office/officeart/2005/8/layout/hChevron3"/>
    <dgm:cxn modelId="{5C30337D-3C14-4C7B-84BF-90C97ACC216F}" type="presParOf" srcId="{32F43189-30E4-4073-88BC-8BBF7248A9FE}" destId="{3F4EE380-D7DF-431A-9F87-81E90750F32A}" srcOrd="3" destOrd="0" presId="urn:microsoft.com/office/officeart/2005/8/layout/hChevron3"/>
    <dgm:cxn modelId="{587E9821-4D7E-46F8-A20B-8E7162A6AA7D}" type="presParOf" srcId="{32F43189-30E4-4073-88BC-8BBF7248A9FE}" destId="{0D531496-288A-4A6E-A63D-C15773A9763B}" srcOrd="4" destOrd="0" presId="urn:microsoft.com/office/officeart/2005/8/layout/hChevron3"/>
    <dgm:cxn modelId="{794CB4E9-A4C5-4453-BA44-31542858E98F}" type="presParOf" srcId="{32F43189-30E4-4073-88BC-8BBF7248A9FE}" destId="{E547741C-DE6C-4621-8AEF-BF4E9FBF1F8F}" srcOrd="5" destOrd="0" presId="urn:microsoft.com/office/officeart/2005/8/layout/hChevron3"/>
    <dgm:cxn modelId="{55ADDEA3-C1DB-4274-9EAB-78064815AC28}" type="presParOf" srcId="{32F43189-30E4-4073-88BC-8BBF7248A9FE}" destId="{51EE115F-531D-43A9-9ABF-F7D4196C1C2B}" srcOrd="6" destOrd="0" presId="urn:microsoft.com/office/officeart/2005/8/layout/hChevron3"/>
    <dgm:cxn modelId="{258F17CD-0CF7-45FA-905A-0D2950CAB6F4}" type="presParOf" srcId="{32F43189-30E4-4073-88BC-8BBF7248A9FE}" destId="{31F89D1F-88A4-4557-85B6-4843462A286A}" srcOrd="7" destOrd="0" presId="urn:microsoft.com/office/officeart/2005/8/layout/hChevron3"/>
    <dgm:cxn modelId="{C32F5B78-8E48-4E62-BC9C-62CEF25FA234}" type="presParOf" srcId="{32F43189-30E4-4073-88BC-8BBF7248A9FE}" destId="{04F108E5-E860-41BB-9B75-7EE70E2A5B7A}" srcOrd="8" destOrd="0" presId="urn:microsoft.com/office/officeart/2005/8/layout/hChevron3"/>
    <dgm:cxn modelId="{37B361F0-B39C-4B5E-8889-74D0C068D5CA}" type="presParOf" srcId="{32F43189-30E4-4073-88BC-8BBF7248A9FE}" destId="{9267B197-F506-455E-BD33-69CE86474208}" srcOrd="9" destOrd="0" presId="urn:microsoft.com/office/officeart/2005/8/layout/hChevron3"/>
    <dgm:cxn modelId="{40A20B23-2FB2-4EFE-8F2F-E132A1377F15}" type="presParOf" srcId="{32F43189-30E4-4073-88BC-8BBF7248A9FE}" destId="{C746960E-B78D-445A-8641-351C6C526219}" srcOrd="10" destOrd="0" presId="urn:microsoft.com/office/officeart/2005/8/layout/hChevron3"/>
    <dgm:cxn modelId="{735BFB42-DFCD-42F6-95FF-4E87B98099A5}" type="presParOf" srcId="{32F43189-30E4-4073-88BC-8BBF7248A9FE}" destId="{7AAB78B2-374F-4520-BE60-9EC4F3C8B149}" srcOrd="11" destOrd="0" presId="urn:microsoft.com/office/officeart/2005/8/layout/hChevron3"/>
    <dgm:cxn modelId="{B56558DD-4C4D-47AD-A002-A4DCC45D50F8}" type="presParOf" srcId="{32F43189-30E4-4073-88BC-8BBF7248A9FE}" destId="{182F0344-D6E8-4562-917A-83243013AB1D}" srcOrd="12" destOrd="0" presId="urn:microsoft.com/office/officeart/2005/8/layout/hChevron3"/>
    <dgm:cxn modelId="{8F9F1B76-1592-443A-8B95-14CED5060ED3}" type="presParOf" srcId="{32F43189-30E4-4073-88BC-8BBF7248A9FE}" destId="{58BBEA01-4563-4D1E-A5E3-F0F49007D607}" srcOrd="13" destOrd="0" presId="urn:microsoft.com/office/officeart/2005/8/layout/hChevron3"/>
    <dgm:cxn modelId="{3D4194A7-064E-4E39-9AC0-6D86C39CBC0C}" type="presParOf" srcId="{32F43189-30E4-4073-88BC-8BBF7248A9FE}" destId="{170D9D3D-373F-4445-9632-F74784FB7EF1}" srcOrd="14" destOrd="0" presId="urn:microsoft.com/office/officeart/2005/8/layout/hChevron3"/>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5.xml><?xml version="1.0" encoding="utf-8"?>
<dgm:dataModel xmlns:dgm="http://schemas.openxmlformats.org/drawingml/2006/diagram" xmlns:a="http://schemas.openxmlformats.org/drawingml/2006/main">
  <dgm:ptLst>
    <dgm:pt modelId="{D8727A72-56F8-49D6-9614-B07713DBDF00}" type="doc">
      <dgm:prSet loTypeId="urn:microsoft.com/office/officeart/2005/8/layout/hChevron3" loCatId="process" qsTypeId="urn:microsoft.com/office/officeart/2005/8/quickstyle/simple1" qsCatId="simple" csTypeId="urn:microsoft.com/office/officeart/2005/8/colors/accent0_1" csCatId="mainScheme" phldr="1"/>
      <dgm:spPr/>
    </dgm:pt>
    <dgm:pt modelId="{DCB75D9B-1BC1-4F47-B443-336EFC899368}">
      <dgm:prSet phldrT="[Text]" custT="1"/>
      <dgm:spPr>
        <a:solidFill>
          <a:schemeClr val="tx1">
            <a:lumMod val="40000"/>
            <a:lumOff val="60000"/>
          </a:schemeClr>
        </a:solidFill>
      </dgm:spPr>
      <dgm:t>
        <a:bodyPr/>
        <a:lstStyle/>
        <a:p>
          <a:r>
            <a:rPr lang="fa-IR" sz="1400" b="1">
              <a:solidFill>
                <a:srgbClr val="002060"/>
              </a:solidFill>
              <a:cs typeface="B Nazanin" panose="00000400000000000000" pitchFamily="2" charset="-78"/>
            </a:rPr>
            <a:t>مقدمه</a:t>
          </a:r>
          <a:endParaRPr lang="en-US" sz="1400" b="1" dirty="0">
            <a:solidFill>
              <a:srgbClr val="002060"/>
            </a:solidFill>
            <a:cs typeface="B Nazanin" panose="00000400000000000000" pitchFamily="2" charset="-78"/>
          </a:endParaRPr>
        </a:p>
      </dgm:t>
    </dgm:pt>
    <dgm:pt modelId="{1F8E0BCD-2899-49EE-87B0-AD140B823F0F}" type="parTrans" cxnId="{18F4680D-92C1-4D9F-A0B1-7E8FFB6AB70F}">
      <dgm:prSet/>
      <dgm:spPr/>
      <dgm:t>
        <a:bodyPr/>
        <a:lstStyle/>
        <a:p>
          <a:endParaRPr lang="en-US"/>
        </a:p>
      </dgm:t>
    </dgm:pt>
    <dgm:pt modelId="{5AF8477C-0DDD-4625-BF2D-A50F965D5188}" type="sibTrans" cxnId="{18F4680D-92C1-4D9F-A0B1-7E8FFB6AB70F}">
      <dgm:prSet/>
      <dgm:spPr/>
      <dgm:t>
        <a:bodyPr/>
        <a:lstStyle/>
        <a:p>
          <a:endParaRPr lang="en-US"/>
        </a:p>
      </dgm:t>
    </dgm:pt>
    <dgm:pt modelId="{DA037449-7C10-41DB-8EC1-7B8CDC65A455}">
      <dgm:prSet phldrT="[Text]" custT="1"/>
      <dgm:spPr>
        <a:solidFill>
          <a:schemeClr val="tx1">
            <a:lumMod val="40000"/>
            <a:lumOff val="60000"/>
          </a:schemeClr>
        </a:solidFill>
      </dgm:spPr>
      <dgm:t>
        <a:bodyPr/>
        <a:lstStyle/>
        <a:p>
          <a:r>
            <a:rPr lang="fa-IR" sz="1400" b="1">
              <a:solidFill>
                <a:srgbClr val="002060"/>
              </a:solidFill>
              <a:cs typeface="B Nazanin" panose="00000400000000000000" pitchFamily="2" charset="-78"/>
            </a:rPr>
            <a:t>خواص</a:t>
          </a:r>
          <a:endParaRPr lang="en-US" sz="1400" b="1" dirty="0">
            <a:solidFill>
              <a:srgbClr val="002060"/>
            </a:solidFill>
            <a:cs typeface="B Nazanin" panose="00000400000000000000" pitchFamily="2" charset="-78"/>
          </a:endParaRPr>
        </a:p>
      </dgm:t>
    </dgm:pt>
    <dgm:pt modelId="{76519712-CBAA-4B62-80D0-27B08A414BB1}" type="parTrans" cxnId="{03F178B2-A20C-45A9-9DEF-CC8BB3210178}">
      <dgm:prSet/>
      <dgm:spPr/>
      <dgm:t>
        <a:bodyPr/>
        <a:lstStyle/>
        <a:p>
          <a:endParaRPr lang="en-US"/>
        </a:p>
      </dgm:t>
    </dgm:pt>
    <dgm:pt modelId="{A9186DB7-E516-4469-A93C-EFCF0ED2C6AC}" type="sibTrans" cxnId="{03F178B2-A20C-45A9-9DEF-CC8BB3210178}">
      <dgm:prSet/>
      <dgm:spPr/>
      <dgm:t>
        <a:bodyPr/>
        <a:lstStyle/>
        <a:p>
          <a:endParaRPr lang="en-US"/>
        </a:p>
      </dgm:t>
    </dgm:pt>
    <dgm:pt modelId="{6833DEAF-3A60-41F7-89EC-3E2AF0668D6C}">
      <dgm:prSet phldrT="[Text]" custT="1"/>
      <dgm:spPr>
        <a:solidFill>
          <a:schemeClr val="tx1">
            <a:lumMod val="40000"/>
            <a:lumOff val="60000"/>
          </a:schemeClr>
        </a:solidFill>
      </dgm:spPr>
      <dgm:t>
        <a:bodyPr/>
        <a:lstStyle/>
        <a:p>
          <a:r>
            <a:rPr lang="fa-IR" sz="1400" b="1">
              <a:solidFill>
                <a:srgbClr val="002060"/>
              </a:solidFill>
              <a:cs typeface="B Nazanin" panose="00000400000000000000" pitchFamily="2" charset="-78"/>
            </a:rPr>
            <a:t>کاربرد</a:t>
          </a:r>
          <a:endParaRPr lang="en-US" sz="1400" b="1" dirty="0">
            <a:solidFill>
              <a:srgbClr val="002060"/>
            </a:solidFill>
            <a:cs typeface="B Nazanin" panose="00000400000000000000" pitchFamily="2" charset="-78"/>
          </a:endParaRPr>
        </a:p>
      </dgm:t>
    </dgm:pt>
    <dgm:pt modelId="{B54F9EE0-8CE9-4C54-B44F-98A5EB0A953B}" type="parTrans" cxnId="{E7323E7D-939D-47B8-AC2F-20457CA45EDB}">
      <dgm:prSet/>
      <dgm:spPr/>
      <dgm:t>
        <a:bodyPr/>
        <a:lstStyle/>
        <a:p>
          <a:endParaRPr lang="en-US"/>
        </a:p>
      </dgm:t>
    </dgm:pt>
    <dgm:pt modelId="{41045B56-76D5-484C-8C2D-89F8BB7A037F}" type="sibTrans" cxnId="{E7323E7D-939D-47B8-AC2F-20457CA45EDB}">
      <dgm:prSet/>
      <dgm:spPr/>
      <dgm:t>
        <a:bodyPr/>
        <a:lstStyle/>
        <a:p>
          <a:endParaRPr lang="en-US"/>
        </a:p>
      </dgm:t>
    </dgm:pt>
    <dgm:pt modelId="{42CB0ECC-3EAE-482A-B6A9-A63EBEEFE767}">
      <dgm:prSet phldrT="[Text]" custT="1"/>
      <dgm:spPr>
        <a:solidFill>
          <a:schemeClr val="tx1">
            <a:lumMod val="40000"/>
            <a:lumOff val="60000"/>
          </a:schemeClr>
        </a:solidFill>
      </dgm:spPr>
      <dgm:t>
        <a:bodyPr/>
        <a:lstStyle/>
        <a:p>
          <a:r>
            <a:rPr lang="fa-IR" sz="1400" b="1">
              <a:solidFill>
                <a:srgbClr val="002060"/>
              </a:solidFill>
              <a:cs typeface="B Nazanin" panose="00000400000000000000" pitchFamily="2" charset="-78"/>
            </a:rPr>
            <a:t>تاریخچه</a:t>
          </a:r>
          <a:endParaRPr lang="en-US" sz="1400" b="1" dirty="0">
            <a:solidFill>
              <a:srgbClr val="002060"/>
            </a:solidFill>
            <a:cs typeface="B Nazanin" panose="00000400000000000000" pitchFamily="2" charset="-78"/>
          </a:endParaRPr>
        </a:p>
      </dgm:t>
    </dgm:pt>
    <dgm:pt modelId="{DEC1DCE2-F534-4A41-8362-9D58B85EF288}" type="parTrans" cxnId="{B2C60FDB-4C0D-4944-B91E-597D9D20BBAF}">
      <dgm:prSet/>
      <dgm:spPr/>
      <dgm:t>
        <a:bodyPr/>
        <a:lstStyle/>
        <a:p>
          <a:endParaRPr lang="en-US"/>
        </a:p>
      </dgm:t>
    </dgm:pt>
    <dgm:pt modelId="{AB059917-B18B-424C-A3CB-048B63EFAB84}" type="sibTrans" cxnId="{B2C60FDB-4C0D-4944-B91E-597D9D20BBAF}">
      <dgm:prSet/>
      <dgm:spPr/>
      <dgm:t>
        <a:bodyPr/>
        <a:lstStyle/>
        <a:p>
          <a:endParaRPr lang="en-US"/>
        </a:p>
      </dgm:t>
    </dgm:pt>
    <dgm:pt modelId="{3E5F2591-6D50-43B1-BF9C-DFFD0F110F5C}">
      <dgm:prSet phldrT="[Text]" custT="1">
        <dgm:style>
          <a:lnRef idx="1">
            <a:schemeClr val="dk1"/>
          </a:lnRef>
          <a:fillRef idx="3">
            <a:schemeClr val="dk1"/>
          </a:fillRef>
          <a:effectRef idx="2">
            <a:schemeClr val="dk1"/>
          </a:effectRef>
          <a:fontRef idx="minor">
            <a:schemeClr val="lt1"/>
          </a:fontRef>
        </dgm:style>
      </dgm:prSet>
      <dgm:spPr>
        <a:solidFill>
          <a:schemeClr val="tx1">
            <a:lumMod val="40000"/>
            <a:lumOff val="60000"/>
          </a:schemeClr>
        </a:solidFill>
      </dgm:spPr>
      <dgm:t>
        <a:bodyPr/>
        <a:lstStyle/>
        <a:p>
          <a:r>
            <a:rPr lang="fa-IR" sz="1400" b="1">
              <a:solidFill>
                <a:srgbClr val="002060"/>
              </a:solidFill>
              <a:cs typeface="B Nazanin" panose="00000400000000000000" pitchFamily="2" charset="-78"/>
            </a:rPr>
            <a:t>روش های تولید</a:t>
          </a:r>
          <a:endParaRPr lang="en-US" sz="1400" b="1" dirty="0">
            <a:solidFill>
              <a:srgbClr val="002060"/>
            </a:solidFill>
            <a:cs typeface="B Nazanin" panose="00000400000000000000" pitchFamily="2" charset="-78"/>
          </a:endParaRPr>
        </a:p>
      </dgm:t>
    </dgm:pt>
    <dgm:pt modelId="{12916A1D-3B2B-4FD2-B5E6-6AE41069E53E}" type="parTrans" cxnId="{046350DF-2947-43BE-A243-A5D560617135}">
      <dgm:prSet/>
      <dgm:spPr/>
      <dgm:t>
        <a:bodyPr/>
        <a:lstStyle/>
        <a:p>
          <a:endParaRPr lang="en-US"/>
        </a:p>
      </dgm:t>
    </dgm:pt>
    <dgm:pt modelId="{DD131879-85F2-4E0C-ABB9-6F01EBBEE215}" type="sibTrans" cxnId="{046350DF-2947-43BE-A243-A5D560617135}">
      <dgm:prSet/>
      <dgm:spPr/>
      <dgm:t>
        <a:bodyPr/>
        <a:lstStyle/>
        <a:p>
          <a:endParaRPr lang="en-US"/>
        </a:p>
      </dgm:t>
    </dgm:pt>
    <dgm:pt modelId="{A46802C8-DA3B-495B-A90A-72DA553E8C56}">
      <dgm:prSet phldrT="[Text]" custT="1"/>
      <dgm:spPr>
        <a:solidFill>
          <a:schemeClr val="tx1">
            <a:lumMod val="40000"/>
            <a:lumOff val="60000"/>
          </a:schemeClr>
        </a:solidFill>
      </dgm:spPr>
      <dgm:t>
        <a:bodyPr/>
        <a:lstStyle/>
        <a:p>
          <a:r>
            <a:rPr lang="fa-IR" sz="1400" b="1">
              <a:solidFill>
                <a:srgbClr val="002060"/>
              </a:solidFill>
              <a:effectLst>
                <a:outerShdw blurRad="38100" dist="38100" dir="2700000" algn="tl">
                  <a:srgbClr val="000000">
                    <a:alpha val="43137"/>
                  </a:srgbClr>
                </a:outerShdw>
              </a:effectLst>
              <a:cs typeface="B Nazanin" panose="00000400000000000000" pitchFamily="2" charset="-78"/>
            </a:rPr>
            <a:t>بهترین روش تولید</a:t>
          </a:r>
          <a:endParaRPr lang="en-US" sz="1400" b="1" dirty="0">
            <a:solidFill>
              <a:srgbClr val="002060"/>
            </a:solidFill>
            <a:effectLst>
              <a:outerShdw blurRad="38100" dist="38100" dir="2700000" algn="tl">
                <a:srgbClr val="000000">
                  <a:alpha val="43137"/>
                </a:srgbClr>
              </a:outerShdw>
            </a:effectLst>
            <a:cs typeface="B Nazanin" panose="00000400000000000000" pitchFamily="2" charset="-78"/>
          </a:endParaRPr>
        </a:p>
      </dgm:t>
    </dgm:pt>
    <dgm:pt modelId="{B0A51965-5EC2-48DB-A0DA-4C2DE9E3CD4E}" type="parTrans" cxnId="{63573D47-D978-4B63-9685-F6943168C4B9}">
      <dgm:prSet/>
      <dgm:spPr/>
      <dgm:t>
        <a:bodyPr/>
        <a:lstStyle/>
        <a:p>
          <a:endParaRPr lang="en-US"/>
        </a:p>
      </dgm:t>
    </dgm:pt>
    <dgm:pt modelId="{E2D27B60-1307-4700-BA62-87E34DBBD40A}" type="sibTrans" cxnId="{63573D47-D978-4B63-9685-F6943168C4B9}">
      <dgm:prSet/>
      <dgm:spPr/>
      <dgm:t>
        <a:bodyPr/>
        <a:lstStyle/>
        <a:p>
          <a:endParaRPr lang="en-US"/>
        </a:p>
      </dgm:t>
    </dgm:pt>
    <dgm:pt modelId="{5B775452-2064-4930-8EAE-400E5EBA6550}">
      <dgm:prSet phldrT="[Text]" custT="1"/>
      <dgm:spPr>
        <a:gradFill flip="none" rotWithShape="0">
          <a:gsLst>
            <a:gs pos="0">
              <a:srgbClr val="F2B900">
                <a:shade val="30000"/>
                <a:satMod val="115000"/>
              </a:srgbClr>
            </a:gs>
            <a:gs pos="50000">
              <a:srgbClr val="F2B900">
                <a:shade val="67500"/>
                <a:satMod val="115000"/>
              </a:srgbClr>
            </a:gs>
            <a:gs pos="100000">
              <a:srgbClr val="F2B900">
                <a:shade val="100000"/>
                <a:satMod val="115000"/>
              </a:srgbClr>
            </a:gs>
          </a:gsLst>
          <a:path path="circle">
            <a:fillToRect l="100000" t="100000"/>
          </a:path>
          <a:tileRect r="-100000" b="-100000"/>
        </a:gradFill>
      </dgm:spPr>
      <dgm:t>
        <a:bodyPr/>
        <a:lstStyle/>
        <a:p>
          <a:r>
            <a:rPr lang="fa-IR" sz="1400" b="1" dirty="0">
              <a:solidFill>
                <a:srgbClr val="002060"/>
              </a:solidFill>
              <a:cs typeface="B Nazanin" panose="00000400000000000000" pitchFamily="2" charset="-78"/>
            </a:rPr>
            <a:t>بررسی بازار</a:t>
          </a:r>
          <a:endParaRPr lang="en-US" sz="1400" b="1" dirty="0">
            <a:solidFill>
              <a:srgbClr val="002060"/>
            </a:solidFill>
            <a:cs typeface="B Nazanin" panose="00000400000000000000" pitchFamily="2" charset="-78"/>
          </a:endParaRPr>
        </a:p>
      </dgm:t>
    </dgm:pt>
    <dgm:pt modelId="{F84D7F43-77FC-4C60-8ECE-E1BF429B51EF}" type="parTrans" cxnId="{CCD8AB45-4AE2-4E2A-94BB-9913818B9025}">
      <dgm:prSet/>
      <dgm:spPr/>
      <dgm:t>
        <a:bodyPr/>
        <a:lstStyle/>
        <a:p>
          <a:endParaRPr lang="en-US"/>
        </a:p>
      </dgm:t>
    </dgm:pt>
    <dgm:pt modelId="{3AB435F3-9F9E-4D2F-8B5D-F8CBF01D4CBE}" type="sibTrans" cxnId="{CCD8AB45-4AE2-4E2A-94BB-9913818B9025}">
      <dgm:prSet/>
      <dgm:spPr/>
      <dgm:t>
        <a:bodyPr/>
        <a:lstStyle/>
        <a:p>
          <a:endParaRPr lang="en-US"/>
        </a:p>
      </dgm:t>
    </dgm:pt>
    <dgm:pt modelId="{80702F78-A1AD-4532-8CC5-0D4C637EBBB1}">
      <dgm:prSet phldrT="[Text]" custT="1"/>
      <dgm:spPr>
        <a:solidFill>
          <a:schemeClr val="tx1">
            <a:lumMod val="40000"/>
            <a:lumOff val="60000"/>
          </a:schemeClr>
        </a:solidFill>
      </dgm:spPr>
      <dgm:t>
        <a:bodyPr/>
        <a:lstStyle/>
        <a:p>
          <a:r>
            <a:rPr lang="fa-IR" sz="1400" b="1">
              <a:solidFill>
                <a:srgbClr val="002060"/>
              </a:solidFill>
              <a:cs typeface="B Nazanin" panose="00000400000000000000" pitchFamily="2" charset="-78"/>
            </a:rPr>
            <a:t>محاسبات اقتصادی</a:t>
          </a:r>
          <a:endParaRPr lang="en-US" sz="1400" b="1" dirty="0">
            <a:solidFill>
              <a:srgbClr val="002060"/>
            </a:solidFill>
            <a:cs typeface="B Nazanin" panose="00000400000000000000" pitchFamily="2" charset="-78"/>
          </a:endParaRPr>
        </a:p>
      </dgm:t>
    </dgm:pt>
    <dgm:pt modelId="{75ADA028-127E-4D4C-9CFC-8E3C83EF273A}" type="parTrans" cxnId="{BC7EB09F-759D-42FC-B50E-D3BC12BB8C9C}">
      <dgm:prSet/>
      <dgm:spPr/>
      <dgm:t>
        <a:bodyPr/>
        <a:lstStyle/>
        <a:p>
          <a:endParaRPr lang="en-US"/>
        </a:p>
      </dgm:t>
    </dgm:pt>
    <dgm:pt modelId="{61BE312E-2E14-48F8-ACF4-04895BF119B8}" type="sibTrans" cxnId="{BC7EB09F-759D-42FC-B50E-D3BC12BB8C9C}">
      <dgm:prSet/>
      <dgm:spPr/>
      <dgm:t>
        <a:bodyPr/>
        <a:lstStyle/>
        <a:p>
          <a:endParaRPr lang="en-US"/>
        </a:p>
      </dgm:t>
    </dgm:pt>
    <dgm:pt modelId="{32F43189-30E4-4073-88BC-8BBF7248A9FE}" type="pres">
      <dgm:prSet presAssocID="{D8727A72-56F8-49D6-9614-B07713DBDF00}" presName="Name0" presStyleCnt="0">
        <dgm:presLayoutVars>
          <dgm:dir val="rev"/>
          <dgm:resizeHandles val="exact"/>
        </dgm:presLayoutVars>
      </dgm:prSet>
      <dgm:spPr/>
    </dgm:pt>
    <dgm:pt modelId="{A88829A7-CB7F-45AF-95E0-2E8F40FB30E8}" type="pres">
      <dgm:prSet presAssocID="{DCB75D9B-1BC1-4F47-B443-336EFC899368}" presName="parTxOnly" presStyleLbl="node1" presStyleIdx="0" presStyleCnt="8">
        <dgm:presLayoutVars>
          <dgm:bulletEnabled val="1"/>
        </dgm:presLayoutVars>
      </dgm:prSet>
      <dgm:spPr/>
    </dgm:pt>
    <dgm:pt modelId="{AE40EDBB-B031-473F-8E29-CC99FEADFE43}" type="pres">
      <dgm:prSet presAssocID="{5AF8477C-0DDD-4625-BF2D-A50F965D5188}" presName="parSpace" presStyleCnt="0"/>
      <dgm:spPr/>
    </dgm:pt>
    <dgm:pt modelId="{2D487051-B733-49A1-B084-6F3D48AD60D0}" type="pres">
      <dgm:prSet presAssocID="{DA037449-7C10-41DB-8EC1-7B8CDC65A455}" presName="parTxOnly" presStyleLbl="node1" presStyleIdx="1" presStyleCnt="8">
        <dgm:presLayoutVars>
          <dgm:bulletEnabled val="1"/>
        </dgm:presLayoutVars>
      </dgm:prSet>
      <dgm:spPr/>
    </dgm:pt>
    <dgm:pt modelId="{3F4EE380-D7DF-431A-9F87-81E90750F32A}" type="pres">
      <dgm:prSet presAssocID="{A9186DB7-E516-4469-A93C-EFCF0ED2C6AC}" presName="parSpace" presStyleCnt="0"/>
      <dgm:spPr/>
    </dgm:pt>
    <dgm:pt modelId="{0D531496-288A-4A6E-A63D-C15773A9763B}" type="pres">
      <dgm:prSet presAssocID="{42CB0ECC-3EAE-482A-B6A9-A63EBEEFE767}" presName="parTxOnly" presStyleLbl="node1" presStyleIdx="2" presStyleCnt="8">
        <dgm:presLayoutVars>
          <dgm:bulletEnabled val="1"/>
        </dgm:presLayoutVars>
      </dgm:prSet>
      <dgm:spPr/>
    </dgm:pt>
    <dgm:pt modelId="{E547741C-DE6C-4621-8AEF-BF4E9FBF1F8F}" type="pres">
      <dgm:prSet presAssocID="{AB059917-B18B-424C-A3CB-048B63EFAB84}" presName="parSpace" presStyleCnt="0"/>
      <dgm:spPr/>
    </dgm:pt>
    <dgm:pt modelId="{51EE115F-531D-43A9-9ABF-F7D4196C1C2B}" type="pres">
      <dgm:prSet presAssocID="{6833DEAF-3A60-41F7-89EC-3E2AF0668D6C}" presName="parTxOnly" presStyleLbl="node1" presStyleIdx="3" presStyleCnt="8">
        <dgm:presLayoutVars>
          <dgm:bulletEnabled val="1"/>
        </dgm:presLayoutVars>
      </dgm:prSet>
      <dgm:spPr/>
    </dgm:pt>
    <dgm:pt modelId="{31F89D1F-88A4-4557-85B6-4843462A286A}" type="pres">
      <dgm:prSet presAssocID="{41045B56-76D5-484C-8C2D-89F8BB7A037F}" presName="parSpace" presStyleCnt="0"/>
      <dgm:spPr/>
    </dgm:pt>
    <dgm:pt modelId="{04F108E5-E860-41BB-9B75-7EE70E2A5B7A}" type="pres">
      <dgm:prSet presAssocID="{3E5F2591-6D50-43B1-BF9C-DFFD0F110F5C}" presName="parTxOnly" presStyleLbl="node1" presStyleIdx="4" presStyleCnt="8">
        <dgm:presLayoutVars>
          <dgm:bulletEnabled val="1"/>
        </dgm:presLayoutVars>
      </dgm:prSet>
      <dgm:spPr/>
    </dgm:pt>
    <dgm:pt modelId="{9267B197-F506-455E-BD33-69CE86474208}" type="pres">
      <dgm:prSet presAssocID="{DD131879-85F2-4E0C-ABB9-6F01EBBEE215}" presName="parSpace" presStyleCnt="0"/>
      <dgm:spPr/>
    </dgm:pt>
    <dgm:pt modelId="{C746960E-B78D-445A-8641-351C6C526219}" type="pres">
      <dgm:prSet presAssocID="{A46802C8-DA3B-495B-A90A-72DA553E8C56}" presName="parTxOnly" presStyleLbl="node1" presStyleIdx="5" presStyleCnt="8">
        <dgm:presLayoutVars>
          <dgm:bulletEnabled val="1"/>
        </dgm:presLayoutVars>
      </dgm:prSet>
      <dgm:spPr/>
    </dgm:pt>
    <dgm:pt modelId="{7AAB78B2-374F-4520-BE60-9EC4F3C8B149}" type="pres">
      <dgm:prSet presAssocID="{E2D27B60-1307-4700-BA62-87E34DBBD40A}" presName="parSpace" presStyleCnt="0"/>
      <dgm:spPr/>
    </dgm:pt>
    <dgm:pt modelId="{182F0344-D6E8-4562-917A-83243013AB1D}" type="pres">
      <dgm:prSet presAssocID="{5B775452-2064-4930-8EAE-400E5EBA6550}" presName="parTxOnly" presStyleLbl="node1" presStyleIdx="6" presStyleCnt="8">
        <dgm:presLayoutVars>
          <dgm:bulletEnabled val="1"/>
        </dgm:presLayoutVars>
      </dgm:prSet>
      <dgm:spPr/>
    </dgm:pt>
    <dgm:pt modelId="{58BBEA01-4563-4D1E-A5E3-F0F49007D607}" type="pres">
      <dgm:prSet presAssocID="{3AB435F3-9F9E-4D2F-8B5D-F8CBF01D4CBE}" presName="parSpace" presStyleCnt="0"/>
      <dgm:spPr/>
    </dgm:pt>
    <dgm:pt modelId="{170D9D3D-373F-4445-9632-F74784FB7EF1}" type="pres">
      <dgm:prSet presAssocID="{80702F78-A1AD-4532-8CC5-0D4C637EBBB1}" presName="parTxOnly" presStyleLbl="node1" presStyleIdx="7" presStyleCnt="8">
        <dgm:presLayoutVars>
          <dgm:bulletEnabled val="1"/>
        </dgm:presLayoutVars>
      </dgm:prSet>
      <dgm:spPr/>
    </dgm:pt>
  </dgm:ptLst>
  <dgm:cxnLst>
    <dgm:cxn modelId="{18F4680D-92C1-4D9F-A0B1-7E8FFB6AB70F}" srcId="{D8727A72-56F8-49D6-9614-B07713DBDF00}" destId="{DCB75D9B-1BC1-4F47-B443-336EFC899368}" srcOrd="0" destOrd="0" parTransId="{1F8E0BCD-2899-49EE-87B0-AD140B823F0F}" sibTransId="{5AF8477C-0DDD-4625-BF2D-A50F965D5188}"/>
    <dgm:cxn modelId="{1DDF131F-3DA7-477D-9317-123083BB94A1}" type="presOf" srcId="{DA037449-7C10-41DB-8EC1-7B8CDC65A455}" destId="{2D487051-B733-49A1-B084-6F3D48AD60D0}" srcOrd="0" destOrd="0" presId="urn:microsoft.com/office/officeart/2005/8/layout/hChevron3"/>
    <dgm:cxn modelId="{5288423E-9A6B-428C-8398-500AE6A88C5E}" type="presOf" srcId="{42CB0ECC-3EAE-482A-B6A9-A63EBEEFE767}" destId="{0D531496-288A-4A6E-A63D-C15773A9763B}" srcOrd="0" destOrd="0" presId="urn:microsoft.com/office/officeart/2005/8/layout/hChevron3"/>
    <dgm:cxn modelId="{CCD8AB45-4AE2-4E2A-94BB-9913818B9025}" srcId="{D8727A72-56F8-49D6-9614-B07713DBDF00}" destId="{5B775452-2064-4930-8EAE-400E5EBA6550}" srcOrd="6" destOrd="0" parTransId="{F84D7F43-77FC-4C60-8ECE-E1BF429B51EF}" sibTransId="{3AB435F3-9F9E-4D2F-8B5D-F8CBF01D4CBE}"/>
    <dgm:cxn modelId="{63573D47-D978-4B63-9685-F6943168C4B9}" srcId="{D8727A72-56F8-49D6-9614-B07713DBDF00}" destId="{A46802C8-DA3B-495B-A90A-72DA553E8C56}" srcOrd="5" destOrd="0" parTransId="{B0A51965-5EC2-48DB-A0DA-4C2DE9E3CD4E}" sibTransId="{E2D27B60-1307-4700-BA62-87E34DBBD40A}"/>
    <dgm:cxn modelId="{BD92F957-79FF-4F96-B2D5-7A2DA9F42E5C}" type="presOf" srcId="{80702F78-A1AD-4532-8CC5-0D4C637EBBB1}" destId="{170D9D3D-373F-4445-9632-F74784FB7EF1}" srcOrd="0" destOrd="0" presId="urn:microsoft.com/office/officeart/2005/8/layout/hChevron3"/>
    <dgm:cxn modelId="{E7323E7D-939D-47B8-AC2F-20457CA45EDB}" srcId="{D8727A72-56F8-49D6-9614-B07713DBDF00}" destId="{6833DEAF-3A60-41F7-89EC-3E2AF0668D6C}" srcOrd="3" destOrd="0" parTransId="{B54F9EE0-8CE9-4C54-B44F-98A5EB0A953B}" sibTransId="{41045B56-76D5-484C-8C2D-89F8BB7A037F}"/>
    <dgm:cxn modelId="{4B979580-9A04-4114-B6C2-643C73815FB7}" type="presOf" srcId="{6833DEAF-3A60-41F7-89EC-3E2AF0668D6C}" destId="{51EE115F-531D-43A9-9ABF-F7D4196C1C2B}" srcOrd="0" destOrd="0" presId="urn:microsoft.com/office/officeart/2005/8/layout/hChevron3"/>
    <dgm:cxn modelId="{733E5B8B-C622-48F7-9A31-9B7F4E284E35}" type="presOf" srcId="{DCB75D9B-1BC1-4F47-B443-336EFC899368}" destId="{A88829A7-CB7F-45AF-95E0-2E8F40FB30E8}" srcOrd="0" destOrd="0" presId="urn:microsoft.com/office/officeart/2005/8/layout/hChevron3"/>
    <dgm:cxn modelId="{BC7EB09F-759D-42FC-B50E-D3BC12BB8C9C}" srcId="{D8727A72-56F8-49D6-9614-B07713DBDF00}" destId="{80702F78-A1AD-4532-8CC5-0D4C637EBBB1}" srcOrd="7" destOrd="0" parTransId="{75ADA028-127E-4D4C-9CFC-8E3C83EF273A}" sibTransId="{61BE312E-2E14-48F8-ACF4-04895BF119B8}"/>
    <dgm:cxn modelId="{03F178B2-A20C-45A9-9DEF-CC8BB3210178}" srcId="{D8727A72-56F8-49D6-9614-B07713DBDF00}" destId="{DA037449-7C10-41DB-8EC1-7B8CDC65A455}" srcOrd="1" destOrd="0" parTransId="{76519712-CBAA-4B62-80D0-27B08A414BB1}" sibTransId="{A9186DB7-E516-4469-A93C-EFCF0ED2C6AC}"/>
    <dgm:cxn modelId="{596456B4-9B29-40F9-A96B-BA962450FB0F}" type="presOf" srcId="{3E5F2591-6D50-43B1-BF9C-DFFD0F110F5C}" destId="{04F108E5-E860-41BB-9B75-7EE70E2A5B7A}" srcOrd="0" destOrd="0" presId="urn:microsoft.com/office/officeart/2005/8/layout/hChevron3"/>
    <dgm:cxn modelId="{55D09EB5-FCC5-451D-8182-9F740A4B9C38}" type="presOf" srcId="{D8727A72-56F8-49D6-9614-B07713DBDF00}" destId="{32F43189-30E4-4073-88BC-8BBF7248A9FE}" srcOrd="0" destOrd="0" presId="urn:microsoft.com/office/officeart/2005/8/layout/hChevron3"/>
    <dgm:cxn modelId="{88E3D3B6-4431-4358-A981-F9A823811095}" type="presOf" srcId="{5B775452-2064-4930-8EAE-400E5EBA6550}" destId="{182F0344-D6E8-4562-917A-83243013AB1D}" srcOrd="0" destOrd="0" presId="urn:microsoft.com/office/officeart/2005/8/layout/hChevron3"/>
    <dgm:cxn modelId="{B2C60FDB-4C0D-4944-B91E-597D9D20BBAF}" srcId="{D8727A72-56F8-49D6-9614-B07713DBDF00}" destId="{42CB0ECC-3EAE-482A-B6A9-A63EBEEFE767}" srcOrd="2" destOrd="0" parTransId="{DEC1DCE2-F534-4A41-8362-9D58B85EF288}" sibTransId="{AB059917-B18B-424C-A3CB-048B63EFAB84}"/>
    <dgm:cxn modelId="{046350DF-2947-43BE-A243-A5D560617135}" srcId="{D8727A72-56F8-49D6-9614-B07713DBDF00}" destId="{3E5F2591-6D50-43B1-BF9C-DFFD0F110F5C}" srcOrd="4" destOrd="0" parTransId="{12916A1D-3B2B-4FD2-B5E6-6AE41069E53E}" sibTransId="{DD131879-85F2-4E0C-ABB9-6F01EBBEE215}"/>
    <dgm:cxn modelId="{DA6F03E4-1C56-400B-BD8C-C4B9AD743F04}" type="presOf" srcId="{A46802C8-DA3B-495B-A90A-72DA553E8C56}" destId="{C746960E-B78D-445A-8641-351C6C526219}" srcOrd="0" destOrd="0" presId="urn:microsoft.com/office/officeart/2005/8/layout/hChevron3"/>
    <dgm:cxn modelId="{A2056B30-DFB0-404B-9960-BC2A484F30A8}" type="presParOf" srcId="{32F43189-30E4-4073-88BC-8BBF7248A9FE}" destId="{A88829A7-CB7F-45AF-95E0-2E8F40FB30E8}" srcOrd="0" destOrd="0" presId="urn:microsoft.com/office/officeart/2005/8/layout/hChevron3"/>
    <dgm:cxn modelId="{38F80418-1468-4E46-AAD8-CA995C5C09D4}" type="presParOf" srcId="{32F43189-30E4-4073-88BC-8BBF7248A9FE}" destId="{AE40EDBB-B031-473F-8E29-CC99FEADFE43}" srcOrd="1" destOrd="0" presId="urn:microsoft.com/office/officeart/2005/8/layout/hChevron3"/>
    <dgm:cxn modelId="{EACAEBAF-EE98-4E8A-9F32-5298BA5CFABD}" type="presParOf" srcId="{32F43189-30E4-4073-88BC-8BBF7248A9FE}" destId="{2D487051-B733-49A1-B084-6F3D48AD60D0}" srcOrd="2" destOrd="0" presId="urn:microsoft.com/office/officeart/2005/8/layout/hChevron3"/>
    <dgm:cxn modelId="{A403BA2B-4999-4C8D-9083-88D54FB67BA0}" type="presParOf" srcId="{32F43189-30E4-4073-88BC-8BBF7248A9FE}" destId="{3F4EE380-D7DF-431A-9F87-81E90750F32A}" srcOrd="3" destOrd="0" presId="urn:microsoft.com/office/officeart/2005/8/layout/hChevron3"/>
    <dgm:cxn modelId="{C36199B8-2EB9-4F0B-9779-0C4D642BF0DC}" type="presParOf" srcId="{32F43189-30E4-4073-88BC-8BBF7248A9FE}" destId="{0D531496-288A-4A6E-A63D-C15773A9763B}" srcOrd="4" destOrd="0" presId="urn:microsoft.com/office/officeart/2005/8/layout/hChevron3"/>
    <dgm:cxn modelId="{9A164ECA-7ED4-468D-9D6D-CA58189EB9E0}" type="presParOf" srcId="{32F43189-30E4-4073-88BC-8BBF7248A9FE}" destId="{E547741C-DE6C-4621-8AEF-BF4E9FBF1F8F}" srcOrd="5" destOrd="0" presId="urn:microsoft.com/office/officeart/2005/8/layout/hChevron3"/>
    <dgm:cxn modelId="{1347A730-EA48-4A61-B18D-2DC6B37FD4B8}" type="presParOf" srcId="{32F43189-30E4-4073-88BC-8BBF7248A9FE}" destId="{51EE115F-531D-43A9-9ABF-F7D4196C1C2B}" srcOrd="6" destOrd="0" presId="urn:microsoft.com/office/officeart/2005/8/layout/hChevron3"/>
    <dgm:cxn modelId="{08788FEC-A359-4CF3-A421-FE3B0CAA7FD3}" type="presParOf" srcId="{32F43189-30E4-4073-88BC-8BBF7248A9FE}" destId="{31F89D1F-88A4-4557-85B6-4843462A286A}" srcOrd="7" destOrd="0" presId="urn:microsoft.com/office/officeart/2005/8/layout/hChevron3"/>
    <dgm:cxn modelId="{31C7511B-890B-4ACE-A6B6-6085D2A77B3A}" type="presParOf" srcId="{32F43189-30E4-4073-88BC-8BBF7248A9FE}" destId="{04F108E5-E860-41BB-9B75-7EE70E2A5B7A}" srcOrd="8" destOrd="0" presId="urn:microsoft.com/office/officeart/2005/8/layout/hChevron3"/>
    <dgm:cxn modelId="{81C8C7CE-ECF4-4952-88BE-D8B149346622}" type="presParOf" srcId="{32F43189-30E4-4073-88BC-8BBF7248A9FE}" destId="{9267B197-F506-455E-BD33-69CE86474208}" srcOrd="9" destOrd="0" presId="urn:microsoft.com/office/officeart/2005/8/layout/hChevron3"/>
    <dgm:cxn modelId="{F68CCCF1-C29C-45D4-A168-C32553573778}" type="presParOf" srcId="{32F43189-30E4-4073-88BC-8BBF7248A9FE}" destId="{C746960E-B78D-445A-8641-351C6C526219}" srcOrd="10" destOrd="0" presId="urn:microsoft.com/office/officeart/2005/8/layout/hChevron3"/>
    <dgm:cxn modelId="{5D93161F-8158-49E7-B573-5847FD0C04E1}" type="presParOf" srcId="{32F43189-30E4-4073-88BC-8BBF7248A9FE}" destId="{7AAB78B2-374F-4520-BE60-9EC4F3C8B149}" srcOrd="11" destOrd="0" presId="urn:microsoft.com/office/officeart/2005/8/layout/hChevron3"/>
    <dgm:cxn modelId="{AECED18C-8B9F-464C-BF63-31305650CFC9}" type="presParOf" srcId="{32F43189-30E4-4073-88BC-8BBF7248A9FE}" destId="{182F0344-D6E8-4562-917A-83243013AB1D}" srcOrd="12" destOrd="0" presId="urn:microsoft.com/office/officeart/2005/8/layout/hChevron3"/>
    <dgm:cxn modelId="{21CE05D8-2BD1-4D69-9353-3F956AB82635}" type="presParOf" srcId="{32F43189-30E4-4073-88BC-8BBF7248A9FE}" destId="{58BBEA01-4563-4D1E-A5E3-F0F49007D607}" srcOrd="13" destOrd="0" presId="urn:microsoft.com/office/officeart/2005/8/layout/hChevron3"/>
    <dgm:cxn modelId="{F221740E-869F-4FF7-8F29-CBC13F620FF5}" type="presParOf" srcId="{32F43189-30E4-4073-88BC-8BBF7248A9FE}" destId="{170D9D3D-373F-4445-9632-F74784FB7EF1}" srcOrd="14"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6.xml><?xml version="1.0" encoding="utf-8"?>
<dgm:dataModel xmlns:dgm="http://schemas.openxmlformats.org/drawingml/2006/diagram" xmlns:a="http://schemas.openxmlformats.org/drawingml/2006/main">
  <dgm:ptLst>
    <dgm:pt modelId="{D8727A72-56F8-49D6-9614-B07713DBDF00}" type="doc">
      <dgm:prSet loTypeId="urn:microsoft.com/office/officeart/2005/8/layout/hChevron3" loCatId="process" qsTypeId="urn:microsoft.com/office/officeart/2005/8/quickstyle/simple1" qsCatId="simple" csTypeId="urn:microsoft.com/office/officeart/2005/8/colors/accent0_1" csCatId="mainScheme" phldr="1"/>
      <dgm:spPr/>
    </dgm:pt>
    <dgm:pt modelId="{DCB75D9B-1BC1-4F47-B443-336EFC899368}">
      <dgm:prSet phldrT="[Text]" custT="1"/>
      <dgm:spPr>
        <a:solidFill>
          <a:schemeClr val="tx1">
            <a:lumMod val="40000"/>
            <a:lumOff val="60000"/>
          </a:schemeClr>
        </a:solidFill>
      </dgm:spPr>
      <dgm:t>
        <a:bodyPr/>
        <a:lstStyle/>
        <a:p>
          <a:r>
            <a:rPr lang="fa-IR" sz="1400" b="1">
              <a:solidFill>
                <a:srgbClr val="002060"/>
              </a:solidFill>
              <a:cs typeface="B Nazanin" panose="00000400000000000000" pitchFamily="2" charset="-78"/>
            </a:rPr>
            <a:t>مقدمه</a:t>
          </a:r>
          <a:endParaRPr lang="en-US" sz="1400" b="1" dirty="0">
            <a:solidFill>
              <a:srgbClr val="002060"/>
            </a:solidFill>
            <a:cs typeface="B Nazanin" panose="00000400000000000000" pitchFamily="2" charset="-78"/>
          </a:endParaRPr>
        </a:p>
      </dgm:t>
    </dgm:pt>
    <dgm:pt modelId="{1F8E0BCD-2899-49EE-87B0-AD140B823F0F}" type="parTrans" cxnId="{18F4680D-92C1-4D9F-A0B1-7E8FFB6AB70F}">
      <dgm:prSet/>
      <dgm:spPr/>
      <dgm:t>
        <a:bodyPr/>
        <a:lstStyle/>
        <a:p>
          <a:endParaRPr lang="en-US"/>
        </a:p>
      </dgm:t>
    </dgm:pt>
    <dgm:pt modelId="{5AF8477C-0DDD-4625-BF2D-A50F965D5188}" type="sibTrans" cxnId="{18F4680D-92C1-4D9F-A0B1-7E8FFB6AB70F}">
      <dgm:prSet/>
      <dgm:spPr/>
      <dgm:t>
        <a:bodyPr/>
        <a:lstStyle/>
        <a:p>
          <a:endParaRPr lang="en-US"/>
        </a:p>
      </dgm:t>
    </dgm:pt>
    <dgm:pt modelId="{DA037449-7C10-41DB-8EC1-7B8CDC65A455}">
      <dgm:prSet phldrT="[Text]" custT="1"/>
      <dgm:spPr>
        <a:solidFill>
          <a:schemeClr val="tx1">
            <a:lumMod val="40000"/>
            <a:lumOff val="60000"/>
          </a:schemeClr>
        </a:solidFill>
      </dgm:spPr>
      <dgm:t>
        <a:bodyPr/>
        <a:lstStyle/>
        <a:p>
          <a:r>
            <a:rPr lang="fa-IR" sz="1400" b="1">
              <a:solidFill>
                <a:srgbClr val="002060"/>
              </a:solidFill>
              <a:cs typeface="B Nazanin" panose="00000400000000000000" pitchFamily="2" charset="-78"/>
            </a:rPr>
            <a:t>خواص</a:t>
          </a:r>
          <a:endParaRPr lang="en-US" sz="1400" b="1" dirty="0">
            <a:solidFill>
              <a:srgbClr val="002060"/>
            </a:solidFill>
            <a:cs typeface="B Nazanin" panose="00000400000000000000" pitchFamily="2" charset="-78"/>
          </a:endParaRPr>
        </a:p>
      </dgm:t>
    </dgm:pt>
    <dgm:pt modelId="{76519712-CBAA-4B62-80D0-27B08A414BB1}" type="parTrans" cxnId="{03F178B2-A20C-45A9-9DEF-CC8BB3210178}">
      <dgm:prSet/>
      <dgm:spPr/>
      <dgm:t>
        <a:bodyPr/>
        <a:lstStyle/>
        <a:p>
          <a:endParaRPr lang="en-US"/>
        </a:p>
      </dgm:t>
    </dgm:pt>
    <dgm:pt modelId="{A9186DB7-E516-4469-A93C-EFCF0ED2C6AC}" type="sibTrans" cxnId="{03F178B2-A20C-45A9-9DEF-CC8BB3210178}">
      <dgm:prSet/>
      <dgm:spPr/>
      <dgm:t>
        <a:bodyPr/>
        <a:lstStyle/>
        <a:p>
          <a:endParaRPr lang="en-US"/>
        </a:p>
      </dgm:t>
    </dgm:pt>
    <dgm:pt modelId="{6833DEAF-3A60-41F7-89EC-3E2AF0668D6C}">
      <dgm:prSet phldrT="[Text]" custT="1"/>
      <dgm:spPr>
        <a:solidFill>
          <a:schemeClr val="tx1">
            <a:lumMod val="40000"/>
            <a:lumOff val="60000"/>
          </a:schemeClr>
        </a:solidFill>
      </dgm:spPr>
      <dgm:t>
        <a:bodyPr/>
        <a:lstStyle/>
        <a:p>
          <a:r>
            <a:rPr lang="fa-IR" sz="1400" b="1">
              <a:solidFill>
                <a:srgbClr val="002060"/>
              </a:solidFill>
              <a:cs typeface="B Nazanin" panose="00000400000000000000" pitchFamily="2" charset="-78"/>
            </a:rPr>
            <a:t>کاربرد</a:t>
          </a:r>
          <a:endParaRPr lang="en-US" sz="1400" b="1" dirty="0">
            <a:solidFill>
              <a:srgbClr val="002060"/>
            </a:solidFill>
            <a:cs typeface="B Nazanin" panose="00000400000000000000" pitchFamily="2" charset="-78"/>
          </a:endParaRPr>
        </a:p>
      </dgm:t>
    </dgm:pt>
    <dgm:pt modelId="{B54F9EE0-8CE9-4C54-B44F-98A5EB0A953B}" type="parTrans" cxnId="{E7323E7D-939D-47B8-AC2F-20457CA45EDB}">
      <dgm:prSet/>
      <dgm:spPr/>
      <dgm:t>
        <a:bodyPr/>
        <a:lstStyle/>
        <a:p>
          <a:endParaRPr lang="en-US"/>
        </a:p>
      </dgm:t>
    </dgm:pt>
    <dgm:pt modelId="{41045B56-76D5-484C-8C2D-89F8BB7A037F}" type="sibTrans" cxnId="{E7323E7D-939D-47B8-AC2F-20457CA45EDB}">
      <dgm:prSet/>
      <dgm:spPr/>
      <dgm:t>
        <a:bodyPr/>
        <a:lstStyle/>
        <a:p>
          <a:endParaRPr lang="en-US"/>
        </a:p>
      </dgm:t>
    </dgm:pt>
    <dgm:pt modelId="{42CB0ECC-3EAE-482A-B6A9-A63EBEEFE767}">
      <dgm:prSet phldrT="[Text]" custT="1"/>
      <dgm:spPr>
        <a:solidFill>
          <a:schemeClr val="tx1">
            <a:lumMod val="40000"/>
            <a:lumOff val="60000"/>
          </a:schemeClr>
        </a:solidFill>
      </dgm:spPr>
      <dgm:t>
        <a:bodyPr/>
        <a:lstStyle/>
        <a:p>
          <a:r>
            <a:rPr lang="fa-IR" sz="1400" b="1">
              <a:solidFill>
                <a:srgbClr val="002060"/>
              </a:solidFill>
              <a:cs typeface="B Nazanin" panose="00000400000000000000" pitchFamily="2" charset="-78"/>
            </a:rPr>
            <a:t>تاریخچه</a:t>
          </a:r>
          <a:endParaRPr lang="en-US" sz="1400" b="1" dirty="0">
            <a:solidFill>
              <a:srgbClr val="002060"/>
            </a:solidFill>
            <a:cs typeface="B Nazanin" panose="00000400000000000000" pitchFamily="2" charset="-78"/>
          </a:endParaRPr>
        </a:p>
      </dgm:t>
    </dgm:pt>
    <dgm:pt modelId="{DEC1DCE2-F534-4A41-8362-9D58B85EF288}" type="parTrans" cxnId="{B2C60FDB-4C0D-4944-B91E-597D9D20BBAF}">
      <dgm:prSet/>
      <dgm:spPr/>
      <dgm:t>
        <a:bodyPr/>
        <a:lstStyle/>
        <a:p>
          <a:endParaRPr lang="en-US"/>
        </a:p>
      </dgm:t>
    </dgm:pt>
    <dgm:pt modelId="{AB059917-B18B-424C-A3CB-048B63EFAB84}" type="sibTrans" cxnId="{B2C60FDB-4C0D-4944-B91E-597D9D20BBAF}">
      <dgm:prSet/>
      <dgm:spPr/>
      <dgm:t>
        <a:bodyPr/>
        <a:lstStyle/>
        <a:p>
          <a:endParaRPr lang="en-US"/>
        </a:p>
      </dgm:t>
    </dgm:pt>
    <dgm:pt modelId="{3E5F2591-6D50-43B1-BF9C-DFFD0F110F5C}">
      <dgm:prSet phldrT="[Text]" custT="1">
        <dgm:style>
          <a:lnRef idx="1">
            <a:schemeClr val="dk1"/>
          </a:lnRef>
          <a:fillRef idx="3">
            <a:schemeClr val="dk1"/>
          </a:fillRef>
          <a:effectRef idx="2">
            <a:schemeClr val="dk1"/>
          </a:effectRef>
          <a:fontRef idx="minor">
            <a:schemeClr val="lt1"/>
          </a:fontRef>
        </dgm:style>
      </dgm:prSet>
      <dgm:spPr>
        <a:solidFill>
          <a:schemeClr val="tx1">
            <a:lumMod val="40000"/>
            <a:lumOff val="60000"/>
          </a:schemeClr>
        </a:solidFill>
      </dgm:spPr>
      <dgm:t>
        <a:bodyPr/>
        <a:lstStyle/>
        <a:p>
          <a:r>
            <a:rPr lang="fa-IR" sz="1400" b="1">
              <a:solidFill>
                <a:srgbClr val="002060"/>
              </a:solidFill>
              <a:cs typeface="B Nazanin" panose="00000400000000000000" pitchFamily="2" charset="-78"/>
            </a:rPr>
            <a:t>روش های تولید</a:t>
          </a:r>
          <a:endParaRPr lang="en-US" sz="1400" b="1" dirty="0">
            <a:solidFill>
              <a:srgbClr val="002060"/>
            </a:solidFill>
            <a:cs typeface="B Nazanin" panose="00000400000000000000" pitchFamily="2" charset="-78"/>
          </a:endParaRPr>
        </a:p>
      </dgm:t>
    </dgm:pt>
    <dgm:pt modelId="{12916A1D-3B2B-4FD2-B5E6-6AE41069E53E}" type="parTrans" cxnId="{046350DF-2947-43BE-A243-A5D560617135}">
      <dgm:prSet/>
      <dgm:spPr/>
      <dgm:t>
        <a:bodyPr/>
        <a:lstStyle/>
        <a:p>
          <a:endParaRPr lang="en-US"/>
        </a:p>
      </dgm:t>
    </dgm:pt>
    <dgm:pt modelId="{DD131879-85F2-4E0C-ABB9-6F01EBBEE215}" type="sibTrans" cxnId="{046350DF-2947-43BE-A243-A5D560617135}">
      <dgm:prSet/>
      <dgm:spPr/>
      <dgm:t>
        <a:bodyPr/>
        <a:lstStyle/>
        <a:p>
          <a:endParaRPr lang="en-US"/>
        </a:p>
      </dgm:t>
    </dgm:pt>
    <dgm:pt modelId="{A46802C8-DA3B-495B-A90A-72DA553E8C56}">
      <dgm:prSet phldrT="[Text]" custT="1"/>
      <dgm:spPr>
        <a:solidFill>
          <a:schemeClr val="tx1">
            <a:lumMod val="40000"/>
            <a:lumOff val="60000"/>
          </a:schemeClr>
        </a:solidFill>
      </dgm:spPr>
      <dgm:t>
        <a:bodyPr/>
        <a:lstStyle/>
        <a:p>
          <a:r>
            <a:rPr lang="fa-IR" sz="1400" b="1">
              <a:solidFill>
                <a:srgbClr val="002060"/>
              </a:solidFill>
              <a:effectLst>
                <a:outerShdw blurRad="38100" dist="38100" dir="2700000" algn="tl">
                  <a:srgbClr val="000000">
                    <a:alpha val="43137"/>
                  </a:srgbClr>
                </a:outerShdw>
              </a:effectLst>
              <a:cs typeface="B Nazanin" panose="00000400000000000000" pitchFamily="2" charset="-78"/>
            </a:rPr>
            <a:t>بهترین روش تولید</a:t>
          </a:r>
          <a:endParaRPr lang="en-US" sz="1400" b="1" dirty="0">
            <a:solidFill>
              <a:srgbClr val="002060"/>
            </a:solidFill>
            <a:effectLst>
              <a:outerShdw blurRad="38100" dist="38100" dir="2700000" algn="tl">
                <a:srgbClr val="000000">
                  <a:alpha val="43137"/>
                </a:srgbClr>
              </a:outerShdw>
            </a:effectLst>
            <a:cs typeface="B Nazanin" panose="00000400000000000000" pitchFamily="2" charset="-78"/>
          </a:endParaRPr>
        </a:p>
      </dgm:t>
    </dgm:pt>
    <dgm:pt modelId="{B0A51965-5EC2-48DB-A0DA-4C2DE9E3CD4E}" type="parTrans" cxnId="{63573D47-D978-4B63-9685-F6943168C4B9}">
      <dgm:prSet/>
      <dgm:spPr/>
      <dgm:t>
        <a:bodyPr/>
        <a:lstStyle/>
        <a:p>
          <a:endParaRPr lang="en-US"/>
        </a:p>
      </dgm:t>
    </dgm:pt>
    <dgm:pt modelId="{E2D27B60-1307-4700-BA62-87E34DBBD40A}" type="sibTrans" cxnId="{63573D47-D978-4B63-9685-F6943168C4B9}">
      <dgm:prSet/>
      <dgm:spPr/>
      <dgm:t>
        <a:bodyPr/>
        <a:lstStyle/>
        <a:p>
          <a:endParaRPr lang="en-US"/>
        </a:p>
      </dgm:t>
    </dgm:pt>
    <dgm:pt modelId="{5B775452-2064-4930-8EAE-400E5EBA6550}">
      <dgm:prSet phldrT="[Text]" custT="1"/>
      <dgm:spPr>
        <a:gradFill flip="none" rotWithShape="0">
          <a:gsLst>
            <a:gs pos="0">
              <a:srgbClr val="F2B900">
                <a:shade val="30000"/>
                <a:satMod val="115000"/>
              </a:srgbClr>
            </a:gs>
            <a:gs pos="50000">
              <a:srgbClr val="F2B900">
                <a:shade val="67500"/>
                <a:satMod val="115000"/>
              </a:srgbClr>
            </a:gs>
            <a:gs pos="100000">
              <a:srgbClr val="F2B900">
                <a:shade val="100000"/>
                <a:satMod val="115000"/>
              </a:srgbClr>
            </a:gs>
          </a:gsLst>
          <a:path path="circle">
            <a:fillToRect l="100000" t="100000"/>
          </a:path>
          <a:tileRect r="-100000" b="-100000"/>
        </a:gradFill>
      </dgm:spPr>
      <dgm:t>
        <a:bodyPr/>
        <a:lstStyle/>
        <a:p>
          <a:r>
            <a:rPr lang="fa-IR" sz="1400" b="1" dirty="0">
              <a:solidFill>
                <a:srgbClr val="002060"/>
              </a:solidFill>
              <a:cs typeface="B Nazanin" panose="00000400000000000000" pitchFamily="2" charset="-78"/>
            </a:rPr>
            <a:t>بررسی بازار</a:t>
          </a:r>
          <a:endParaRPr lang="en-US" sz="1400" b="1" dirty="0">
            <a:solidFill>
              <a:srgbClr val="002060"/>
            </a:solidFill>
            <a:cs typeface="B Nazanin" panose="00000400000000000000" pitchFamily="2" charset="-78"/>
          </a:endParaRPr>
        </a:p>
      </dgm:t>
    </dgm:pt>
    <dgm:pt modelId="{F84D7F43-77FC-4C60-8ECE-E1BF429B51EF}" type="parTrans" cxnId="{CCD8AB45-4AE2-4E2A-94BB-9913818B9025}">
      <dgm:prSet/>
      <dgm:spPr/>
      <dgm:t>
        <a:bodyPr/>
        <a:lstStyle/>
        <a:p>
          <a:endParaRPr lang="en-US"/>
        </a:p>
      </dgm:t>
    </dgm:pt>
    <dgm:pt modelId="{3AB435F3-9F9E-4D2F-8B5D-F8CBF01D4CBE}" type="sibTrans" cxnId="{CCD8AB45-4AE2-4E2A-94BB-9913818B9025}">
      <dgm:prSet/>
      <dgm:spPr/>
      <dgm:t>
        <a:bodyPr/>
        <a:lstStyle/>
        <a:p>
          <a:endParaRPr lang="en-US"/>
        </a:p>
      </dgm:t>
    </dgm:pt>
    <dgm:pt modelId="{80702F78-A1AD-4532-8CC5-0D4C637EBBB1}">
      <dgm:prSet phldrT="[Text]" custT="1"/>
      <dgm:spPr>
        <a:solidFill>
          <a:schemeClr val="tx1">
            <a:lumMod val="40000"/>
            <a:lumOff val="60000"/>
          </a:schemeClr>
        </a:solidFill>
      </dgm:spPr>
      <dgm:t>
        <a:bodyPr/>
        <a:lstStyle/>
        <a:p>
          <a:r>
            <a:rPr lang="fa-IR" sz="1400" b="1">
              <a:solidFill>
                <a:srgbClr val="002060"/>
              </a:solidFill>
              <a:cs typeface="B Nazanin" panose="00000400000000000000" pitchFamily="2" charset="-78"/>
            </a:rPr>
            <a:t>محاسبات اقتصادی</a:t>
          </a:r>
          <a:endParaRPr lang="en-US" sz="1400" b="1" dirty="0">
            <a:solidFill>
              <a:srgbClr val="002060"/>
            </a:solidFill>
            <a:cs typeface="B Nazanin" panose="00000400000000000000" pitchFamily="2" charset="-78"/>
          </a:endParaRPr>
        </a:p>
      </dgm:t>
    </dgm:pt>
    <dgm:pt modelId="{75ADA028-127E-4D4C-9CFC-8E3C83EF273A}" type="parTrans" cxnId="{BC7EB09F-759D-42FC-B50E-D3BC12BB8C9C}">
      <dgm:prSet/>
      <dgm:spPr/>
      <dgm:t>
        <a:bodyPr/>
        <a:lstStyle/>
        <a:p>
          <a:endParaRPr lang="en-US"/>
        </a:p>
      </dgm:t>
    </dgm:pt>
    <dgm:pt modelId="{61BE312E-2E14-48F8-ACF4-04895BF119B8}" type="sibTrans" cxnId="{BC7EB09F-759D-42FC-B50E-D3BC12BB8C9C}">
      <dgm:prSet/>
      <dgm:spPr/>
      <dgm:t>
        <a:bodyPr/>
        <a:lstStyle/>
        <a:p>
          <a:endParaRPr lang="en-US"/>
        </a:p>
      </dgm:t>
    </dgm:pt>
    <dgm:pt modelId="{32F43189-30E4-4073-88BC-8BBF7248A9FE}" type="pres">
      <dgm:prSet presAssocID="{D8727A72-56F8-49D6-9614-B07713DBDF00}" presName="Name0" presStyleCnt="0">
        <dgm:presLayoutVars>
          <dgm:dir val="rev"/>
          <dgm:resizeHandles val="exact"/>
        </dgm:presLayoutVars>
      </dgm:prSet>
      <dgm:spPr/>
    </dgm:pt>
    <dgm:pt modelId="{A88829A7-CB7F-45AF-95E0-2E8F40FB30E8}" type="pres">
      <dgm:prSet presAssocID="{DCB75D9B-1BC1-4F47-B443-336EFC899368}" presName="parTxOnly" presStyleLbl="node1" presStyleIdx="0" presStyleCnt="8">
        <dgm:presLayoutVars>
          <dgm:bulletEnabled val="1"/>
        </dgm:presLayoutVars>
      </dgm:prSet>
      <dgm:spPr/>
    </dgm:pt>
    <dgm:pt modelId="{AE40EDBB-B031-473F-8E29-CC99FEADFE43}" type="pres">
      <dgm:prSet presAssocID="{5AF8477C-0DDD-4625-BF2D-A50F965D5188}" presName="parSpace" presStyleCnt="0"/>
      <dgm:spPr/>
    </dgm:pt>
    <dgm:pt modelId="{2D487051-B733-49A1-B084-6F3D48AD60D0}" type="pres">
      <dgm:prSet presAssocID="{DA037449-7C10-41DB-8EC1-7B8CDC65A455}" presName="parTxOnly" presStyleLbl="node1" presStyleIdx="1" presStyleCnt="8">
        <dgm:presLayoutVars>
          <dgm:bulletEnabled val="1"/>
        </dgm:presLayoutVars>
      </dgm:prSet>
      <dgm:spPr/>
    </dgm:pt>
    <dgm:pt modelId="{3F4EE380-D7DF-431A-9F87-81E90750F32A}" type="pres">
      <dgm:prSet presAssocID="{A9186DB7-E516-4469-A93C-EFCF0ED2C6AC}" presName="parSpace" presStyleCnt="0"/>
      <dgm:spPr/>
    </dgm:pt>
    <dgm:pt modelId="{0D531496-288A-4A6E-A63D-C15773A9763B}" type="pres">
      <dgm:prSet presAssocID="{42CB0ECC-3EAE-482A-B6A9-A63EBEEFE767}" presName="parTxOnly" presStyleLbl="node1" presStyleIdx="2" presStyleCnt="8">
        <dgm:presLayoutVars>
          <dgm:bulletEnabled val="1"/>
        </dgm:presLayoutVars>
      </dgm:prSet>
      <dgm:spPr/>
    </dgm:pt>
    <dgm:pt modelId="{E547741C-DE6C-4621-8AEF-BF4E9FBF1F8F}" type="pres">
      <dgm:prSet presAssocID="{AB059917-B18B-424C-A3CB-048B63EFAB84}" presName="parSpace" presStyleCnt="0"/>
      <dgm:spPr/>
    </dgm:pt>
    <dgm:pt modelId="{51EE115F-531D-43A9-9ABF-F7D4196C1C2B}" type="pres">
      <dgm:prSet presAssocID="{6833DEAF-3A60-41F7-89EC-3E2AF0668D6C}" presName="parTxOnly" presStyleLbl="node1" presStyleIdx="3" presStyleCnt="8">
        <dgm:presLayoutVars>
          <dgm:bulletEnabled val="1"/>
        </dgm:presLayoutVars>
      </dgm:prSet>
      <dgm:spPr/>
    </dgm:pt>
    <dgm:pt modelId="{31F89D1F-88A4-4557-85B6-4843462A286A}" type="pres">
      <dgm:prSet presAssocID="{41045B56-76D5-484C-8C2D-89F8BB7A037F}" presName="parSpace" presStyleCnt="0"/>
      <dgm:spPr/>
    </dgm:pt>
    <dgm:pt modelId="{04F108E5-E860-41BB-9B75-7EE70E2A5B7A}" type="pres">
      <dgm:prSet presAssocID="{3E5F2591-6D50-43B1-BF9C-DFFD0F110F5C}" presName="parTxOnly" presStyleLbl="node1" presStyleIdx="4" presStyleCnt="8">
        <dgm:presLayoutVars>
          <dgm:bulletEnabled val="1"/>
        </dgm:presLayoutVars>
      </dgm:prSet>
      <dgm:spPr/>
    </dgm:pt>
    <dgm:pt modelId="{9267B197-F506-455E-BD33-69CE86474208}" type="pres">
      <dgm:prSet presAssocID="{DD131879-85F2-4E0C-ABB9-6F01EBBEE215}" presName="parSpace" presStyleCnt="0"/>
      <dgm:spPr/>
    </dgm:pt>
    <dgm:pt modelId="{C746960E-B78D-445A-8641-351C6C526219}" type="pres">
      <dgm:prSet presAssocID="{A46802C8-DA3B-495B-A90A-72DA553E8C56}" presName="parTxOnly" presStyleLbl="node1" presStyleIdx="5" presStyleCnt="8">
        <dgm:presLayoutVars>
          <dgm:bulletEnabled val="1"/>
        </dgm:presLayoutVars>
      </dgm:prSet>
      <dgm:spPr/>
    </dgm:pt>
    <dgm:pt modelId="{7AAB78B2-374F-4520-BE60-9EC4F3C8B149}" type="pres">
      <dgm:prSet presAssocID="{E2D27B60-1307-4700-BA62-87E34DBBD40A}" presName="parSpace" presStyleCnt="0"/>
      <dgm:spPr/>
    </dgm:pt>
    <dgm:pt modelId="{182F0344-D6E8-4562-917A-83243013AB1D}" type="pres">
      <dgm:prSet presAssocID="{5B775452-2064-4930-8EAE-400E5EBA6550}" presName="parTxOnly" presStyleLbl="node1" presStyleIdx="6" presStyleCnt="8">
        <dgm:presLayoutVars>
          <dgm:bulletEnabled val="1"/>
        </dgm:presLayoutVars>
      </dgm:prSet>
      <dgm:spPr/>
    </dgm:pt>
    <dgm:pt modelId="{58BBEA01-4563-4D1E-A5E3-F0F49007D607}" type="pres">
      <dgm:prSet presAssocID="{3AB435F3-9F9E-4D2F-8B5D-F8CBF01D4CBE}" presName="parSpace" presStyleCnt="0"/>
      <dgm:spPr/>
    </dgm:pt>
    <dgm:pt modelId="{170D9D3D-373F-4445-9632-F74784FB7EF1}" type="pres">
      <dgm:prSet presAssocID="{80702F78-A1AD-4532-8CC5-0D4C637EBBB1}" presName="parTxOnly" presStyleLbl="node1" presStyleIdx="7" presStyleCnt="8">
        <dgm:presLayoutVars>
          <dgm:bulletEnabled val="1"/>
        </dgm:presLayoutVars>
      </dgm:prSet>
      <dgm:spPr/>
    </dgm:pt>
  </dgm:ptLst>
  <dgm:cxnLst>
    <dgm:cxn modelId="{18F4680D-92C1-4D9F-A0B1-7E8FFB6AB70F}" srcId="{D8727A72-56F8-49D6-9614-B07713DBDF00}" destId="{DCB75D9B-1BC1-4F47-B443-336EFC899368}" srcOrd="0" destOrd="0" parTransId="{1F8E0BCD-2899-49EE-87B0-AD140B823F0F}" sibTransId="{5AF8477C-0DDD-4625-BF2D-A50F965D5188}"/>
    <dgm:cxn modelId="{ED5CAB19-E180-443E-86A7-C192C56D034C}" type="presOf" srcId="{80702F78-A1AD-4532-8CC5-0D4C637EBBB1}" destId="{170D9D3D-373F-4445-9632-F74784FB7EF1}" srcOrd="0" destOrd="0" presId="urn:microsoft.com/office/officeart/2005/8/layout/hChevron3"/>
    <dgm:cxn modelId="{468E2C3C-B9DD-4E2B-B477-60A11BB4CBA4}" type="presOf" srcId="{DCB75D9B-1BC1-4F47-B443-336EFC899368}" destId="{A88829A7-CB7F-45AF-95E0-2E8F40FB30E8}" srcOrd="0" destOrd="0" presId="urn:microsoft.com/office/officeart/2005/8/layout/hChevron3"/>
    <dgm:cxn modelId="{9E44F73F-EF34-4AB8-AB76-06A5AEBD7994}" type="presOf" srcId="{6833DEAF-3A60-41F7-89EC-3E2AF0668D6C}" destId="{51EE115F-531D-43A9-9ABF-F7D4196C1C2B}" srcOrd="0" destOrd="0" presId="urn:microsoft.com/office/officeart/2005/8/layout/hChevron3"/>
    <dgm:cxn modelId="{B1A91B44-A7E0-4102-BB19-AA4669DAFF4C}" type="presOf" srcId="{5B775452-2064-4930-8EAE-400E5EBA6550}" destId="{182F0344-D6E8-4562-917A-83243013AB1D}" srcOrd="0" destOrd="0" presId="urn:microsoft.com/office/officeart/2005/8/layout/hChevron3"/>
    <dgm:cxn modelId="{CCD8AB45-4AE2-4E2A-94BB-9913818B9025}" srcId="{D8727A72-56F8-49D6-9614-B07713DBDF00}" destId="{5B775452-2064-4930-8EAE-400E5EBA6550}" srcOrd="6" destOrd="0" parTransId="{F84D7F43-77FC-4C60-8ECE-E1BF429B51EF}" sibTransId="{3AB435F3-9F9E-4D2F-8B5D-F8CBF01D4CBE}"/>
    <dgm:cxn modelId="{63573D47-D978-4B63-9685-F6943168C4B9}" srcId="{D8727A72-56F8-49D6-9614-B07713DBDF00}" destId="{A46802C8-DA3B-495B-A90A-72DA553E8C56}" srcOrd="5" destOrd="0" parTransId="{B0A51965-5EC2-48DB-A0DA-4C2DE9E3CD4E}" sibTransId="{E2D27B60-1307-4700-BA62-87E34DBBD40A}"/>
    <dgm:cxn modelId="{EE4EE876-2FF2-4913-956D-FF481BDC1325}" type="presOf" srcId="{DA037449-7C10-41DB-8EC1-7B8CDC65A455}" destId="{2D487051-B733-49A1-B084-6F3D48AD60D0}" srcOrd="0" destOrd="0" presId="urn:microsoft.com/office/officeart/2005/8/layout/hChevron3"/>
    <dgm:cxn modelId="{3106A079-6BF5-4CB1-AD02-59AAEF344E37}" type="presOf" srcId="{3E5F2591-6D50-43B1-BF9C-DFFD0F110F5C}" destId="{04F108E5-E860-41BB-9B75-7EE70E2A5B7A}" srcOrd="0" destOrd="0" presId="urn:microsoft.com/office/officeart/2005/8/layout/hChevron3"/>
    <dgm:cxn modelId="{D45D387C-9BE1-4459-BB83-003A0C661418}" type="presOf" srcId="{A46802C8-DA3B-495B-A90A-72DA553E8C56}" destId="{C746960E-B78D-445A-8641-351C6C526219}" srcOrd="0" destOrd="0" presId="urn:microsoft.com/office/officeart/2005/8/layout/hChevron3"/>
    <dgm:cxn modelId="{E7323E7D-939D-47B8-AC2F-20457CA45EDB}" srcId="{D8727A72-56F8-49D6-9614-B07713DBDF00}" destId="{6833DEAF-3A60-41F7-89EC-3E2AF0668D6C}" srcOrd="3" destOrd="0" parTransId="{B54F9EE0-8CE9-4C54-B44F-98A5EB0A953B}" sibTransId="{41045B56-76D5-484C-8C2D-89F8BB7A037F}"/>
    <dgm:cxn modelId="{6B6AF689-E090-4A94-BF3C-40A91C814CB9}" type="presOf" srcId="{42CB0ECC-3EAE-482A-B6A9-A63EBEEFE767}" destId="{0D531496-288A-4A6E-A63D-C15773A9763B}" srcOrd="0" destOrd="0" presId="urn:microsoft.com/office/officeart/2005/8/layout/hChevron3"/>
    <dgm:cxn modelId="{30FAD08B-D4E5-44F3-8A54-F5A7FEE0EFCE}" type="presOf" srcId="{D8727A72-56F8-49D6-9614-B07713DBDF00}" destId="{32F43189-30E4-4073-88BC-8BBF7248A9FE}" srcOrd="0" destOrd="0" presId="urn:microsoft.com/office/officeart/2005/8/layout/hChevron3"/>
    <dgm:cxn modelId="{BC7EB09F-759D-42FC-B50E-D3BC12BB8C9C}" srcId="{D8727A72-56F8-49D6-9614-B07713DBDF00}" destId="{80702F78-A1AD-4532-8CC5-0D4C637EBBB1}" srcOrd="7" destOrd="0" parTransId="{75ADA028-127E-4D4C-9CFC-8E3C83EF273A}" sibTransId="{61BE312E-2E14-48F8-ACF4-04895BF119B8}"/>
    <dgm:cxn modelId="{03F178B2-A20C-45A9-9DEF-CC8BB3210178}" srcId="{D8727A72-56F8-49D6-9614-B07713DBDF00}" destId="{DA037449-7C10-41DB-8EC1-7B8CDC65A455}" srcOrd="1" destOrd="0" parTransId="{76519712-CBAA-4B62-80D0-27B08A414BB1}" sibTransId="{A9186DB7-E516-4469-A93C-EFCF0ED2C6AC}"/>
    <dgm:cxn modelId="{B2C60FDB-4C0D-4944-B91E-597D9D20BBAF}" srcId="{D8727A72-56F8-49D6-9614-B07713DBDF00}" destId="{42CB0ECC-3EAE-482A-B6A9-A63EBEEFE767}" srcOrd="2" destOrd="0" parTransId="{DEC1DCE2-F534-4A41-8362-9D58B85EF288}" sibTransId="{AB059917-B18B-424C-A3CB-048B63EFAB84}"/>
    <dgm:cxn modelId="{046350DF-2947-43BE-A243-A5D560617135}" srcId="{D8727A72-56F8-49D6-9614-B07713DBDF00}" destId="{3E5F2591-6D50-43B1-BF9C-DFFD0F110F5C}" srcOrd="4" destOrd="0" parTransId="{12916A1D-3B2B-4FD2-B5E6-6AE41069E53E}" sibTransId="{DD131879-85F2-4E0C-ABB9-6F01EBBEE215}"/>
    <dgm:cxn modelId="{934B8B05-C9DA-4699-8EC5-B5942BBCA238}" type="presParOf" srcId="{32F43189-30E4-4073-88BC-8BBF7248A9FE}" destId="{A88829A7-CB7F-45AF-95E0-2E8F40FB30E8}" srcOrd="0" destOrd="0" presId="urn:microsoft.com/office/officeart/2005/8/layout/hChevron3"/>
    <dgm:cxn modelId="{00D8B584-C160-45B1-9C98-D5E271187095}" type="presParOf" srcId="{32F43189-30E4-4073-88BC-8BBF7248A9FE}" destId="{AE40EDBB-B031-473F-8E29-CC99FEADFE43}" srcOrd="1" destOrd="0" presId="urn:microsoft.com/office/officeart/2005/8/layout/hChevron3"/>
    <dgm:cxn modelId="{3659D698-DEF7-42FC-95FF-84B6C928ABBA}" type="presParOf" srcId="{32F43189-30E4-4073-88BC-8BBF7248A9FE}" destId="{2D487051-B733-49A1-B084-6F3D48AD60D0}" srcOrd="2" destOrd="0" presId="urn:microsoft.com/office/officeart/2005/8/layout/hChevron3"/>
    <dgm:cxn modelId="{87602CAD-7E8B-4CAE-9390-CB4F171D3481}" type="presParOf" srcId="{32F43189-30E4-4073-88BC-8BBF7248A9FE}" destId="{3F4EE380-D7DF-431A-9F87-81E90750F32A}" srcOrd="3" destOrd="0" presId="urn:microsoft.com/office/officeart/2005/8/layout/hChevron3"/>
    <dgm:cxn modelId="{F10FD02D-CF36-4014-AF7E-071D7E01ACDD}" type="presParOf" srcId="{32F43189-30E4-4073-88BC-8BBF7248A9FE}" destId="{0D531496-288A-4A6E-A63D-C15773A9763B}" srcOrd="4" destOrd="0" presId="urn:microsoft.com/office/officeart/2005/8/layout/hChevron3"/>
    <dgm:cxn modelId="{96209A7B-40ED-45BA-A736-04B77964F0F4}" type="presParOf" srcId="{32F43189-30E4-4073-88BC-8BBF7248A9FE}" destId="{E547741C-DE6C-4621-8AEF-BF4E9FBF1F8F}" srcOrd="5" destOrd="0" presId="urn:microsoft.com/office/officeart/2005/8/layout/hChevron3"/>
    <dgm:cxn modelId="{B0637191-B7FF-437E-92EA-4AC430E4D48B}" type="presParOf" srcId="{32F43189-30E4-4073-88BC-8BBF7248A9FE}" destId="{51EE115F-531D-43A9-9ABF-F7D4196C1C2B}" srcOrd="6" destOrd="0" presId="urn:microsoft.com/office/officeart/2005/8/layout/hChevron3"/>
    <dgm:cxn modelId="{1D971233-C6FF-4713-A4A5-DF039C894B55}" type="presParOf" srcId="{32F43189-30E4-4073-88BC-8BBF7248A9FE}" destId="{31F89D1F-88A4-4557-85B6-4843462A286A}" srcOrd="7" destOrd="0" presId="urn:microsoft.com/office/officeart/2005/8/layout/hChevron3"/>
    <dgm:cxn modelId="{8A10C8F8-97B8-4895-A501-8E3088E92FFB}" type="presParOf" srcId="{32F43189-30E4-4073-88BC-8BBF7248A9FE}" destId="{04F108E5-E860-41BB-9B75-7EE70E2A5B7A}" srcOrd="8" destOrd="0" presId="urn:microsoft.com/office/officeart/2005/8/layout/hChevron3"/>
    <dgm:cxn modelId="{D019A2CF-C596-44D1-8CFE-90061FFD58F8}" type="presParOf" srcId="{32F43189-30E4-4073-88BC-8BBF7248A9FE}" destId="{9267B197-F506-455E-BD33-69CE86474208}" srcOrd="9" destOrd="0" presId="urn:microsoft.com/office/officeart/2005/8/layout/hChevron3"/>
    <dgm:cxn modelId="{5A56D92D-A540-4CE4-A430-0E3B731B8E47}" type="presParOf" srcId="{32F43189-30E4-4073-88BC-8BBF7248A9FE}" destId="{C746960E-B78D-445A-8641-351C6C526219}" srcOrd="10" destOrd="0" presId="urn:microsoft.com/office/officeart/2005/8/layout/hChevron3"/>
    <dgm:cxn modelId="{51B2AFD1-49A7-4A18-ADF0-8957780B186B}" type="presParOf" srcId="{32F43189-30E4-4073-88BC-8BBF7248A9FE}" destId="{7AAB78B2-374F-4520-BE60-9EC4F3C8B149}" srcOrd="11" destOrd="0" presId="urn:microsoft.com/office/officeart/2005/8/layout/hChevron3"/>
    <dgm:cxn modelId="{E846CCB1-A5DF-46FA-A9AB-65F542A3319D}" type="presParOf" srcId="{32F43189-30E4-4073-88BC-8BBF7248A9FE}" destId="{182F0344-D6E8-4562-917A-83243013AB1D}" srcOrd="12" destOrd="0" presId="urn:microsoft.com/office/officeart/2005/8/layout/hChevron3"/>
    <dgm:cxn modelId="{F01251ED-A3A7-444C-8226-060D767BA5AE}" type="presParOf" srcId="{32F43189-30E4-4073-88BC-8BBF7248A9FE}" destId="{58BBEA01-4563-4D1E-A5E3-F0F49007D607}" srcOrd="13" destOrd="0" presId="urn:microsoft.com/office/officeart/2005/8/layout/hChevron3"/>
    <dgm:cxn modelId="{58B43BF8-81F8-46C0-9E5D-D0099C6C1D10}" type="presParOf" srcId="{32F43189-30E4-4073-88BC-8BBF7248A9FE}" destId="{170D9D3D-373F-4445-9632-F74784FB7EF1}" srcOrd="14"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7.xml><?xml version="1.0" encoding="utf-8"?>
<dgm:dataModel xmlns:dgm="http://schemas.openxmlformats.org/drawingml/2006/diagram" xmlns:a="http://schemas.openxmlformats.org/drawingml/2006/main">
  <dgm:ptLst>
    <dgm:pt modelId="{CF7E9084-DB85-4878-982D-D4B3B5C49BAF}"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24CD5176-BCE7-43AC-934C-0E66150564DA}">
      <dgm:prSet phldrT="[Text]"/>
      <dgm:spPr>
        <a:solidFill>
          <a:srgbClr val="CCECFF"/>
        </a:solidFill>
      </dgm:spPr>
      <dgm:t>
        <a:bodyPr/>
        <a:lstStyle/>
        <a:p>
          <a:r>
            <a:rPr lang="fa-IR" dirty="0">
              <a:solidFill>
                <a:schemeClr val="tx2"/>
              </a:solidFill>
              <a:cs typeface="B Nazanin" panose="00000400000000000000" pitchFamily="2" charset="-78"/>
            </a:rPr>
            <a:t>تولیدکنندگان عمده گلیسیرین در ایران</a:t>
          </a:r>
          <a:endParaRPr lang="en-US" dirty="0">
            <a:solidFill>
              <a:schemeClr val="tx2"/>
            </a:solidFill>
            <a:cs typeface="B Nazanin" panose="00000400000000000000" pitchFamily="2" charset="-78"/>
          </a:endParaRPr>
        </a:p>
      </dgm:t>
    </dgm:pt>
    <dgm:pt modelId="{B4449609-72FD-4763-9F2D-B2F834A4CE7F}" type="parTrans" cxnId="{A11B36A2-2699-496A-BAEA-04451A0BD929}">
      <dgm:prSet/>
      <dgm:spPr/>
      <dgm:t>
        <a:bodyPr/>
        <a:lstStyle/>
        <a:p>
          <a:endParaRPr lang="en-US"/>
        </a:p>
      </dgm:t>
    </dgm:pt>
    <dgm:pt modelId="{57617941-A80E-4CED-B0AA-44B5FBAABECD}" type="sibTrans" cxnId="{A11B36A2-2699-496A-BAEA-04451A0BD929}">
      <dgm:prSet/>
      <dgm:spPr/>
      <dgm:t>
        <a:bodyPr/>
        <a:lstStyle/>
        <a:p>
          <a:endParaRPr lang="en-US"/>
        </a:p>
      </dgm:t>
    </dgm:pt>
    <dgm:pt modelId="{AB57266D-8768-42DC-8BBF-A207C95BEBB7}">
      <dgm:prSet phldrT="[Text]" custT="1"/>
      <dgm:spPr>
        <a:solidFill>
          <a:srgbClr val="CCECFF"/>
        </a:solidFill>
      </dgm:spPr>
      <dgm:t>
        <a:bodyPr/>
        <a:lstStyle/>
        <a:p>
          <a:r>
            <a:rPr lang="fa-IR" sz="1600" dirty="0">
              <a:solidFill>
                <a:srgbClr val="002060"/>
              </a:solidFill>
              <a:cs typeface="B Nazanin" panose="00000400000000000000" pitchFamily="2" charset="-78"/>
            </a:rPr>
            <a:t>شرکت پاکسان</a:t>
          </a:r>
          <a:endParaRPr lang="en-US" sz="1600" dirty="0">
            <a:solidFill>
              <a:srgbClr val="002060"/>
            </a:solidFill>
            <a:cs typeface="B Nazanin" panose="00000400000000000000" pitchFamily="2" charset="-78"/>
          </a:endParaRPr>
        </a:p>
      </dgm:t>
    </dgm:pt>
    <dgm:pt modelId="{1239ECBD-33BD-4C21-A19E-322051EDD081}" type="parTrans" cxnId="{60E343D5-9EFA-4B94-8DD9-BE1922DC42E1}">
      <dgm:prSet/>
      <dgm:spPr/>
      <dgm:t>
        <a:bodyPr/>
        <a:lstStyle/>
        <a:p>
          <a:endParaRPr lang="en-US"/>
        </a:p>
      </dgm:t>
    </dgm:pt>
    <dgm:pt modelId="{78F29041-D08B-4B5D-802D-D8632BF96401}" type="sibTrans" cxnId="{60E343D5-9EFA-4B94-8DD9-BE1922DC42E1}">
      <dgm:prSet/>
      <dgm:spPr/>
      <dgm:t>
        <a:bodyPr/>
        <a:lstStyle/>
        <a:p>
          <a:endParaRPr lang="en-US"/>
        </a:p>
      </dgm:t>
    </dgm:pt>
    <dgm:pt modelId="{ED47860F-4A0A-42B0-8879-36554D19C8DE}">
      <dgm:prSet phldrT="[Text]" custT="1"/>
      <dgm:spPr>
        <a:solidFill>
          <a:srgbClr val="CCECFF"/>
        </a:solidFill>
      </dgm:spPr>
      <dgm:t>
        <a:bodyPr/>
        <a:lstStyle/>
        <a:p>
          <a:r>
            <a:rPr lang="fa-IR" sz="1600" dirty="0">
              <a:solidFill>
                <a:srgbClr val="002060"/>
              </a:solidFill>
              <a:cs typeface="B Nazanin" panose="00000400000000000000" pitchFamily="2" charset="-78"/>
            </a:rPr>
            <a:t>فرآورده های برتر گلیسیرین برتر در آسیا</a:t>
          </a:r>
          <a:endParaRPr lang="en-US" sz="1600" dirty="0">
            <a:solidFill>
              <a:srgbClr val="002060"/>
            </a:solidFill>
            <a:cs typeface="B Nazanin" panose="00000400000000000000" pitchFamily="2" charset="-78"/>
          </a:endParaRPr>
        </a:p>
      </dgm:t>
    </dgm:pt>
    <dgm:pt modelId="{283A44D5-FA4B-463C-B78A-AA5FB8BF965F}" type="parTrans" cxnId="{C9E92895-2277-4416-80A1-128837D6D60E}">
      <dgm:prSet/>
      <dgm:spPr/>
      <dgm:t>
        <a:bodyPr/>
        <a:lstStyle/>
        <a:p>
          <a:endParaRPr lang="en-US"/>
        </a:p>
      </dgm:t>
    </dgm:pt>
    <dgm:pt modelId="{59DE0A84-FD5E-4946-9216-0F436266D662}" type="sibTrans" cxnId="{C9E92895-2277-4416-80A1-128837D6D60E}">
      <dgm:prSet/>
      <dgm:spPr/>
      <dgm:t>
        <a:bodyPr/>
        <a:lstStyle/>
        <a:p>
          <a:endParaRPr lang="en-US"/>
        </a:p>
      </dgm:t>
    </dgm:pt>
    <dgm:pt modelId="{B9A75B73-A2B1-4CC3-B9E9-05B05AD26146}">
      <dgm:prSet phldrT="[Text]" custT="1"/>
      <dgm:spPr>
        <a:solidFill>
          <a:srgbClr val="CCECFF"/>
        </a:solidFill>
      </dgm:spPr>
      <dgm:t>
        <a:bodyPr/>
        <a:lstStyle/>
        <a:p>
          <a:r>
            <a:rPr lang="fa-IR" sz="1600" dirty="0">
              <a:solidFill>
                <a:srgbClr val="002060"/>
              </a:solidFill>
              <a:cs typeface="B Nazanin" panose="00000400000000000000" pitchFamily="2" charset="-78"/>
            </a:rPr>
            <a:t>کارخانجات اتکا</a:t>
          </a:r>
        </a:p>
      </dgm:t>
    </dgm:pt>
    <dgm:pt modelId="{F61234CB-B0E4-4E01-A3E2-44ADF230DF8B}" type="parTrans" cxnId="{97FEA160-A18E-46D6-B8CF-0D2B203CC508}">
      <dgm:prSet/>
      <dgm:spPr/>
      <dgm:t>
        <a:bodyPr/>
        <a:lstStyle/>
        <a:p>
          <a:endParaRPr lang="en-US"/>
        </a:p>
      </dgm:t>
    </dgm:pt>
    <dgm:pt modelId="{CB6FA81F-9167-4A4D-8D87-43763E6D236A}" type="sibTrans" cxnId="{97FEA160-A18E-46D6-B8CF-0D2B203CC508}">
      <dgm:prSet/>
      <dgm:spPr/>
      <dgm:t>
        <a:bodyPr/>
        <a:lstStyle/>
        <a:p>
          <a:endParaRPr lang="en-US"/>
        </a:p>
      </dgm:t>
    </dgm:pt>
    <dgm:pt modelId="{C11806CE-7B90-457A-9E9E-ECDEE67D7591}">
      <dgm:prSet phldrT="[Text]" custT="1"/>
      <dgm:spPr>
        <a:solidFill>
          <a:srgbClr val="CCECFF"/>
        </a:solidFill>
      </dgm:spPr>
      <dgm:t>
        <a:bodyPr/>
        <a:lstStyle/>
        <a:p>
          <a:r>
            <a:rPr lang="fa-IR" sz="1600" dirty="0">
              <a:solidFill>
                <a:srgbClr val="002060"/>
              </a:solidFill>
              <a:cs typeface="B Nazanin" panose="00000400000000000000" pitchFamily="2" charset="-78"/>
            </a:rPr>
            <a:t>شرکت الند شیمی</a:t>
          </a:r>
        </a:p>
      </dgm:t>
    </dgm:pt>
    <dgm:pt modelId="{15EFF35C-171D-4B16-9E61-DEF214CE50C5}" type="parTrans" cxnId="{0BFB70F7-5C8C-4217-B52D-B6FAFA0EA37C}">
      <dgm:prSet/>
      <dgm:spPr/>
      <dgm:t>
        <a:bodyPr/>
        <a:lstStyle/>
        <a:p>
          <a:endParaRPr lang="en-US"/>
        </a:p>
      </dgm:t>
    </dgm:pt>
    <dgm:pt modelId="{21979283-5193-4D9A-BBC8-4984EE4CEAE5}" type="sibTrans" cxnId="{0BFB70F7-5C8C-4217-B52D-B6FAFA0EA37C}">
      <dgm:prSet/>
      <dgm:spPr/>
      <dgm:t>
        <a:bodyPr/>
        <a:lstStyle/>
        <a:p>
          <a:endParaRPr lang="en-US"/>
        </a:p>
      </dgm:t>
    </dgm:pt>
    <dgm:pt modelId="{4EAA0F83-9361-4540-8669-DD8889DFD76F}">
      <dgm:prSet phldrT="[Text]" custT="1"/>
      <dgm:spPr>
        <a:solidFill>
          <a:srgbClr val="CCECFF"/>
        </a:solidFill>
      </dgm:spPr>
      <dgm:t>
        <a:bodyPr/>
        <a:lstStyle/>
        <a:p>
          <a:r>
            <a:rPr lang="fa-IR" sz="1600" dirty="0">
              <a:solidFill>
                <a:srgbClr val="002060"/>
              </a:solidFill>
              <a:cs typeface="B Nazanin" panose="00000400000000000000" pitchFamily="2" charset="-78"/>
            </a:rPr>
            <a:t>شرکت صنایع بهداشتی یاس</a:t>
          </a:r>
        </a:p>
      </dgm:t>
    </dgm:pt>
    <dgm:pt modelId="{0622E554-4D8C-4112-8D81-E32B23526EDA}" type="parTrans" cxnId="{976FCB4D-FD30-4109-9903-DACB54142B67}">
      <dgm:prSet/>
      <dgm:spPr/>
      <dgm:t>
        <a:bodyPr/>
        <a:lstStyle/>
        <a:p>
          <a:endParaRPr lang="en-US"/>
        </a:p>
      </dgm:t>
    </dgm:pt>
    <dgm:pt modelId="{7FD4B261-03D5-4AFC-92B6-D103299BBB4F}" type="sibTrans" cxnId="{976FCB4D-FD30-4109-9903-DACB54142B67}">
      <dgm:prSet/>
      <dgm:spPr/>
      <dgm:t>
        <a:bodyPr/>
        <a:lstStyle/>
        <a:p>
          <a:endParaRPr lang="en-US"/>
        </a:p>
      </dgm:t>
    </dgm:pt>
    <dgm:pt modelId="{AAE857DE-87E9-4DEA-81CC-8DBB0F236A40}">
      <dgm:prSet phldrT="[Text]" custT="1"/>
      <dgm:spPr>
        <a:solidFill>
          <a:srgbClr val="CCECFF"/>
        </a:solidFill>
      </dgm:spPr>
      <dgm:t>
        <a:bodyPr/>
        <a:lstStyle/>
        <a:p>
          <a:r>
            <a:rPr lang="fa-IR" sz="1600" dirty="0">
              <a:solidFill>
                <a:srgbClr val="002060"/>
              </a:solidFill>
              <a:cs typeface="B Nazanin" panose="00000400000000000000" pitchFamily="2" charset="-78"/>
            </a:rPr>
            <a:t>شرکت چرب شیمی</a:t>
          </a:r>
        </a:p>
      </dgm:t>
    </dgm:pt>
    <dgm:pt modelId="{75118A7A-047A-44B4-9D33-903AF5DDB894}" type="parTrans" cxnId="{9F31398D-2CAA-44A4-B3C8-F5D012C90E98}">
      <dgm:prSet/>
      <dgm:spPr/>
      <dgm:t>
        <a:bodyPr/>
        <a:lstStyle/>
        <a:p>
          <a:endParaRPr lang="en-US"/>
        </a:p>
      </dgm:t>
    </dgm:pt>
    <dgm:pt modelId="{926716A2-42FD-4C4C-AB46-141BFA5EAB06}" type="sibTrans" cxnId="{9F31398D-2CAA-44A4-B3C8-F5D012C90E98}">
      <dgm:prSet/>
      <dgm:spPr/>
      <dgm:t>
        <a:bodyPr/>
        <a:lstStyle/>
        <a:p>
          <a:endParaRPr lang="en-US"/>
        </a:p>
      </dgm:t>
    </dgm:pt>
    <dgm:pt modelId="{DD977C6B-4877-4B9D-A881-FB6AB15EA47A}" type="pres">
      <dgm:prSet presAssocID="{CF7E9084-DB85-4878-982D-D4B3B5C49BAF}" presName="hierChild1" presStyleCnt="0">
        <dgm:presLayoutVars>
          <dgm:orgChart val="1"/>
          <dgm:chPref val="1"/>
          <dgm:dir val="rev"/>
          <dgm:animOne val="branch"/>
          <dgm:animLvl val="lvl"/>
          <dgm:resizeHandles/>
        </dgm:presLayoutVars>
      </dgm:prSet>
      <dgm:spPr/>
    </dgm:pt>
    <dgm:pt modelId="{5FFC30CA-0121-4CC1-8777-29AAAF160A5E}" type="pres">
      <dgm:prSet presAssocID="{24CD5176-BCE7-43AC-934C-0E66150564DA}" presName="hierRoot1" presStyleCnt="0">
        <dgm:presLayoutVars>
          <dgm:hierBranch val="init"/>
        </dgm:presLayoutVars>
      </dgm:prSet>
      <dgm:spPr/>
    </dgm:pt>
    <dgm:pt modelId="{8FD72D27-4778-487E-ADCC-27A75F772529}" type="pres">
      <dgm:prSet presAssocID="{24CD5176-BCE7-43AC-934C-0E66150564DA}" presName="rootComposite1" presStyleCnt="0"/>
      <dgm:spPr/>
    </dgm:pt>
    <dgm:pt modelId="{0B5B9B66-40F0-4224-90A6-DA23B34D736C}" type="pres">
      <dgm:prSet presAssocID="{24CD5176-BCE7-43AC-934C-0E66150564DA}" presName="rootText1" presStyleLbl="node0" presStyleIdx="0" presStyleCnt="1" custScaleX="260880" custScaleY="256402" custLinFactNeighborX="-5460" custLinFactNeighborY="-61542">
        <dgm:presLayoutVars>
          <dgm:chPref val="3"/>
        </dgm:presLayoutVars>
      </dgm:prSet>
      <dgm:spPr/>
    </dgm:pt>
    <dgm:pt modelId="{1A16F0F7-8EB0-41DD-9861-67E21C1C0BB8}" type="pres">
      <dgm:prSet presAssocID="{24CD5176-BCE7-43AC-934C-0E66150564DA}" presName="rootConnector1" presStyleLbl="node1" presStyleIdx="0" presStyleCnt="0"/>
      <dgm:spPr/>
    </dgm:pt>
    <dgm:pt modelId="{F7EDFAED-6353-43DB-BB5F-2A670B3C178E}" type="pres">
      <dgm:prSet presAssocID="{24CD5176-BCE7-43AC-934C-0E66150564DA}" presName="hierChild2" presStyleCnt="0"/>
      <dgm:spPr/>
    </dgm:pt>
    <dgm:pt modelId="{16A0ED37-2E2D-40D8-B20E-20607079452B}" type="pres">
      <dgm:prSet presAssocID="{1239ECBD-33BD-4C21-A19E-322051EDD081}" presName="Name37" presStyleLbl="parChTrans1D2" presStyleIdx="0" presStyleCnt="6"/>
      <dgm:spPr/>
    </dgm:pt>
    <dgm:pt modelId="{AD59FB0C-1CA2-4248-89A8-A0A41994D8D0}" type="pres">
      <dgm:prSet presAssocID="{AB57266D-8768-42DC-8BBF-A207C95BEBB7}" presName="hierRoot2" presStyleCnt="0">
        <dgm:presLayoutVars>
          <dgm:hierBranch val="init"/>
        </dgm:presLayoutVars>
      </dgm:prSet>
      <dgm:spPr/>
    </dgm:pt>
    <dgm:pt modelId="{ED98C552-DDCF-4F26-93D3-64E3DE8CD8F6}" type="pres">
      <dgm:prSet presAssocID="{AB57266D-8768-42DC-8BBF-A207C95BEBB7}" presName="rootComposite" presStyleCnt="0"/>
      <dgm:spPr/>
    </dgm:pt>
    <dgm:pt modelId="{8FE80298-93A8-469E-AD69-6ECDE51141F5}" type="pres">
      <dgm:prSet presAssocID="{AB57266D-8768-42DC-8BBF-A207C95BEBB7}" presName="rootText" presStyleLbl="node2" presStyleIdx="0" presStyleCnt="6" custScaleX="87543" custScaleY="255505">
        <dgm:presLayoutVars>
          <dgm:chPref val="3"/>
        </dgm:presLayoutVars>
      </dgm:prSet>
      <dgm:spPr/>
    </dgm:pt>
    <dgm:pt modelId="{DCD565C2-EC20-465E-B744-9235178C64CB}" type="pres">
      <dgm:prSet presAssocID="{AB57266D-8768-42DC-8BBF-A207C95BEBB7}" presName="rootConnector" presStyleLbl="node2" presStyleIdx="0" presStyleCnt="6"/>
      <dgm:spPr/>
    </dgm:pt>
    <dgm:pt modelId="{95D68EB7-EAC4-49ED-B954-978E102692AA}" type="pres">
      <dgm:prSet presAssocID="{AB57266D-8768-42DC-8BBF-A207C95BEBB7}" presName="hierChild4" presStyleCnt="0"/>
      <dgm:spPr/>
    </dgm:pt>
    <dgm:pt modelId="{CCF9A448-ECBF-4051-9086-EDE46E462FC9}" type="pres">
      <dgm:prSet presAssocID="{AB57266D-8768-42DC-8BBF-A207C95BEBB7}" presName="hierChild5" presStyleCnt="0"/>
      <dgm:spPr/>
    </dgm:pt>
    <dgm:pt modelId="{9EF24755-6D60-4E50-844C-CF20A03C7118}" type="pres">
      <dgm:prSet presAssocID="{283A44D5-FA4B-463C-B78A-AA5FB8BF965F}" presName="Name37" presStyleLbl="parChTrans1D2" presStyleIdx="1" presStyleCnt="6"/>
      <dgm:spPr/>
    </dgm:pt>
    <dgm:pt modelId="{06B79C3E-DFB9-4FD0-A3F0-01350766528C}" type="pres">
      <dgm:prSet presAssocID="{ED47860F-4A0A-42B0-8879-36554D19C8DE}" presName="hierRoot2" presStyleCnt="0">
        <dgm:presLayoutVars>
          <dgm:hierBranch val="init"/>
        </dgm:presLayoutVars>
      </dgm:prSet>
      <dgm:spPr/>
    </dgm:pt>
    <dgm:pt modelId="{88707005-3586-4F0E-A08C-C9D66EEED519}" type="pres">
      <dgm:prSet presAssocID="{ED47860F-4A0A-42B0-8879-36554D19C8DE}" presName="rootComposite" presStyleCnt="0"/>
      <dgm:spPr/>
    </dgm:pt>
    <dgm:pt modelId="{45CEE5C8-BE4F-4804-80C4-E5614C65E704}" type="pres">
      <dgm:prSet presAssocID="{ED47860F-4A0A-42B0-8879-36554D19C8DE}" presName="rootText" presStyleLbl="node2" presStyleIdx="1" presStyleCnt="6" custScaleX="130663" custScaleY="249019">
        <dgm:presLayoutVars>
          <dgm:chPref val="3"/>
        </dgm:presLayoutVars>
      </dgm:prSet>
      <dgm:spPr/>
    </dgm:pt>
    <dgm:pt modelId="{2735D385-D99B-40B0-A2A1-34FA7A691A57}" type="pres">
      <dgm:prSet presAssocID="{ED47860F-4A0A-42B0-8879-36554D19C8DE}" presName="rootConnector" presStyleLbl="node2" presStyleIdx="1" presStyleCnt="6"/>
      <dgm:spPr/>
    </dgm:pt>
    <dgm:pt modelId="{6E34CF05-69E4-408C-9692-8FB89BF3E2FF}" type="pres">
      <dgm:prSet presAssocID="{ED47860F-4A0A-42B0-8879-36554D19C8DE}" presName="hierChild4" presStyleCnt="0"/>
      <dgm:spPr/>
    </dgm:pt>
    <dgm:pt modelId="{7BADA5DE-C7A2-45C4-8869-5F78AB92E3B9}" type="pres">
      <dgm:prSet presAssocID="{ED47860F-4A0A-42B0-8879-36554D19C8DE}" presName="hierChild5" presStyleCnt="0"/>
      <dgm:spPr/>
    </dgm:pt>
    <dgm:pt modelId="{FF556983-849C-48A1-BA47-0C4F5CA83540}" type="pres">
      <dgm:prSet presAssocID="{F61234CB-B0E4-4E01-A3E2-44ADF230DF8B}" presName="Name37" presStyleLbl="parChTrans1D2" presStyleIdx="2" presStyleCnt="6"/>
      <dgm:spPr/>
    </dgm:pt>
    <dgm:pt modelId="{55E636F1-8802-4ECD-A7A4-4C18068B9372}" type="pres">
      <dgm:prSet presAssocID="{B9A75B73-A2B1-4CC3-B9E9-05B05AD26146}" presName="hierRoot2" presStyleCnt="0">
        <dgm:presLayoutVars>
          <dgm:hierBranch val="init"/>
        </dgm:presLayoutVars>
      </dgm:prSet>
      <dgm:spPr/>
    </dgm:pt>
    <dgm:pt modelId="{5A50FCE2-8AAE-4FB5-96E4-133DCA7B629E}" type="pres">
      <dgm:prSet presAssocID="{B9A75B73-A2B1-4CC3-B9E9-05B05AD26146}" presName="rootComposite" presStyleCnt="0"/>
      <dgm:spPr/>
    </dgm:pt>
    <dgm:pt modelId="{DC55C7EE-F33B-4AB4-AE86-2A56BB1F5160}" type="pres">
      <dgm:prSet presAssocID="{B9A75B73-A2B1-4CC3-B9E9-05B05AD26146}" presName="rootText" presStyleLbl="node2" presStyleIdx="2" presStyleCnt="6" custScaleX="112733" custScaleY="259909">
        <dgm:presLayoutVars>
          <dgm:chPref val="3"/>
        </dgm:presLayoutVars>
      </dgm:prSet>
      <dgm:spPr/>
    </dgm:pt>
    <dgm:pt modelId="{B06FBF95-1E57-4705-AE33-014D5072A00E}" type="pres">
      <dgm:prSet presAssocID="{B9A75B73-A2B1-4CC3-B9E9-05B05AD26146}" presName="rootConnector" presStyleLbl="node2" presStyleIdx="2" presStyleCnt="6"/>
      <dgm:spPr/>
    </dgm:pt>
    <dgm:pt modelId="{E2757D1A-42B4-417B-B5D4-07B5DA187469}" type="pres">
      <dgm:prSet presAssocID="{B9A75B73-A2B1-4CC3-B9E9-05B05AD26146}" presName="hierChild4" presStyleCnt="0"/>
      <dgm:spPr/>
    </dgm:pt>
    <dgm:pt modelId="{2C48F270-5EFF-4A45-BB3D-BC44043E3B07}" type="pres">
      <dgm:prSet presAssocID="{B9A75B73-A2B1-4CC3-B9E9-05B05AD26146}" presName="hierChild5" presStyleCnt="0"/>
      <dgm:spPr/>
    </dgm:pt>
    <dgm:pt modelId="{B62268D9-BC72-42E3-98B5-1A5493050B7B}" type="pres">
      <dgm:prSet presAssocID="{15EFF35C-171D-4B16-9E61-DEF214CE50C5}" presName="Name37" presStyleLbl="parChTrans1D2" presStyleIdx="3" presStyleCnt="6"/>
      <dgm:spPr/>
    </dgm:pt>
    <dgm:pt modelId="{1A61379A-BDE0-4DDE-BDDF-1CD015A0B34E}" type="pres">
      <dgm:prSet presAssocID="{C11806CE-7B90-457A-9E9E-ECDEE67D7591}" presName="hierRoot2" presStyleCnt="0">
        <dgm:presLayoutVars>
          <dgm:hierBranch val="init"/>
        </dgm:presLayoutVars>
      </dgm:prSet>
      <dgm:spPr/>
    </dgm:pt>
    <dgm:pt modelId="{8F24373E-20B9-4A0D-9AF2-BF9F310F3356}" type="pres">
      <dgm:prSet presAssocID="{C11806CE-7B90-457A-9E9E-ECDEE67D7591}" presName="rootComposite" presStyleCnt="0"/>
      <dgm:spPr/>
    </dgm:pt>
    <dgm:pt modelId="{7A6DBB45-F1B2-494F-94E2-A33B91121B57}" type="pres">
      <dgm:prSet presAssocID="{C11806CE-7B90-457A-9E9E-ECDEE67D7591}" presName="rootText" presStyleLbl="node2" presStyleIdx="3" presStyleCnt="6" custScaleX="127337" custScaleY="264717">
        <dgm:presLayoutVars>
          <dgm:chPref val="3"/>
        </dgm:presLayoutVars>
      </dgm:prSet>
      <dgm:spPr/>
    </dgm:pt>
    <dgm:pt modelId="{8D8FCDDD-F577-451F-847C-F7296AFCFFC5}" type="pres">
      <dgm:prSet presAssocID="{C11806CE-7B90-457A-9E9E-ECDEE67D7591}" presName="rootConnector" presStyleLbl="node2" presStyleIdx="3" presStyleCnt="6"/>
      <dgm:spPr/>
    </dgm:pt>
    <dgm:pt modelId="{2B177927-23BD-47BA-8A40-743E24875CAC}" type="pres">
      <dgm:prSet presAssocID="{C11806CE-7B90-457A-9E9E-ECDEE67D7591}" presName="hierChild4" presStyleCnt="0"/>
      <dgm:spPr/>
    </dgm:pt>
    <dgm:pt modelId="{F8E7C365-C576-4C4A-BA30-C3125C733CD2}" type="pres">
      <dgm:prSet presAssocID="{C11806CE-7B90-457A-9E9E-ECDEE67D7591}" presName="hierChild5" presStyleCnt="0"/>
      <dgm:spPr/>
    </dgm:pt>
    <dgm:pt modelId="{FB661E91-CF3C-4EC4-B7B7-C6A54963E9C5}" type="pres">
      <dgm:prSet presAssocID="{0622E554-4D8C-4112-8D81-E32B23526EDA}" presName="Name37" presStyleLbl="parChTrans1D2" presStyleIdx="4" presStyleCnt="6"/>
      <dgm:spPr/>
    </dgm:pt>
    <dgm:pt modelId="{94F1249A-16C0-4227-B613-E7DD41661FCA}" type="pres">
      <dgm:prSet presAssocID="{4EAA0F83-9361-4540-8669-DD8889DFD76F}" presName="hierRoot2" presStyleCnt="0">
        <dgm:presLayoutVars>
          <dgm:hierBranch val="init"/>
        </dgm:presLayoutVars>
      </dgm:prSet>
      <dgm:spPr/>
    </dgm:pt>
    <dgm:pt modelId="{BF9D1DF1-5329-4240-AFEC-53AB0509E659}" type="pres">
      <dgm:prSet presAssocID="{4EAA0F83-9361-4540-8669-DD8889DFD76F}" presName="rootComposite" presStyleCnt="0"/>
      <dgm:spPr/>
    </dgm:pt>
    <dgm:pt modelId="{17A6EBDC-D3A2-456A-881E-0E885F23972D}" type="pres">
      <dgm:prSet presAssocID="{4EAA0F83-9361-4540-8669-DD8889DFD76F}" presName="rootText" presStyleLbl="node2" presStyleIdx="4" presStyleCnt="6" custScaleX="127775" custScaleY="275291">
        <dgm:presLayoutVars>
          <dgm:chPref val="3"/>
        </dgm:presLayoutVars>
      </dgm:prSet>
      <dgm:spPr/>
    </dgm:pt>
    <dgm:pt modelId="{E6E523DE-25A7-42B7-8FB4-3B7BD5FB37D0}" type="pres">
      <dgm:prSet presAssocID="{4EAA0F83-9361-4540-8669-DD8889DFD76F}" presName="rootConnector" presStyleLbl="node2" presStyleIdx="4" presStyleCnt="6"/>
      <dgm:spPr/>
    </dgm:pt>
    <dgm:pt modelId="{88E262DD-8910-417F-A55E-17A0909397EA}" type="pres">
      <dgm:prSet presAssocID="{4EAA0F83-9361-4540-8669-DD8889DFD76F}" presName="hierChild4" presStyleCnt="0"/>
      <dgm:spPr/>
    </dgm:pt>
    <dgm:pt modelId="{06B18A81-73E7-4F1F-AB0A-1772AFAFBABA}" type="pres">
      <dgm:prSet presAssocID="{4EAA0F83-9361-4540-8669-DD8889DFD76F}" presName="hierChild5" presStyleCnt="0"/>
      <dgm:spPr/>
    </dgm:pt>
    <dgm:pt modelId="{03E01CCB-87B7-4FC7-A625-53A9074D8F56}" type="pres">
      <dgm:prSet presAssocID="{75118A7A-047A-44B4-9D33-903AF5DDB894}" presName="Name37" presStyleLbl="parChTrans1D2" presStyleIdx="5" presStyleCnt="6"/>
      <dgm:spPr/>
    </dgm:pt>
    <dgm:pt modelId="{9C48B6F6-E0D1-495B-8113-4D38762AE0F2}" type="pres">
      <dgm:prSet presAssocID="{AAE857DE-87E9-4DEA-81CC-8DBB0F236A40}" presName="hierRoot2" presStyleCnt="0">
        <dgm:presLayoutVars>
          <dgm:hierBranch val="init"/>
        </dgm:presLayoutVars>
      </dgm:prSet>
      <dgm:spPr/>
    </dgm:pt>
    <dgm:pt modelId="{24E3C692-DE28-43BC-B450-F861D128C495}" type="pres">
      <dgm:prSet presAssocID="{AAE857DE-87E9-4DEA-81CC-8DBB0F236A40}" presName="rootComposite" presStyleCnt="0"/>
      <dgm:spPr/>
    </dgm:pt>
    <dgm:pt modelId="{D3E24A73-0EF4-439A-A34F-17DD965B48DD}" type="pres">
      <dgm:prSet presAssocID="{AAE857DE-87E9-4DEA-81CC-8DBB0F236A40}" presName="rootText" presStyleLbl="node2" presStyleIdx="5" presStyleCnt="6" custScaleX="114913" custScaleY="276656">
        <dgm:presLayoutVars>
          <dgm:chPref val="3"/>
        </dgm:presLayoutVars>
      </dgm:prSet>
      <dgm:spPr/>
    </dgm:pt>
    <dgm:pt modelId="{DF65E315-A0ED-4852-A2DB-EB27F9A69815}" type="pres">
      <dgm:prSet presAssocID="{AAE857DE-87E9-4DEA-81CC-8DBB0F236A40}" presName="rootConnector" presStyleLbl="node2" presStyleIdx="5" presStyleCnt="6"/>
      <dgm:spPr/>
    </dgm:pt>
    <dgm:pt modelId="{2227504A-D1E3-4E02-B9ED-54DB05A98FFB}" type="pres">
      <dgm:prSet presAssocID="{AAE857DE-87E9-4DEA-81CC-8DBB0F236A40}" presName="hierChild4" presStyleCnt="0"/>
      <dgm:spPr/>
    </dgm:pt>
    <dgm:pt modelId="{CB3B267B-D7A8-4D29-AEAB-0DE68E17529B}" type="pres">
      <dgm:prSet presAssocID="{AAE857DE-87E9-4DEA-81CC-8DBB0F236A40}" presName="hierChild5" presStyleCnt="0"/>
      <dgm:spPr/>
    </dgm:pt>
    <dgm:pt modelId="{0439B7BE-49BE-40F2-AF97-1EF76084CAC9}" type="pres">
      <dgm:prSet presAssocID="{24CD5176-BCE7-43AC-934C-0E66150564DA}" presName="hierChild3" presStyleCnt="0"/>
      <dgm:spPr/>
    </dgm:pt>
  </dgm:ptLst>
  <dgm:cxnLst>
    <dgm:cxn modelId="{CA8A380A-AEBC-49B5-843D-3CF9B48EB76C}" type="presOf" srcId="{B9A75B73-A2B1-4CC3-B9E9-05B05AD26146}" destId="{B06FBF95-1E57-4705-AE33-014D5072A00E}" srcOrd="1" destOrd="0" presId="urn:microsoft.com/office/officeart/2005/8/layout/orgChart1"/>
    <dgm:cxn modelId="{461D2A0B-6C94-4A3C-98F8-15B7D489A178}" type="presOf" srcId="{24CD5176-BCE7-43AC-934C-0E66150564DA}" destId="{0B5B9B66-40F0-4224-90A6-DA23B34D736C}" srcOrd="0" destOrd="0" presId="urn:microsoft.com/office/officeart/2005/8/layout/orgChart1"/>
    <dgm:cxn modelId="{CFB6B41F-B452-4E51-B588-CD55113A5D3A}" type="presOf" srcId="{C11806CE-7B90-457A-9E9E-ECDEE67D7591}" destId="{7A6DBB45-F1B2-494F-94E2-A33B91121B57}" srcOrd="0" destOrd="0" presId="urn:microsoft.com/office/officeart/2005/8/layout/orgChart1"/>
    <dgm:cxn modelId="{E5EF5135-D279-4609-874B-7962FA35B61C}" type="presOf" srcId="{24CD5176-BCE7-43AC-934C-0E66150564DA}" destId="{1A16F0F7-8EB0-41DD-9861-67E21C1C0BB8}" srcOrd="1" destOrd="0" presId="urn:microsoft.com/office/officeart/2005/8/layout/orgChart1"/>
    <dgm:cxn modelId="{E5049C37-16D0-43E1-80B3-0120FF799A91}" type="presOf" srcId="{AB57266D-8768-42DC-8BBF-A207C95BEBB7}" destId="{8FE80298-93A8-469E-AD69-6ECDE51141F5}" srcOrd="0" destOrd="0" presId="urn:microsoft.com/office/officeart/2005/8/layout/orgChart1"/>
    <dgm:cxn modelId="{97FEA160-A18E-46D6-B8CF-0D2B203CC508}" srcId="{24CD5176-BCE7-43AC-934C-0E66150564DA}" destId="{B9A75B73-A2B1-4CC3-B9E9-05B05AD26146}" srcOrd="2" destOrd="0" parTransId="{F61234CB-B0E4-4E01-A3E2-44ADF230DF8B}" sibTransId="{CB6FA81F-9167-4A4D-8D87-43763E6D236A}"/>
    <dgm:cxn modelId="{976FCB4D-FD30-4109-9903-DACB54142B67}" srcId="{24CD5176-BCE7-43AC-934C-0E66150564DA}" destId="{4EAA0F83-9361-4540-8669-DD8889DFD76F}" srcOrd="4" destOrd="0" parTransId="{0622E554-4D8C-4112-8D81-E32B23526EDA}" sibTransId="{7FD4B261-03D5-4AFC-92B6-D103299BBB4F}"/>
    <dgm:cxn modelId="{B9C5D54F-6C29-4AB7-AA56-6E0A769D4FD2}" type="presOf" srcId="{F61234CB-B0E4-4E01-A3E2-44ADF230DF8B}" destId="{FF556983-849C-48A1-BA47-0C4F5CA83540}" srcOrd="0" destOrd="0" presId="urn:microsoft.com/office/officeart/2005/8/layout/orgChart1"/>
    <dgm:cxn modelId="{CC4BEC75-6EC9-4BDF-95E7-9C502AB323B4}" type="presOf" srcId="{C11806CE-7B90-457A-9E9E-ECDEE67D7591}" destId="{8D8FCDDD-F577-451F-847C-F7296AFCFFC5}" srcOrd="1" destOrd="0" presId="urn:microsoft.com/office/officeart/2005/8/layout/orgChart1"/>
    <dgm:cxn modelId="{1F6DC359-9AF0-4EE0-9331-13E875ADAAA3}" type="presOf" srcId="{15EFF35C-171D-4B16-9E61-DEF214CE50C5}" destId="{B62268D9-BC72-42E3-98B5-1A5493050B7B}" srcOrd="0" destOrd="0" presId="urn:microsoft.com/office/officeart/2005/8/layout/orgChart1"/>
    <dgm:cxn modelId="{9F31398D-2CAA-44A4-B3C8-F5D012C90E98}" srcId="{24CD5176-BCE7-43AC-934C-0E66150564DA}" destId="{AAE857DE-87E9-4DEA-81CC-8DBB0F236A40}" srcOrd="5" destOrd="0" parTransId="{75118A7A-047A-44B4-9D33-903AF5DDB894}" sibTransId="{926716A2-42FD-4C4C-AB46-141BFA5EAB06}"/>
    <dgm:cxn modelId="{C9E92895-2277-4416-80A1-128837D6D60E}" srcId="{24CD5176-BCE7-43AC-934C-0E66150564DA}" destId="{ED47860F-4A0A-42B0-8879-36554D19C8DE}" srcOrd="1" destOrd="0" parTransId="{283A44D5-FA4B-463C-B78A-AA5FB8BF965F}" sibTransId="{59DE0A84-FD5E-4946-9216-0F436266D662}"/>
    <dgm:cxn modelId="{0AB20F9C-DDB8-49B6-BAE5-88E2BDAF68BF}" type="presOf" srcId="{ED47860F-4A0A-42B0-8879-36554D19C8DE}" destId="{45CEE5C8-BE4F-4804-80C4-E5614C65E704}" srcOrd="0" destOrd="0" presId="urn:microsoft.com/office/officeart/2005/8/layout/orgChart1"/>
    <dgm:cxn modelId="{F6958AA0-5EAD-4B4F-8138-6948D055CC80}" type="presOf" srcId="{AAE857DE-87E9-4DEA-81CC-8DBB0F236A40}" destId="{D3E24A73-0EF4-439A-A34F-17DD965B48DD}" srcOrd="0" destOrd="0" presId="urn:microsoft.com/office/officeart/2005/8/layout/orgChart1"/>
    <dgm:cxn modelId="{A11B36A2-2699-496A-BAEA-04451A0BD929}" srcId="{CF7E9084-DB85-4878-982D-D4B3B5C49BAF}" destId="{24CD5176-BCE7-43AC-934C-0E66150564DA}" srcOrd="0" destOrd="0" parTransId="{B4449609-72FD-4763-9F2D-B2F834A4CE7F}" sibTransId="{57617941-A80E-4CED-B0AA-44B5FBAABECD}"/>
    <dgm:cxn modelId="{B9C027A5-E031-44D5-937D-42869337CCD6}" type="presOf" srcId="{AAE857DE-87E9-4DEA-81CC-8DBB0F236A40}" destId="{DF65E315-A0ED-4852-A2DB-EB27F9A69815}" srcOrd="1" destOrd="0" presId="urn:microsoft.com/office/officeart/2005/8/layout/orgChart1"/>
    <dgm:cxn modelId="{9C8A4CA5-C297-49B8-898D-78FE222CDC25}" type="presOf" srcId="{4EAA0F83-9361-4540-8669-DD8889DFD76F}" destId="{E6E523DE-25A7-42B7-8FB4-3B7BD5FB37D0}" srcOrd="1" destOrd="0" presId="urn:microsoft.com/office/officeart/2005/8/layout/orgChart1"/>
    <dgm:cxn modelId="{4C051FA9-0087-4F0E-B506-1E0F2C024CB5}" type="presOf" srcId="{283A44D5-FA4B-463C-B78A-AA5FB8BF965F}" destId="{9EF24755-6D60-4E50-844C-CF20A03C7118}" srcOrd="0" destOrd="0" presId="urn:microsoft.com/office/officeart/2005/8/layout/orgChart1"/>
    <dgm:cxn modelId="{753111B0-03A8-4347-BBD2-83D0A818DE12}" type="presOf" srcId="{75118A7A-047A-44B4-9D33-903AF5DDB894}" destId="{03E01CCB-87B7-4FC7-A625-53A9074D8F56}" srcOrd="0" destOrd="0" presId="urn:microsoft.com/office/officeart/2005/8/layout/orgChart1"/>
    <dgm:cxn modelId="{19BD5DD3-3D3A-406B-A278-9F6325EC92E3}" type="presOf" srcId="{AB57266D-8768-42DC-8BBF-A207C95BEBB7}" destId="{DCD565C2-EC20-465E-B744-9235178C64CB}" srcOrd="1" destOrd="0" presId="urn:microsoft.com/office/officeart/2005/8/layout/orgChart1"/>
    <dgm:cxn modelId="{60E343D5-9EFA-4B94-8DD9-BE1922DC42E1}" srcId="{24CD5176-BCE7-43AC-934C-0E66150564DA}" destId="{AB57266D-8768-42DC-8BBF-A207C95BEBB7}" srcOrd="0" destOrd="0" parTransId="{1239ECBD-33BD-4C21-A19E-322051EDD081}" sibTransId="{78F29041-D08B-4B5D-802D-D8632BF96401}"/>
    <dgm:cxn modelId="{B93D9DD7-6789-4649-985D-E5A24DFAD9BD}" type="presOf" srcId="{4EAA0F83-9361-4540-8669-DD8889DFD76F}" destId="{17A6EBDC-D3A2-456A-881E-0E885F23972D}" srcOrd="0" destOrd="0" presId="urn:microsoft.com/office/officeart/2005/8/layout/orgChart1"/>
    <dgm:cxn modelId="{6957A9DD-5968-43A6-9861-132008671925}" type="presOf" srcId="{1239ECBD-33BD-4C21-A19E-322051EDD081}" destId="{16A0ED37-2E2D-40D8-B20E-20607079452B}" srcOrd="0" destOrd="0" presId="urn:microsoft.com/office/officeart/2005/8/layout/orgChart1"/>
    <dgm:cxn modelId="{928A61E0-0722-465B-B232-1A0C8171EA29}" type="presOf" srcId="{ED47860F-4A0A-42B0-8879-36554D19C8DE}" destId="{2735D385-D99B-40B0-A2A1-34FA7A691A57}" srcOrd="1" destOrd="0" presId="urn:microsoft.com/office/officeart/2005/8/layout/orgChart1"/>
    <dgm:cxn modelId="{448D29E3-8A89-4ABB-912F-8773FDEDFDF2}" type="presOf" srcId="{0622E554-4D8C-4112-8D81-E32B23526EDA}" destId="{FB661E91-CF3C-4EC4-B7B7-C6A54963E9C5}" srcOrd="0" destOrd="0" presId="urn:microsoft.com/office/officeart/2005/8/layout/orgChart1"/>
    <dgm:cxn modelId="{5E3A4BE3-4C8A-41DA-9D02-2880DF7A3FA9}" type="presOf" srcId="{B9A75B73-A2B1-4CC3-B9E9-05B05AD26146}" destId="{DC55C7EE-F33B-4AB4-AE86-2A56BB1F5160}" srcOrd="0" destOrd="0" presId="urn:microsoft.com/office/officeart/2005/8/layout/orgChart1"/>
    <dgm:cxn modelId="{0BFB70F7-5C8C-4217-B52D-B6FAFA0EA37C}" srcId="{24CD5176-BCE7-43AC-934C-0E66150564DA}" destId="{C11806CE-7B90-457A-9E9E-ECDEE67D7591}" srcOrd="3" destOrd="0" parTransId="{15EFF35C-171D-4B16-9E61-DEF214CE50C5}" sibTransId="{21979283-5193-4D9A-BBC8-4984EE4CEAE5}"/>
    <dgm:cxn modelId="{5D7615FD-45DE-4B1F-B3C4-4939677263A7}" type="presOf" srcId="{CF7E9084-DB85-4878-982D-D4B3B5C49BAF}" destId="{DD977C6B-4877-4B9D-A881-FB6AB15EA47A}" srcOrd="0" destOrd="0" presId="urn:microsoft.com/office/officeart/2005/8/layout/orgChart1"/>
    <dgm:cxn modelId="{1CE2C4AE-E113-4CE6-BD57-645238563EB9}" type="presParOf" srcId="{DD977C6B-4877-4B9D-A881-FB6AB15EA47A}" destId="{5FFC30CA-0121-4CC1-8777-29AAAF160A5E}" srcOrd="0" destOrd="0" presId="urn:microsoft.com/office/officeart/2005/8/layout/orgChart1"/>
    <dgm:cxn modelId="{A7F0FA24-E2A2-4B8E-A4BC-7AAEB8E2646A}" type="presParOf" srcId="{5FFC30CA-0121-4CC1-8777-29AAAF160A5E}" destId="{8FD72D27-4778-487E-ADCC-27A75F772529}" srcOrd="0" destOrd="0" presId="urn:microsoft.com/office/officeart/2005/8/layout/orgChart1"/>
    <dgm:cxn modelId="{A4726507-B4C1-4C36-9608-672BC277A20C}" type="presParOf" srcId="{8FD72D27-4778-487E-ADCC-27A75F772529}" destId="{0B5B9B66-40F0-4224-90A6-DA23B34D736C}" srcOrd="0" destOrd="0" presId="urn:microsoft.com/office/officeart/2005/8/layout/orgChart1"/>
    <dgm:cxn modelId="{D456D818-0199-44E2-9FC7-1A4B5303E39D}" type="presParOf" srcId="{8FD72D27-4778-487E-ADCC-27A75F772529}" destId="{1A16F0F7-8EB0-41DD-9861-67E21C1C0BB8}" srcOrd="1" destOrd="0" presId="urn:microsoft.com/office/officeart/2005/8/layout/orgChart1"/>
    <dgm:cxn modelId="{8AD6A1A0-688A-4F18-BAC6-8A95F9AAB339}" type="presParOf" srcId="{5FFC30CA-0121-4CC1-8777-29AAAF160A5E}" destId="{F7EDFAED-6353-43DB-BB5F-2A670B3C178E}" srcOrd="1" destOrd="0" presId="urn:microsoft.com/office/officeart/2005/8/layout/orgChart1"/>
    <dgm:cxn modelId="{53E39AE7-66A8-4B53-BEDE-2C8D46471572}" type="presParOf" srcId="{F7EDFAED-6353-43DB-BB5F-2A670B3C178E}" destId="{16A0ED37-2E2D-40D8-B20E-20607079452B}" srcOrd="0" destOrd="0" presId="urn:microsoft.com/office/officeart/2005/8/layout/orgChart1"/>
    <dgm:cxn modelId="{C5AA7D2D-5532-48CC-95E6-230B67B71076}" type="presParOf" srcId="{F7EDFAED-6353-43DB-BB5F-2A670B3C178E}" destId="{AD59FB0C-1CA2-4248-89A8-A0A41994D8D0}" srcOrd="1" destOrd="0" presId="urn:microsoft.com/office/officeart/2005/8/layout/orgChart1"/>
    <dgm:cxn modelId="{2989916C-346D-43D1-A3B5-04C4A71DFF61}" type="presParOf" srcId="{AD59FB0C-1CA2-4248-89A8-A0A41994D8D0}" destId="{ED98C552-DDCF-4F26-93D3-64E3DE8CD8F6}" srcOrd="0" destOrd="0" presId="urn:microsoft.com/office/officeart/2005/8/layout/orgChart1"/>
    <dgm:cxn modelId="{59BCD01B-1DFA-4978-9303-F2D3D6085DEB}" type="presParOf" srcId="{ED98C552-DDCF-4F26-93D3-64E3DE8CD8F6}" destId="{8FE80298-93A8-469E-AD69-6ECDE51141F5}" srcOrd="0" destOrd="0" presId="urn:microsoft.com/office/officeart/2005/8/layout/orgChart1"/>
    <dgm:cxn modelId="{B2CF671C-1AAB-4431-974B-EFB743EBCE1D}" type="presParOf" srcId="{ED98C552-DDCF-4F26-93D3-64E3DE8CD8F6}" destId="{DCD565C2-EC20-465E-B744-9235178C64CB}" srcOrd="1" destOrd="0" presId="urn:microsoft.com/office/officeart/2005/8/layout/orgChart1"/>
    <dgm:cxn modelId="{DFC96461-7742-4569-B559-8B417D7A6D07}" type="presParOf" srcId="{AD59FB0C-1CA2-4248-89A8-A0A41994D8D0}" destId="{95D68EB7-EAC4-49ED-B954-978E102692AA}" srcOrd="1" destOrd="0" presId="urn:microsoft.com/office/officeart/2005/8/layout/orgChart1"/>
    <dgm:cxn modelId="{20599F91-1DA7-42E5-986C-39739A54BF41}" type="presParOf" srcId="{AD59FB0C-1CA2-4248-89A8-A0A41994D8D0}" destId="{CCF9A448-ECBF-4051-9086-EDE46E462FC9}" srcOrd="2" destOrd="0" presId="urn:microsoft.com/office/officeart/2005/8/layout/orgChart1"/>
    <dgm:cxn modelId="{E25F3ABE-DEB0-45D2-9949-E6EFE5052129}" type="presParOf" srcId="{F7EDFAED-6353-43DB-BB5F-2A670B3C178E}" destId="{9EF24755-6D60-4E50-844C-CF20A03C7118}" srcOrd="2" destOrd="0" presId="urn:microsoft.com/office/officeart/2005/8/layout/orgChart1"/>
    <dgm:cxn modelId="{1AD20147-8488-4008-9684-B8B1163C962F}" type="presParOf" srcId="{F7EDFAED-6353-43DB-BB5F-2A670B3C178E}" destId="{06B79C3E-DFB9-4FD0-A3F0-01350766528C}" srcOrd="3" destOrd="0" presId="urn:microsoft.com/office/officeart/2005/8/layout/orgChart1"/>
    <dgm:cxn modelId="{1A6ACDAB-37F3-4547-BF7A-5DC8DD1948E9}" type="presParOf" srcId="{06B79C3E-DFB9-4FD0-A3F0-01350766528C}" destId="{88707005-3586-4F0E-A08C-C9D66EEED519}" srcOrd="0" destOrd="0" presId="urn:microsoft.com/office/officeart/2005/8/layout/orgChart1"/>
    <dgm:cxn modelId="{A6F8225D-6D33-4E16-B2CB-9069F0141A3C}" type="presParOf" srcId="{88707005-3586-4F0E-A08C-C9D66EEED519}" destId="{45CEE5C8-BE4F-4804-80C4-E5614C65E704}" srcOrd="0" destOrd="0" presId="urn:microsoft.com/office/officeart/2005/8/layout/orgChart1"/>
    <dgm:cxn modelId="{FC00A192-FB1A-4667-91BB-5B1440FF529F}" type="presParOf" srcId="{88707005-3586-4F0E-A08C-C9D66EEED519}" destId="{2735D385-D99B-40B0-A2A1-34FA7A691A57}" srcOrd="1" destOrd="0" presId="urn:microsoft.com/office/officeart/2005/8/layout/orgChart1"/>
    <dgm:cxn modelId="{D0CA9402-B380-44F6-866E-9F545F8C7DBC}" type="presParOf" srcId="{06B79C3E-DFB9-4FD0-A3F0-01350766528C}" destId="{6E34CF05-69E4-408C-9692-8FB89BF3E2FF}" srcOrd="1" destOrd="0" presId="urn:microsoft.com/office/officeart/2005/8/layout/orgChart1"/>
    <dgm:cxn modelId="{04DCCE5B-62B5-4ECE-A7BB-5D90AC8C0709}" type="presParOf" srcId="{06B79C3E-DFB9-4FD0-A3F0-01350766528C}" destId="{7BADA5DE-C7A2-45C4-8869-5F78AB92E3B9}" srcOrd="2" destOrd="0" presId="urn:microsoft.com/office/officeart/2005/8/layout/orgChart1"/>
    <dgm:cxn modelId="{1DD68CA8-263F-4D8E-BAFE-23413659F884}" type="presParOf" srcId="{F7EDFAED-6353-43DB-BB5F-2A670B3C178E}" destId="{FF556983-849C-48A1-BA47-0C4F5CA83540}" srcOrd="4" destOrd="0" presId="urn:microsoft.com/office/officeart/2005/8/layout/orgChart1"/>
    <dgm:cxn modelId="{384D022E-698C-411F-9303-E869F69D5AE6}" type="presParOf" srcId="{F7EDFAED-6353-43DB-BB5F-2A670B3C178E}" destId="{55E636F1-8802-4ECD-A7A4-4C18068B9372}" srcOrd="5" destOrd="0" presId="urn:microsoft.com/office/officeart/2005/8/layout/orgChart1"/>
    <dgm:cxn modelId="{DBA313BE-2B50-4B89-843E-3414AD2B3DC4}" type="presParOf" srcId="{55E636F1-8802-4ECD-A7A4-4C18068B9372}" destId="{5A50FCE2-8AAE-4FB5-96E4-133DCA7B629E}" srcOrd="0" destOrd="0" presId="urn:microsoft.com/office/officeart/2005/8/layout/orgChart1"/>
    <dgm:cxn modelId="{1D3191B6-300D-4F90-A653-3056415A6CBD}" type="presParOf" srcId="{5A50FCE2-8AAE-4FB5-96E4-133DCA7B629E}" destId="{DC55C7EE-F33B-4AB4-AE86-2A56BB1F5160}" srcOrd="0" destOrd="0" presId="urn:microsoft.com/office/officeart/2005/8/layout/orgChart1"/>
    <dgm:cxn modelId="{C1AF31DF-E598-4188-882E-3DF4C428204E}" type="presParOf" srcId="{5A50FCE2-8AAE-4FB5-96E4-133DCA7B629E}" destId="{B06FBF95-1E57-4705-AE33-014D5072A00E}" srcOrd="1" destOrd="0" presId="urn:microsoft.com/office/officeart/2005/8/layout/orgChart1"/>
    <dgm:cxn modelId="{D8E44FC9-1969-402F-A550-1F56F2D65B3E}" type="presParOf" srcId="{55E636F1-8802-4ECD-A7A4-4C18068B9372}" destId="{E2757D1A-42B4-417B-B5D4-07B5DA187469}" srcOrd="1" destOrd="0" presId="urn:microsoft.com/office/officeart/2005/8/layout/orgChart1"/>
    <dgm:cxn modelId="{C1385089-3877-4D1C-992A-8C85808D43F8}" type="presParOf" srcId="{55E636F1-8802-4ECD-A7A4-4C18068B9372}" destId="{2C48F270-5EFF-4A45-BB3D-BC44043E3B07}" srcOrd="2" destOrd="0" presId="urn:microsoft.com/office/officeart/2005/8/layout/orgChart1"/>
    <dgm:cxn modelId="{15B30F16-E00A-40CA-8449-CD2D8E1A1415}" type="presParOf" srcId="{F7EDFAED-6353-43DB-BB5F-2A670B3C178E}" destId="{B62268D9-BC72-42E3-98B5-1A5493050B7B}" srcOrd="6" destOrd="0" presId="urn:microsoft.com/office/officeart/2005/8/layout/orgChart1"/>
    <dgm:cxn modelId="{8C8B0CD9-E862-444E-B2E8-5A486E30B0FA}" type="presParOf" srcId="{F7EDFAED-6353-43DB-BB5F-2A670B3C178E}" destId="{1A61379A-BDE0-4DDE-BDDF-1CD015A0B34E}" srcOrd="7" destOrd="0" presId="urn:microsoft.com/office/officeart/2005/8/layout/orgChart1"/>
    <dgm:cxn modelId="{7B191B67-D4BC-4BB6-85B2-9042BAC54F9B}" type="presParOf" srcId="{1A61379A-BDE0-4DDE-BDDF-1CD015A0B34E}" destId="{8F24373E-20B9-4A0D-9AF2-BF9F310F3356}" srcOrd="0" destOrd="0" presId="urn:microsoft.com/office/officeart/2005/8/layout/orgChart1"/>
    <dgm:cxn modelId="{B9773338-51BE-4833-ADFC-3965D440AD7E}" type="presParOf" srcId="{8F24373E-20B9-4A0D-9AF2-BF9F310F3356}" destId="{7A6DBB45-F1B2-494F-94E2-A33B91121B57}" srcOrd="0" destOrd="0" presId="urn:microsoft.com/office/officeart/2005/8/layout/orgChart1"/>
    <dgm:cxn modelId="{C2BBA8EC-3399-47D1-8FE2-18A41740D288}" type="presParOf" srcId="{8F24373E-20B9-4A0D-9AF2-BF9F310F3356}" destId="{8D8FCDDD-F577-451F-847C-F7296AFCFFC5}" srcOrd="1" destOrd="0" presId="urn:microsoft.com/office/officeart/2005/8/layout/orgChart1"/>
    <dgm:cxn modelId="{843765DE-AF46-4083-B6A6-81A371828261}" type="presParOf" srcId="{1A61379A-BDE0-4DDE-BDDF-1CD015A0B34E}" destId="{2B177927-23BD-47BA-8A40-743E24875CAC}" srcOrd="1" destOrd="0" presId="urn:microsoft.com/office/officeart/2005/8/layout/orgChart1"/>
    <dgm:cxn modelId="{EB2901BC-CA15-4EBD-A811-26FBC05B30F1}" type="presParOf" srcId="{1A61379A-BDE0-4DDE-BDDF-1CD015A0B34E}" destId="{F8E7C365-C576-4C4A-BA30-C3125C733CD2}" srcOrd="2" destOrd="0" presId="urn:microsoft.com/office/officeart/2005/8/layout/orgChart1"/>
    <dgm:cxn modelId="{3DCD596F-0641-41C5-A90D-200006831B6D}" type="presParOf" srcId="{F7EDFAED-6353-43DB-BB5F-2A670B3C178E}" destId="{FB661E91-CF3C-4EC4-B7B7-C6A54963E9C5}" srcOrd="8" destOrd="0" presId="urn:microsoft.com/office/officeart/2005/8/layout/orgChart1"/>
    <dgm:cxn modelId="{8F6F99E5-94A3-46BA-A887-28FA008F51FE}" type="presParOf" srcId="{F7EDFAED-6353-43DB-BB5F-2A670B3C178E}" destId="{94F1249A-16C0-4227-B613-E7DD41661FCA}" srcOrd="9" destOrd="0" presId="urn:microsoft.com/office/officeart/2005/8/layout/orgChart1"/>
    <dgm:cxn modelId="{BDCDF385-6FED-4D47-B0E5-0F9E54806DB9}" type="presParOf" srcId="{94F1249A-16C0-4227-B613-E7DD41661FCA}" destId="{BF9D1DF1-5329-4240-AFEC-53AB0509E659}" srcOrd="0" destOrd="0" presId="urn:microsoft.com/office/officeart/2005/8/layout/orgChart1"/>
    <dgm:cxn modelId="{2E170005-A5B8-40CA-B6C4-C151A61B7B34}" type="presParOf" srcId="{BF9D1DF1-5329-4240-AFEC-53AB0509E659}" destId="{17A6EBDC-D3A2-456A-881E-0E885F23972D}" srcOrd="0" destOrd="0" presId="urn:microsoft.com/office/officeart/2005/8/layout/orgChart1"/>
    <dgm:cxn modelId="{16B56A82-8F93-4FF7-8D3A-D6566B9BF43A}" type="presParOf" srcId="{BF9D1DF1-5329-4240-AFEC-53AB0509E659}" destId="{E6E523DE-25A7-42B7-8FB4-3B7BD5FB37D0}" srcOrd="1" destOrd="0" presId="urn:microsoft.com/office/officeart/2005/8/layout/orgChart1"/>
    <dgm:cxn modelId="{96B2A9FF-5841-47E6-A607-EAD06701EE46}" type="presParOf" srcId="{94F1249A-16C0-4227-B613-E7DD41661FCA}" destId="{88E262DD-8910-417F-A55E-17A0909397EA}" srcOrd="1" destOrd="0" presId="urn:microsoft.com/office/officeart/2005/8/layout/orgChart1"/>
    <dgm:cxn modelId="{593FA775-D009-417E-9614-AD9FB57466E8}" type="presParOf" srcId="{94F1249A-16C0-4227-B613-E7DD41661FCA}" destId="{06B18A81-73E7-4F1F-AB0A-1772AFAFBABA}" srcOrd="2" destOrd="0" presId="urn:microsoft.com/office/officeart/2005/8/layout/orgChart1"/>
    <dgm:cxn modelId="{A7F09E2B-7DF7-4128-BEEF-8089DEC79AD2}" type="presParOf" srcId="{F7EDFAED-6353-43DB-BB5F-2A670B3C178E}" destId="{03E01CCB-87B7-4FC7-A625-53A9074D8F56}" srcOrd="10" destOrd="0" presId="urn:microsoft.com/office/officeart/2005/8/layout/orgChart1"/>
    <dgm:cxn modelId="{E5F6E42C-736B-4F60-9B4D-C349563D8CC1}" type="presParOf" srcId="{F7EDFAED-6353-43DB-BB5F-2A670B3C178E}" destId="{9C48B6F6-E0D1-495B-8113-4D38762AE0F2}" srcOrd="11" destOrd="0" presId="urn:microsoft.com/office/officeart/2005/8/layout/orgChart1"/>
    <dgm:cxn modelId="{C07BC4B6-AE7C-41BA-A797-0D7A409EDB96}" type="presParOf" srcId="{9C48B6F6-E0D1-495B-8113-4D38762AE0F2}" destId="{24E3C692-DE28-43BC-B450-F861D128C495}" srcOrd="0" destOrd="0" presId="urn:microsoft.com/office/officeart/2005/8/layout/orgChart1"/>
    <dgm:cxn modelId="{E993F00A-8881-4B54-87A6-97CFCEB229A7}" type="presParOf" srcId="{24E3C692-DE28-43BC-B450-F861D128C495}" destId="{D3E24A73-0EF4-439A-A34F-17DD965B48DD}" srcOrd="0" destOrd="0" presId="urn:microsoft.com/office/officeart/2005/8/layout/orgChart1"/>
    <dgm:cxn modelId="{C4F26D36-46AD-49CD-98B2-A529509B7114}" type="presParOf" srcId="{24E3C692-DE28-43BC-B450-F861D128C495}" destId="{DF65E315-A0ED-4852-A2DB-EB27F9A69815}" srcOrd="1" destOrd="0" presId="urn:microsoft.com/office/officeart/2005/8/layout/orgChart1"/>
    <dgm:cxn modelId="{8BC148DF-7C83-4B45-B4D1-7243B5F418B2}" type="presParOf" srcId="{9C48B6F6-E0D1-495B-8113-4D38762AE0F2}" destId="{2227504A-D1E3-4E02-B9ED-54DB05A98FFB}" srcOrd="1" destOrd="0" presId="urn:microsoft.com/office/officeart/2005/8/layout/orgChart1"/>
    <dgm:cxn modelId="{27C836FF-E713-4237-B63C-41A474880017}" type="presParOf" srcId="{9C48B6F6-E0D1-495B-8113-4D38762AE0F2}" destId="{CB3B267B-D7A8-4D29-AEAB-0DE68E17529B}" srcOrd="2" destOrd="0" presId="urn:microsoft.com/office/officeart/2005/8/layout/orgChart1"/>
    <dgm:cxn modelId="{187213FC-DE71-474A-9233-84EC2F2B77F6}" type="presParOf" srcId="{5FFC30CA-0121-4CC1-8777-29AAAF160A5E}" destId="{0439B7BE-49BE-40F2-AF97-1EF76084CAC9}"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8.xml><?xml version="1.0" encoding="utf-8"?>
<dgm:dataModel xmlns:dgm="http://schemas.openxmlformats.org/drawingml/2006/diagram" xmlns:a="http://schemas.openxmlformats.org/drawingml/2006/main">
  <dgm:ptLst>
    <dgm:pt modelId="{D8727A72-56F8-49D6-9614-B07713DBDF00}" type="doc">
      <dgm:prSet loTypeId="urn:microsoft.com/office/officeart/2005/8/layout/hChevron3" loCatId="process" qsTypeId="urn:microsoft.com/office/officeart/2005/8/quickstyle/simple1" qsCatId="simple" csTypeId="urn:microsoft.com/office/officeart/2005/8/colors/accent0_1" csCatId="mainScheme" phldr="1"/>
      <dgm:spPr/>
    </dgm:pt>
    <dgm:pt modelId="{DCB75D9B-1BC1-4F47-B443-336EFC899368}">
      <dgm:prSet phldrT="[Text]" custT="1"/>
      <dgm:spPr>
        <a:solidFill>
          <a:schemeClr val="tx1">
            <a:lumMod val="40000"/>
            <a:lumOff val="60000"/>
          </a:schemeClr>
        </a:solidFill>
      </dgm:spPr>
      <dgm:t>
        <a:bodyPr/>
        <a:lstStyle/>
        <a:p>
          <a:r>
            <a:rPr lang="fa-IR" sz="1400" b="1">
              <a:solidFill>
                <a:srgbClr val="002060"/>
              </a:solidFill>
              <a:cs typeface="B Nazanin" panose="00000400000000000000" pitchFamily="2" charset="-78"/>
            </a:rPr>
            <a:t>مقدمه</a:t>
          </a:r>
          <a:endParaRPr lang="en-US" sz="1400" b="1" dirty="0">
            <a:solidFill>
              <a:srgbClr val="002060"/>
            </a:solidFill>
            <a:cs typeface="B Nazanin" panose="00000400000000000000" pitchFamily="2" charset="-78"/>
          </a:endParaRPr>
        </a:p>
      </dgm:t>
    </dgm:pt>
    <dgm:pt modelId="{1F8E0BCD-2899-49EE-87B0-AD140B823F0F}" type="parTrans" cxnId="{18F4680D-92C1-4D9F-A0B1-7E8FFB6AB70F}">
      <dgm:prSet/>
      <dgm:spPr/>
      <dgm:t>
        <a:bodyPr/>
        <a:lstStyle/>
        <a:p>
          <a:endParaRPr lang="en-US"/>
        </a:p>
      </dgm:t>
    </dgm:pt>
    <dgm:pt modelId="{5AF8477C-0DDD-4625-BF2D-A50F965D5188}" type="sibTrans" cxnId="{18F4680D-92C1-4D9F-A0B1-7E8FFB6AB70F}">
      <dgm:prSet/>
      <dgm:spPr/>
      <dgm:t>
        <a:bodyPr/>
        <a:lstStyle/>
        <a:p>
          <a:endParaRPr lang="en-US"/>
        </a:p>
      </dgm:t>
    </dgm:pt>
    <dgm:pt modelId="{DA037449-7C10-41DB-8EC1-7B8CDC65A455}">
      <dgm:prSet phldrT="[Text]" custT="1"/>
      <dgm:spPr>
        <a:solidFill>
          <a:schemeClr val="tx1">
            <a:lumMod val="40000"/>
            <a:lumOff val="60000"/>
          </a:schemeClr>
        </a:solidFill>
      </dgm:spPr>
      <dgm:t>
        <a:bodyPr/>
        <a:lstStyle/>
        <a:p>
          <a:r>
            <a:rPr lang="fa-IR" sz="1400" b="1">
              <a:solidFill>
                <a:srgbClr val="002060"/>
              </a:solidFill>
              <a:cs typeface="B Nazanin" panose="00000400000000000000" pitchFamily="2" charset="-78"/>
            </a:rPr>
            <a:t>خواص</a:t>
          </a:r>
          <a:endParaRPr lang="en-US" sz="1400" b="1" dirty="0">
            <a:solidFill>
              <a:srgbClr val="002060"/>
            </a:solidFill>
            <a:cs typeface="B Nazanin" panose="00000400000000000000" pitchFamily="2" charset="-78"/>
          </a:endParaRPr>
        </a:p>
      </dgm:t>
    </dgm:pt>
    <dgm:pt modelId="{76519712-CBAA-4B62-80D0-27B08A414BB1}" type="parTrans" cxnId="{03F178B2-A20C-45A9-9DEF-CC8BB3210178}">
      <dgm:prSet/>
      <dgm:spPr/>
      <dgm:t>
        <a:bodyPr/>
        <a:lstStyle/>
        <a:p>
          <a:endParaRPr lang="en-US"/>
        </a:p>
      </dgm:t>
    </dgm:pt>
    <dgm:pt modelId="{A9186DB7-E516-4469-A93C-EFCF0ED2C6AC}" type="sibTrans" cxnId="{03F178B2-A20C-45A9-9DEF-CC8BB3210178}">
      <dgm:prSet/>
      <dgm:spPr/>
      <dgm:t>
        <a:bodyPr/>
        <a:lstStyle/>
        <a:p>
          <a:endParaRPr lang="en-US"/>
        </a:p>
      </dgm:t>
    </dgm:pt>
    <dgm:pt modelId="{6833DEAF-3A60-41F7-89EC-3E2AF0668D6C}">
      <dgm:prSet phldrT="[Text]" custT="1"/>
      <dgm:spPr>
        <a:solidFill>
          <a:schemeClr val="tx1">
            <a:lumMod val="40000"/>
            <a:lumOff val="60000"/>
          </a:schemeClr>
        </a:solidFill>
      </dgm:spPr>
      <dgm:t>
        <a:bodyPr/>
        <a:lstStyle/>
        <a:p>
          <a:r>
            <a:rPr lang="fa-IR" sz="1400" b="1">
              <a:solidFill>
                <a:srgbClr val="002060"/>
              </a:solidFill>
              <a:cs typeface="B Nazanin" panose="00000400000000000000" pitchFamily="2" charset="-78"/>
            </a:rPr>
            <a:t>کاربرد</a:t>
          </a:r>
          <a:endParaRPr lang="en-US" sz="1400" b="1" dirty="0">
            <a:solidFill>
              <a:srgbClr val="002060"/>
            </a:solidFill>
            <a:cs typeface="B Nazanin" panose="00000400000000000000" pitchFamily="2" charset="-78"/>
          </a:endParaRPr>
        </a:p>
      </dgm:t>
    </dgm:pt>
    <dgm:pt modelId="{B54F9EE0-8CE9-4C54-B44F-98A5EB0A953B}" type="parTrans" cxnId="{E7323E7D-939D-47B8-AC2F-20457CA45EDB}">
      <dgm:prSet/>
      <dgm:spPr/>
      <dgm:t>
        <a:bodyPr/>
        <a:lstStyle/>
        <a:p>
          <a:endParaRPr lang="en-US"/>
        </a:p>
      </dgm:t>
    </dgm:pt>
    <dgm:pt modelId="{41045B56-76D5-484C-8C2D-89F8BB7A037F}" type="sibTrans" cxnId="{E7323E7D-939D-47B8-AC2F-20457CA45EDB}">
      <dgm:prSet/>
      <dgm:spPr/>
      <dgm:t>
        <a:bodyPr/>
        <a:lstStyle/>
        <a:p>
          <a:endParaRPr lang="en-US"/>
        </a:p>
      </dgm:t>
    </dgm:pt>
    <dgm:pt modelId="{42CB0ECC-3EAE-482A-B6A9-A63EBEEFE767}">
      <dgm:prSet phldrT="[Text]" custT="1"/>
      <dgm:spPr>
        <a:solidFill>
          <a:schemeClr val="tx1">
            <a:lumMod val="40000"/>
            <a:lumOff val="60000"/>
          </a:schemeClr>
        </a:solidFill>
      </dgm:spPr>
      <dgm:t>
        <a:bodyPr/>
        <a:lstStyle/>
        <a:p>
          <a:r>
            <a:rPr lang="fa-IR" sz="1400" b="1">
              <a:solidFill>
                <a:srgbClr val="002060"/>
              </a:solidFill>
              <a:cs typeface="B Nazanin" panose="00000400000000000000" pitchFamily="2" charset="-78"/>
            </a:rPr>
            <a:t>تاریخچه</a:t>
          </a:r>
          <a:endParaRPr lang="en-US" sz="1400" b="1" dirty="0">
            <a:solidFill>
              <a:srgbClr val="002060"/>
            </a:solidFill>
            <a:cs typeface="B Nazanin" panose="00000400000000000000" pitchFamily="2" charset="-78"/>
          </a:endParaRPr>
        </a:p>
      </dgm:t>
    </dgm:pt>
    <dgm:pt modelId="{DEC1DCE2-F534-4A41-8362-9D58B85EF288}" type="parTrans" cxnId="{B2C60FDB-4C0D-4944-B91E-597D9D20BBAF}">
      <dgm:prSet/>
      <dgm:spPr/>
      <dgm:t>
        <a:bodyPr/>
        <a:lstStyle/>
        <a:p>
          <a:endParaRPr lang="en-US"/>
        </a:p>
      </dgm:t>
    </dgm:pt>
    <dgm:pt modelId="{AB059917-B18B-424C-A3CB-048B63EFAB84}" type="sibTrans" cxnId="{B2C60FDB-4C0D-4944-B91E-597D9D20BBAF}">
      <dgm:prSet/>
      <dgm:spPr/>
      <dgm:t>
        <a:bodyPr/>
        <a:lstStyle/>
        <a:p>
          <a:endParaRPr lang="en-US"/>
        </a:p>
      </dgm:t>
    </dgm:pt>
    <dgm:pt modelId="{3E5F2591-6D50-43B1-BF9C-DFFD0F110F5C}">
      <dgm:prSet phldrT="[Text]" custT="1">
        <dgm:style>
          <a:lnRef idx="1">
            <a:schemeClr val="dk1"/>
          </a:lnRef>
          <a:fillRef idx="3">
            <a:schemeClr val="dk1"/>
          </a:fillRef>
          <a:effectRef idx="2">
            <a:schemeClr val="dk1"/>
          </a:effectRef>
          <a:fontRef idx="minor">
            <a:schemeClr val="lt1"/>
          </a:fontRef>
        </dgm:style>
      </dgm:prSet>
      <dgm:spPr>
        <a:solidFill>
          <a:schemeClr val="tx1">
            <a:lumMod val="40000"/>
            <a:lumOff val="60000"/>
          </a:schemeClr>
        </a:solidFill>
      </dgm:spPr>
      <dgm:t>
        <a:bodyPr/>
        <a:lstStyle/>
        <a:p>
          <a:r>
            <a:rPr lang="fa-IR" sz="1400" b="1">
              <a:solidFill>
                <a:srgbClr val="002060"/>
              </a:solidFill>
              <a:cs typeface="B Nazanin" panose="00000400000000000000" pitchFamily="2" charset="-78"/>
            </a:rPr>
            <a:t>روش های تولید</a:t>
          </a:r>
          <a:endParaRPr lang="en-US" sz="1400" b="1" dirty="0">
            <a:solidFill>
              <a:srgbClr val="002060"/>
            </a:solidFill>
            <a:cs typeface="B Nazanin" panose="00000400000000000000" pitchFamily="2" charset="-78"/>
          </a:endParaRPr>
        </a:p>
      </dgm:t>
    </dgm:pt>
    <dgm:pt modelId="{12916A1D-3B2B-4FD2-B5E6-6AE41069E53E}" type="parTrans" cxnId="{046350DF-2947-43BE-A243-A5D560617135}">
      <dgm:prSet/>
      <dgm:spPr/>
      <dgm:t>
        <a:bodyPr/>
        <a:lstStyle/>
        <a:p>
          <a:endParaRPr lang="en-US"/>
        </a:p>
      </dgm:t>
    </dgm:pt>
    <dgm:pt modelId="{DD131879-85F2-4E0C-ABB9-6F01EBBEE215}" type="sibTrans" cxnId="{046350DF-2947-43BE-A243-A5D560617135}">
      <dgm:prSet/>
      <dgm:spPr/>
      <dgm:t>
        <a:bodyPr/>
        <a:lstStyle/>
        <a:p>
          <a:endParaRPr lang="en-US"/>
        </a:p>
      </dgm:t>
    </dgm:pt>
    <dgm:pt modelId="{A46802C8-DA3B-495B-A90A-72DA553E8C56}">
      <dgm:prSet phldrT="[Text]" custT="1"/>
      <dgm:spPr>
        <a:solidFill>
          <a:schemeClr val="tx1">
            <a:lumMod val="40000"/>
            <a:lumOff val="60000"/>
          </a:schemeClr>
        </a:solidFill>
      </dgm:spPr>
      <dgm:t>
        <a:bodyPr/>
        <a:lstStyle/>
        <a:p>
          <a:r>
            <a:rPr lang="fa-IR" sz="1400" b="1">
              <a:solidFill>
                <a:srgbClr val="002060"/>
              </a:solidFill>
              <a:effectLst>
                <a:outerShdw blurRad="38100" dist="38100" dir="2700000" algn="tl">
                  <a:srgbClr val="000000">
                    <a:alpha val="43137"/>
                  </a:srgbClr>
                </a:outerShdw>
              </a:effectLst>
              <a:cs typeface="B Nazanin" panose="00000400000000000000" pitchFamily="2" charset="-78"/>
            </a:rPr>
            <a:t>بهترین روش تولید</a:t>
          </a:r>
          <a:endParaRPr lang="en-US" sz="1400" b="1" dirty="0">
            <a:solidFill>
              <a:srgbClr val="002060"/>
            </a:solidFill>
            <a:effectLst>
              <a:outerShdw blurRad="38100" dist="38100" dir="2700000" algn="tl">
                <a:srgbClr val="000000">
                  <a:alpha val="43137"/>
                </a:srgbClr>
              </a:outerShdw>
            </a:effectLst>
            <a:cs typeface="B Nazanin" panose="00000400000000000000" pitchFamily="2" charset="-78"/>
          </a:endParaRPr>
        </a:p>
      </dgm:t>
    </dgm:pt>
    <dgm:pt modelId="{B0A51965-5EC2-48DB-A0DA-4C2DE9E3CD4E}" type="parTrans" cxnId="{63573D47-D978-4B63-9685-F6943168C4B9}">
      <dgm:prSet/>
      <dgm:spPr/>
      <dgm:t>
        <a:bodyPr/>
        <a:lstStyle/>
        <a:p>
          <a:endParaRPr lang="en-US"/>
        </a:p>
      </dgm:t>
    </dgm:pt>
    <dgm:pt modelId="{E2D27B60-1307-4700-BA62-87E34DBBD40A}" type="sibTrans" cxnId="{63573D47-D978-4B63-9685-F6943168C4B9}">
      <dgm:prSet/>
      <dgm:spPr/>
      <dgm:t>
        <a:bodyPr/>
        <a:lstStyle/>
        <a:p>
          <a:endParaRPr lang="en-US"/>
        </a:p>
      </dgm:t>
    </dgm:pt>
    <dgm:pt modelId="{5B775452-2064-4930-8EAE-400E5EBA6550}">
      <dgm:prSet phldrT="[Text]" custT="1"/>
      <dgm:spPr>
        <a:gradFill flip="none" rotWithShape="0">
          <a:gsLst>
            <a:gs pos="0">
              <a:srgbClr val="F2B900">
                <a:shade val="30000"/>
                <a:satMod val="115000"/>
              </a:srgbClr>
            </a:gs>
            <a:gs pos="50000">
              <a:srgbClr val="F2B900">
                <a:shade val="67500"/>
                <a:satMod val="115000"/>
              </a:srgbClr>
            </a:gs>
            <a:gs pos="100000">
              <a:srgbClr val="F2B900">
                <a:shade val="100000"/>
                <a:satMod val="115000"/>
              </a:srgbClr>
            </a:gs>
          </a:gsLst>
          <a:path path="circle">
            <a:fillToRect l="100000" t="100000"/>
          </a:path>
          <a:tileRect r="-100000" b="-100000"/>
        </a:gradFill>
      </dgm:spPr>
      <dgm:t>
        <a:bodyPr/>
        <a:lstStyle/>
        <a:p>
          <a:r>
            <a:rPr lang="fa-IR" sz="1400" b="1" dirty="0">
              <a:solidFill>
                <a:srgbClr val="002060"/>
              </a:solidFill>
              <a:cs typeface="B Nazanin" panose="00000400000000000000" pitchFamily="2" charset="-78"/>
            </a:rPr>
            <a:t>بررسی بازار</a:t>
          </a:r>
          <a:endParaRPr lang="en-US" sz="1400" b="1" dirty="0">
            <a:solidFill>
              <a:srgbClr val="002060"/>
            </a:solidFill>
            <a:cs typeface="B Nazanin" panose="00000400000000000000" pitchFamily="2" charset="-78"/>
          </a:endParaRPr>
        </a:p>
      </dgm:t>
    </dgm:pt>
    <dgm:pt modelId="{F84D7F43-77FC-4C60-8ECE-E1BF429B51EF}" type="parTrans" cxnId="{CCD8AB45-4AE2-4E2A-94BB-9913818B9025}">
      <dgm:prSet/>
      <dgm:spPr/>
      <dgm:t>
        <a:bodyPr/>
        <a:lstStyle/>
        <a:p>
          <a:endParaRPr lang="en-US"/>
        </a:p>
      </dgm:t>
    </dgm:pt>
    <dgm:pt modelId="{3AB435F3-9F9E-4D2F-8B5D-F8CBF01D4CBE}" type="sibTrans" cxnId="{CCD8AB45-4AE2-4E2A-94BB-9913818B9025}">
      <dgm:prSet/>
      <dgm:spPr/>
      <dgm:t>
        <a:bodyPr/>
        <a:lstStyle/>
        <a:p>
          <a:endParaRPr lang="en-US"/>
        </a:p>
      </dgm:t>
    </dgm:pt>
    <dgm:pt modelId="{80702F78-A1AD-4532-8CC5-0D4C637EBBB1}">
      <dgm:prSet phldrT="[Text]" custT="1"/>
      <dgm:spPr>
        <a:solidFill>
          <a:schemeClr val="tx1">
            <a:lumMod val="40000"/>
            <a:lumOff val="60000"/>
          </a:schemeClr>
        </a:solidFill>
      </dgm:spPr>
      <dgm:t>
        <a:bodyPr/>
        <a:lstStyle/>
        <a:p>
          <a:r>
            <a:rPr lang="fa-IR" sz="1400" b="1">
              <a:solidFill>
                <a:srgbClr val="002060"/>
              </a:solidFill>
              <a:cs typeface="B Nazanin" panose="00000400000000000000" pitchFamily="2" charset="-78"/>
            </a:rPr>
            <a:t>محاسبات اقتصادی</a:t>
          </a:r>
          <a:endParaRPr lang="en-US" sz="1400" b="1" dirty="0">
            <a:solidFill>
              <a:srgbClr val="002060"/>
            </a:solidFill>
            <a:cs typeface="B Nazanin" panose="00000400000000000000" pitchFamily="2" charset="-78"/>
          </a:endParaRPr>
        </a:p>
      </dgm:t>
    </dgm:pt>
    <dgm:pt modelId="{75ADA028-127E-4D4C-9CFC-8E3C83EF273A}" type="parTrans" cxnId="{BC7EB09F-759D-42FC-B50E-D3BC12BB8C9C}">
      <dgm:prSet/>
      <dgm:spPr/>
      <dgm:t>
        <a:bodyPr/>
        <a:lstStyle/>
        <a:p>
          <a:endParaRPr lang="en-US"/>
        </a:p>
      </dgm:t>
    </dgm:pt>
    <dgm:pt modelId="{61BE312E-2E14-48F8-ACF4-04895BF119B8}" type="sibTrans" cxnId="{BC7EB09F-759D-42FC-B50E-D3BC12BB8C9C}">
      <dgm:prSet/>
      <dgm:spPr/>
      <dgm:t>
        <a:bodyPr/>
        <a:lstStyle/>
        <a:p>
          <a:endParaRPr lang="en-US"/>
        </a:p>
      </dgm:t>
    </dgm:pt>
    <dgm:pt modelId="{32F43189-30E4-4073-88BC-8BBF7248A9FE}" type="pres">
      <dgm:prSet presAssocID="{D8727A72-56F8-49D6-9614-B07713DBDF00}" presName="Name0" presStyleCnt="0">
        <dgm:presLayoutVars>
          <dgm:dir val="rev"/>
          <dgm:resizeHandles val="exact"/>
        </dgm:presLayoutVars>
      </dgm:prSet>
      <dgm:spPr/>
    </dgm:pt>
    <dgm:pt modelId="{A88829A7-CB7F-45AF-95E0-2E8F40FB30E8}" type="pres">
      <dgm:prSet presAssocID="{DCB75D9B-1BC1-4F47-B443-336EFC899368}" presName="parTxOnly" presStyleLbl="node1" presStyleIdx="0" presStyleCnt="8">
        <dgm:presLayoutVars>
          <dgm:bulletEnabled val="1"/>
        </dgm:presLayoutVars>
      </dgm:prSet>
      <dgm:spPr/>
    </dgm:pt>
    <dgm:pt modelId="{AE40EDBB-B031-473F-8E29-CC99FEADFE43}" type="pres">
      <dgm:prSet presAssocID="{5AF8477C-0DDD-4625-BF2D-A50F965D5188}" presName="parSpace" presStyleCnt="0"/>
      <dgm:spPr/>
    </dgm:pt>
    <dgm:pt modelId="{2D487051-B733-49A1-B084-6F3D48AD60D0}" type="pres">
      <dgm:prSet presAssocID="{DA037449-7C10-41DB-8EC1-7B8CDC65A455}" presName="parTxOnly" presStyleLbl="node1" presStyleIdx="1" presStyleCnt="8">
        <dgm:presLayoutVars>
          <dgm:bulletEnabled val="1"/>
        </dgm:presLayoutVars>
      </dgm:prSet>
      <dgm:spPr/>
    </dgm:pt>
    <dgm:pt modelId="{3F4EE380-D7DF-431A-9F87-81E90750F32A}" type="pres">
      <dgm:prSet presAssocID="{A9186DB7-E516-4469-A93C-EFCF0ED2C6AC}" presName="parSpace" presStyleCnt="0"/>
      <dgm:spPr/>
    </dgm:pt>
    <dgm:pt modelId="{0D531496-288A-4A6E-A63D-C15773A9763B}" type="pres">
      <dgm:prSet presAssocID="{42CB0ECC-3EAE-482A-B6A9-A63EBEEFE767}" presName="parTxOnly" presStyleLbl="node1" presStyleIdx="2" presStyleCnt="8">
        <dgm:presLayoutVars>
          <dgm:bulletEnabled val="1"/>
        </dgm:presLayoutVars>
      </dgm:prSet>
      <dgm:spPr/>
    </dgm:pt>
    <dgm:pt modelId="{E547741C-DE6C-4621-8AEF-BF4E9FBF1F8F}" type="pres">
      <dgm:prSet presAssocID="{AB059917-B18B-424C-A3CB-048B63EFAB84}" presName="parSpace" presStyleCnt="0"/>
      <dgm:spPr/>
    </dgm:pt>
    <dgm:pt modelId="{51EE115F-531D-43A9-9ABF-F7D4196C1C2B}" type="pres">
      <dgm:prSet presAssocID="{6833DEAF-3A60-41F7-89EC-3E2AF0668D6C}" presName="parTxOnly" presStyleLbl="node1" presStyleIdx="3" presStyleCnt="8">
        <dgm:presLayoutVars>
          <dgm:bulletEnabled val="1"/>
        </dgm:presLayoutVars>
      </dgm:prSet>
      <dgm:spPr/>
    </dgm:pt>
    <dgm:pt modelId="{31F89D1F-88A4-4557-85B6-4843462A286A}" type="pres">
      <dgm:prSet presAssocID="{41045B56-76D5-484C-8C2D-89F8BB7A037F}" presName="parSpace" presStyleCnt="0"/>
      <dgm:spPr/>
    </dgm:pt>
    <dgm:pt modelId="{04F108E5-E860-41BB-9B75-7EE70E2A5B7A}" type="pres">
      <dgm:prSet presAssocID="{3E5F2591-6D50-43B1-BF9C-DFFD0F110F5C}" presName="parTxOnly" presStyleLbl="node1" presStyleIdx="4" presStyleCnt="8">
        <dgm:presLayoutVars>
          <dgm:bulletEnabled val="1"/>
        </dgm:presLayoutVars>
      </dgm:prSet>
      <dgm:spPr/>
    </dgm:pt>
    <dgm:pt modelId="{9267B197-F506-455E-BD33-69CE86474208}" type="pres">
      <dgm:prSet presAssocID="{DD131879-85F2-4E0C-ABB9-6F01EBBEE215}" presName="parSpace" presStyleCnt="0"/>
      <dgm:spPr/>
    </dgm:pt>
    <dgm:pt modelId="{C746960E-B78D-445A-8641-351C6C526219}" type="pres">
      <dgm:prSet presAssocID="{A46802C8-DA3B-495B-A90A-72DA553E8C56}" presName="parTxOnly" presStyleLbl="node1" presStyleIdx="5" presStyleCnt="8">
        <dgm:presLayoutVars>
          <dgm:bulletEnabled val="1"/>
        </dgm:presLayoutVars>
      </dgm:prSet>
      <dgm:spPr/>
    </dgm:pt>
    <dgm:pt modelId="{7AAB78B2-374F-4520-BE60-9EC4F3C8B149}" type="pres">
      <dgm:prSet presAssocID="{E2D27B60-1307-4700-BA62-87E34DBBD40A}" presName="parSpace" presStyleCnt="0"/>
      <dgm:spPr/>
    </dgm:pt>
    <dgm:pt modelId="{182F0344-D6E8-4562-917A-83243013AB1D}" type="pres">
      <dgm:prSet presAssocID="{5B775452-2064-4930-8EAE-400E5EBA6550}" presName="parTxOnly" presStyleLbl="node1" presStyleIdx="6" presStyleCnt="8">
        <dgm:presLayoutVars>
          <dgm:bulletEnabled val="1"/>
        </dgm:presLayoutVars>
      </dgm:prSet>
      <dgm:spPr/>
    </dgm:pt>
    <dgm:pt modelId="{58BBEA01-4563-4D1E-A5E3-F0F49007D607}" type="pres">
      <dgm:prSet presAssocID="{3AB435F3-9F9E-4D2F-8B5D-F8CBF01D4CBE}" presName="parSpace" presStyleCnt="0"/>
      <dgm:spPr/>
    </dgm:pt>
    <dgm:pt modelId="{170D9D3D-373F-4445-9632-F74784FB7EF1}" type="pres">
      <dgm:prSet presAssocID="{80702F78-A1AD-4532-8CC5-0D4C637EBBB1}" presName="parTxOnly" presStyleLbl="node1" presStyleIdx="7" presStyleCnt="8">
        <dgm:presLayoutVars>
          <dgm:bulletEnabled val="1"/>
        </dgm:presLayoutVars>
      </dgm:prSet>
      <dgm:spPr/>
    </dgm:pt>
  </dgm:ptLst>
  <dgm:cxnLst>
    <dgm:cxn modelId="{648DD501-2479-4E2D-8E2F-ABDB31A12AFF}" type="presOf" srcId="{DA037449-7C10-41DB-8EC1-7B8CDC65A455}" destId="{2D487051-B733-49A1-B084-6F3D48AD60D0}" srcOrd="0" destOrd="0" presId="urn:microsoft.com/office/officeart/2005/8/layout/hChevron3"/>
    <dgm:cxn modelId="{801CD603-7A98-4717-A23D-A1CBDEBCD099}" type="presOf" srcId="{80702F78-A1AD-4532-8CC5-0D4C637EBBB1}" destId="{170D9D3D-373F-4445-9632-F74784FB7EF1}" srcOrd="0" destOrd="0" presId="urn:microsoft.com/office/officeart/2005/8/layout/hChevron3"/>
    <dgm:cxn modelId="{18F4680D-92C1-4D9F-A0B1-7E8FFB6AB70F}" srcId="{D8727A72-56F8-49D6-9614-B07713DBDF00}" destId="{DCB75D9B-1BC1-4F47-B443-336EFC899368}" srcOrd="0" destOrd="0" parTransId="{1F8E0BCD-2899-49EE-87B0-AD140B823F0F}" sibTransId="{5AF8477C-0DDD-4625-BF2D-A50F965D5188}"/>
    <dgm:cxn modelId="{F643550D-C398-4274-A17B-8112661E93E3}" type="presOf" srcId="{D8727A72-56F8-49D6-9614-B07713DBDF00}" destId="{32F43189-30E4-4073-88BC-8BBF7248A9FE}" srcOrd="0" destOrd="0" presId="urn:microsoft.com/office/officeart/2005/8/layout/hChevron3"/>
    <dgm:cxn modelId="{BED2D931-846E-4315-B78C-220F1A5BB606}" type="presOf" srcId="{6833DEAF-3A60-41F7-89EC-3E2AF0668D6C}" destId="{51EE115F-531D-43A9-9ABF-F7D4196C1C2B}" srcOrd="0" destOrd="0" presId="urn:microsoft.com/office/officeart/2005/8/layout/hChevron3"/>
    <dgm:cxn modelId="{CCD8AB45-4AE2-4E2A-94BB-9913818B9025}" srcId="{D8727A72-56F8-49D6-9614-B07713DBDF00}" destId="{5B775452-2064-4930-8EAE-400E5EBA6550}" srcOrd="6" destOrd="0" parTransId="{F84D7F43-77FC-4C60-8ECE-E1BF429B51EF}" sibTransId="{3AB435F3-9F9E-4D2F-8B5D-F8CBF01D4CBE}"/>
    <dgm:cxn modelId="{63573D47-D978-4B63-9685-F6943168C4B9}" srcId="{D8727A72-56F8-49D6-9614-B07713DBDF00}" destId="{A46802C8-DA3B-495B-A90A-72DA553E8C56}" srcOrd="5" destOrd="0" parTransId="{B0A51965-5EC2-48DB-A0DA-4C2DE9E3CD4E}" sibTransId="{E2D27B60-1307-4700-BA62-87E34DBBD40A}"/>
    <dgm:cxn modelId="{02780E6B-38BD-4526-8905-D2935F1B01B4}" type="presOf" srcId="{42CB0ECC-3EAE-482A-B6A9-A63EBEEFE767}" destId="{0D531496-288A-4A6E-A63D-C15773A9763B}" srcOrd="0" destOrd="0" presId="urn:microsoft.com/office/officeart/2005/8/layout/hChevron3"/>
    <dgm:cxn modelId="{D40EC04F-57A9-45C7-9005-9A04A0208A70}" type="presOf" srcId="{DCB75D9B-1BC1-4F47-B443-336EFC899368}" destId="{A88829A7-CB7F-45AF-95E0-2E8F40FB30E8}" srcOrd="0" destOrd="0" presId="urn:microsoft.com/office/officeart/2005/8/layout/hChevron3"/>
    <dgm:cxn modelId="{E7323E7D-939D-47B8-AC2F-20457CA45EDB}" srcId="{D8727A72-56F8-49D6-9614-B07713DBDF00}" destId="{6833DEAF-3A60-41F7-89EC-3E2AF0668D6C}" srcOrd="3" destOrd="0" parTransId="{B54F9EE0-8CE9-4C54-B44F-98A5EB0A953B}" sibTransId="{41045B56-76D5-484C-8C2D-89F8BB7A037F}"/>
    <dgm:cxn modelId="{F8979083-B36B-4C65-BCAC-51CAAAFC3593}" type="presOf" srcId="{A46802C8-DA3B-495B-A90A-72DA553E8C56}" destId="{C746960E-B78D-445A-8641-351C6C526219}" srcOrd="0" destOrd="0" presId="urn:microsoft.com/office/officeart/2005/8/layout/hChevron3"/>
    <dgm:cxn modelId="{BC7EB09F-759D-42FC-B50E-D3BC12BB8C9C}" srcId="{D8727A72-56F8-49D6-9614-B07713DBDF00}" destId="{80702F78-A1AD-4532-8CC5-0D4C637EBBB1}" srcOrd="7" destOrd="0" parTransId="{75ADA028-127E-4D4C-9CFC-8E3C83EF273A}" sibTransId="{61BE312E-2E14-48F8-ACF4-04895BF119B8}"/>
    <dgm:cxn modelId="{03F178B2-A20C-45A9-9DEF-CC8BB3210178}" srcId="{D8727A72-56F8-49D6-9614-B07713DBDF00}" destId="{DA037449-7C10-41DB-8EC1-7B8CDC65A455}" srcOrd="1" destOrd="0" parTransId="{76519712-CBAA-4B62-80D0-27B08A414BB1}" sibTransId="{A9186DB7-E516-4469-A93C-EFCF0ED2C6AC}"/>
    <dgm:cxn modelId="{3B5AD8B3-7916-45A1-AABC-0745FE9AC80F}" type="presOf" srcId="{5B775452-2064-4930-8EAE-400E5EBA6550}" destId="{182F0344-D6E8-4562-917A-83243013AB1D}" srcOrd="0" destOrd="0" presId="urn:microsoft.com/office/officeart/2005/8/layout/hChevron3"/>
    <dgm:cxn modelId="{279E3FB4-026B-4CA3-BA5D-836D46C75FE8}" type="presOf" srcId="{3E5F2591-6D50-43B1-BF9C-DFFD0F110F5C}" destId="{04F108E5-E860-41BB-9B75-7EE70E2A5B7A}" srcOrd="0" destOrd="0" presId="urn:microsoft.com/office/officeart/2005/8/layout/hChevron3"/>
    <dgm:cxn modelId="{B2C60FDB-4C0D-4944-B91E-597D9D20BBAF}" srcId="{D8727A72-56F8-49D6-9614-B07713DBDF00}" destId="{42CB0ECC-3EAE-482A-B6A9-A63EBEEFE767}" srcOrd="2" destOrd="0" parTransId="{DEC1DCE2-F534-4A41-8362-9D58B85EF288}" sibTransId="{AB059917-B18B-424C-A3CB-048B63EFAB84}"/>
    <dgm:cxn modelId="{046350DF-2947-43BE-A243-A5D560617135}" srcId="{D8727A72-56F8-49D6-9614-B07713DBDF00}" destId="{3E5F2591-6D50-43B1-BF9C-DFFD0F110F5C}" srcOrd="4" destOrd="0" parTransId="{12916A1D-3B2B-4FD2-B5E6-6AE41069E53E}" sibTransId="{DD131879-85F2-4E0C-ABB9-6F01EBBEE215}"/>
    <dgm:cxn modelId="{7AD5BCC4-8AB8-4CEB-B951-3E936E01FE12}" type="presParOf" srcId="{32F43189-30E4-4073-88BC-8BBF7248A9FE}" destId="{A88829A7-CB7F-45AF-95E0-2E8F40FB30E8}" srcOrd="0" destOrd="0" presId="urn:microsoft.com/office/officeart/2005/8/layout/hChevron3"/>
    <dgm:cxn modelId="{EBA671C3-C6AD-48C5-BBF4-E1B149E87B8E}" type="presParOf" srcId="{32F43189-30E4-4073-88BC-8BBF7248A9FE}" destId="{AE40EDBB-B031-473F-8E29-CC99FEADFE43}" srcOrd="1" destOrd="0" presId="urn:microsoft.com/office/officeart/2005/8/layout/hChevron3"/>
    <dgm:cxn modelId="{4AF5A16E-F762-4A43-B1BB-1592FF5628D1}" type="presParOf" srcId="{32F43189-30E4-4073-88BC-8BBF7248A9FE}" destId="{2D487051-B733-49A1-B084-6F3D48AD60D0}" srcOrd="2" destOrd="0" presId="urn:microsoft.com/office/officeart/2005/8/layout/hChevron3"/>
    <dgm:cxn modelId="{9F15F44A-4356-4389-B17C-C826296BB802}" type="presParOf" srcId="{32F43189-30E4-4073-88BC-8BBF7248A9FE}" destId="{3F4EE380-D7DF-431A-9F87-81E90750F32A}" srcOrd="3" destOrd="0" presId="urn:microsoft.com/office/officeart/2005/8/layout/hChevron3"/>
    <dgm:cxn modelId="{3C157DBD-5AAC-435E-8661-D13399949C1D}" type="presParOf" srcId="{32F43189-30E4-4073-88BC-8BBF7248A9FE}" destId="{0D531496-288A-4A6E-A63D-C15773A9763B}" srcOrd="4" destOrd="0" presId="urn:microsoft.com/office/officeart/2005/8/layout/hChevron3"/>
    <dgm:cxn modelId="{A47F70AE-79DB-48DC-BA11-656B2668624B}" type="presParOf" srcId="{32F43189-30E4-4073-88BC-8BBF7248A9FE}" destId="{E547741C-DE6C-4621-8AEF-BF4E9FBF1F8F}" srcOrd="5" destOrd="0" presId="urn:microsoft.com/office/officeart/2005/8/layout/hChevron3"/>
    <dgm:cxn modelId="{071484F2-51DA-4E0B-AB9E-6485FA6A12E9}" type="presParOf" srcId="{32F43189-30E4-4073-88BC-8BBF7248A9FE}" destId="{51EE115F-531D-43A9-9ABF-F7D4196C1C2B}" srcOrd="6" destOrd="0" presId="urn:microsoft.com/office/officeart/2005/8/layout/hChevron3"/>
    <dgm:cxn modelId="{E7F9626F-D19D-4F4C-9F73-3DAA3CA9F37E}" type="presParOf" srcId="{32F43189-30E4-4073-88BC-8BBF7248A9FE}" destId="{31F89D1F-88A4-4557-85B6-4843462A286A}" srcOrd="7" destOrd="0" presId="urn:microsoft.com/office/officeart/2005/8/layout/hChevron3"/>
    <dgm:cxn modelId="{ADBAB7EA-413A-4CD2-A4EC-09929446DE61}" type="presParOf" srcId="{32F43189-30E4-4073-88BC-8BBF7248A9FE}" destId="{04F108E5-E860-41BB-9B75-7EE70E2A5B7A}" srcOrd="8" destOrd="0" presId="urn:microsoft.com/office/officeart/2005/8/layout/hChevron3"/>
    <dgm:cxn modelId="{AC4BA74B-2118-4225-8FFC-6F748FBDCBE4}" type="presParOf" srcId="{32F43189-30E4-4073-88BC-8BBF7248A9FE}" destId="{9267B197-F506-455E-BD33-69CE86474208}" srcOrd="9" destOrd="0" presId="urn:microsoft.com/office/officeart/2005/8/layout/hChevron3"/>
    <dgm:cxn modelId="{F323E463-A847-4AE2-A715-D672FA5762C9}" type="presParOf" srcId="{32F43189-30E4-4073-88BC-8BBF7248A9FE}" destId="{C746960E-B78D-445A-8641-351C6C526219}" srcOrd="10" destOrd="0" presId="urn:microsoft.com/office/officeart/2005/8/layout/hChevron3"/>
    <dgm:cxn modelId="{24E2F98C-2B4B-4CD9-B107-03CFF607C297}" type="presParOf" srcId="{32F43189-30E4-4073-88BC-8BBF7248A9FE}" destId="{7AAB78B2-374F-4520-BE60-9EC4F3C8B149}" srcOrd="11" destOrd="0" presId="urn:microsoft.com/office/officeart/2005/8/layout/hChevron3"/>
    <dgm:cxn modelId="{9F6D82C3-3B41-4E31-AE5C-3063A3CEF53A}" type="presParOf" srcId="{32F43189-30E4-4073-88BC-8BBF7248A9FE}" destId="{182F0344-D6E8-4562-917A-83243013AB1D}" srcOrd="12" destOrd="0" presId="urn:microsoft.com/office/officeart/2005/8/layout/hChevron3"/>
    <dgm:cxn modelId="{8B93E013-A230-4243-9879-EF12979E3A40}" type="presParOf" srcId="{32F43189-30E4-4073-88BC-8BBF7248A9FE}" destId="{58BBEA01-4563-4D1E-A5E3-F0F49007D607}" srcOrd="13" destOrd="0" presId="urn:microsoft.com/office/officeart/2005/8/layout/hChevron3"/>
    <dgm:cxn modelId="{03EFA953-998C-479A-A927-61DC4A47EEBE}" type="presParOf" srcId="{32F43189-30E4-4073-88BC-8BBF7248A9FE}" destId="{170D9D3D-373F-4445-9632-F74784FB7EF1}" srcOrd="14" destOrd="0" presId="urn:microsoft.com/office/officeart/2005/8/layout/hChevron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9.xml><?xml version="1.0" encoding="utf-8"?>
<dgm:dataModel xmlns:dgm="http://schemas.openxmlformats.org/drawingml/2006/diagram" xmlns:a="http://schemas.openxmlformats.org/drawingml/2006/main">
  <dgm:ptLst>
    <dgm:pt modelId="{D8727A72-56F8-49D6-9614-B07713DBDF00}" type="doc">
      <dgm:prSet loTypeId="urn:microsoft.com/office/officeart/2005/8/layout/hChevron3" loCatId="process" qsTypeId="urn:microsoft.com/office/officeart/2005/8/quickstyle/simple1" qsCatId="simple" csTypeId="urn:microsoft.com/office/officeart/2005/8/colors/accent0_1" csCatId="mainScheme" phldr="1"/>
      <dgm:spPr/>
    </dgm:pt>
    <dgm:pt modelId="{DCB75D9B-1BC1-4F47-B443-336EFC899368}">
      <dgm:prSet phldrT="[Text]" custT="1"/>
      <dgm:spPr>
        <a:solidFill>
          <a:schemeClr val="tx1">
            <a:lumMod val="40000"/>
            <a:lumOff val="60000"/>
          </a:schemeClr>
        </a:solidFill>
      </dgm:spPr>
      <dgm:t>
        <a:bodyPr/>
        <a:lstStyle/>
        <a:p>
          <a:r>
            <a:rPr lang="fa-IR" sz="1400" b="1">
              <a:solidFill>
                <a:srgbClr val="002060"/>
              </a:solidFill>
              <a:cs typeface="B Nazanin" panose="00000400000000000000" pitchFamily="2" charset="-78"/>
            </a:rPr>
            <a:t>مقدمه</a:t>
          </a:r>
          <a:endParaRPr lang="en-US" sz="1400" b="1" dirty="0">
            <a:solidFill>
              <a:srgbClr val="002060"/>
            </a:solidFill>
            <a:cs typeface="B Nazanin" panose="00000400000000000000" pitchFamily="2" charset="-78"/>
          </a:endParaRPr>
        </a:p>
      </dgm:t>
    </dgm:pt>
    <dgm:pt modelId="{1F8E0BCD-2899-49EE-87B0-AD140B823F0F}" type="parTrans" cxnId="{18F4680D-92C1-4D9F-A0B1-7E8FFB6AB70F}">
      <dgm:prSet/>
      <dgm:spPr/>
      <dgm:t>
        <a:bodyPr/>
        <a:lstStyle/>
        <a:p>
          <a:endParaRPr lang="en-US"/>
        </a:p>
      </dgm:t>
    </dgm:pt>
    <dgm:pt modelId="{5AF8477C-0DDD-4625-BF2D-A50F965D5188}" type="sibTrans" cxnId="{18F4680D-92C1-4D9F-A0B1-7E8FFB6AB70F}">
      <dgm:prSet/>
      <dgm:spPr/>
      <dgm:t>
        <a:bodyPr/>
        <a:lstStyle/>
        <a:p>
          <a:endParaRPr lang="en-US"/>
        </a:p>
      </dgm:t>
    </dgm:pt>
    <dgm:pt modelId="{DA037449-7C10-41DB-8EC1-7B8CDC65A455}">
      <dgm:prSet phldrT="[Text]" custT="1"/>
      <dgm:spPr>
        <a:solidFill>
          <a:schemeClr val="tx1">
            <a:lumMod val="40000"/>
            <a:lumOff val="60000"/>
          </a:schemeClr>
        </a:solidFill>
      </dgm:spPr>
      <dgm:t>
        <a:bodyPr/>
        <a:lstStyle/>
        <a:p>
          <a:r>
            <a:rPr lang="fa-IR" sz="1400" b="1">
              <a:solidFill>
                <a:srgbClr val="002060"/>
              </a:solidFill>
              <a:cs typeface="B Nazanin" panose="00000400000000000000" pitchFamily="2" charset="-78"/>
            </a:rPr>
            <a:t>خواص</a:t>
          </a:r>
          <a:endParaRPr lang="en-US" sz="1400" b="1" dirty="0">
            <a:solidFill>
              <a:srgbClr val="002060"/>
            </a:solidFill>
            <a:cs typeface="B Nazanin" panose="00000400000000000000" pitchFamily="2" charset="-78"/>
          </a:endParaRPr>
        </a:p>
      </dgm:t>
    </dgm:pt>
    <dgm:pt modelId="{76519712-CBAA-4B62-80D0-27B08A414BB1}" type="parTrans" cxnId="{03F178B2-A20C-45A9-9DEF-CC8BB3210178}">
      <dgm:prSet/>
      <dgm:spPr/>
      <dgm:t>
        <a:bodyPr/>
        <a:lstStyle/>
        <a:p>
          <a:endParaRPr lang="en-US"/>
        </a:p>
      </dgm:t>
    </dgm:pt>
    <dgm:pt modelId="{A9186DB7-E516-4469-A93C-EFCF0ED2C6AC}" type="sibTrans" cxnId="{03F178B2-A20C-45A9-9DEF-CC8BB3210178}">
      <dgm:prSet/>
      <dgm:spPr/>
      <dgm:t>
        <a:bodyPr/>
        <a:lstStyle/>
        <a:p>
          <a:endParaRPr lang="en-US"/>
        </a:p>
      </dgm:t>
    </dgm:pt>
    <dgm:pt modelId="{6833DEAF-3A60-41F7-89EC-3E2AF0668D6C}">
      <dgm:prSet phldrT="[Text]" custT="1"/>
      <dgm:spPr>
        <a:solidFill>
          <a:schemeClr val="tx1">
            <a:lumMod val="40000"/>
            <a:lumOff val="60000"/>
          </a:schemeClr>
        </a:solidFill>
      </dgm:spPr>
      <dgm:t>
        <a:bodyPr/>
        <a:lstStyle/>
        <a:p>
          <a:r>
            <a:rPr lang="fa-IR" sz="1400" b="1">
              <a:solidFill>
                <a:srgbClr val="002060"/>
              </a:solidFill>
              <a:cs typeface="B Nazanin" panose="00000400000000000000" pitchFamily="2" charset="-78"/>
            </a:rPr>
            <a:t>کاربرد</a:t>
          </a:r>
          <a:endParaRPr lang="en-US" sz="1400" b="1" dirty="0">
            <a:solidFill>
              <a:srgbClr val="002060"/>
            </a:solidFill>
            <a:cs typeface="B Nazanin" panose="00000400000000000000" pitchFamily="2" charset="-78"/>
          </a:endParaRPr>
        </a:p>
      </dgm:t>
    </dgm:pt>
    <dgm:pt modelId="{B54F9EE0-8CE9-4C54-B44F-98A5EB0A953B}" type="parTrans" cxnId="{E7323E7D-939D-47B8-AC2F-20457CA45EDB}">
      <dgm:prSet/>
      <dgm:spPr/>
      <dgm:t>
        <a:bodyPr/>
        <a:lstStyle/>
        <a:p>
          <a:endParaRPr lang="en-US"/>
        </a:p>
      </dgm:t>
    </dgm:pt>
    <dgm:pt modelId="{41045B56-76D5-484C-8C2D-89F8BB7A037F}" type="sibTrans" cxnId="{E7323E7D-939D-47B8-AC2F-20457CA45EDB}">
      <dgm:prSet/>
      <dgm:spPr/>
      <dgm:t>
        <a:bodyPr/>
        <a:lstStyle/>
        <a:p>
          <a:endParaRPr lang="en-US"/>
        </a:p>
      </dgm:t>
    </dgm:pt>
    <dgm:pt modelId="{42CB0ECC-3EAE-482A-B6A9-A63EBEEFE767}">
      <dgm:prSet phldrT="[Text]" custT="1"/>
      <dgm:spPr>
        <a:solidFill>
          <a:schemeClr val="tx1">
            <a:lumMod val="40000"/>
            <a:lumOff val="60000"/>
          </a:schemeClr>
        </a:solidFill>
      </dgm:spPr>
      <dgm:t>
        <a:bodyPr/>
        <a:lstStyle/>
        <a:p>
          <a:r>
            <a:rPr lang="fa-IR" sz="1400" b="1">
              <a:solidFill>
                <a:srgbClr val="002060"/>
              </a:solidFill>
              <a:cs typeface="B Nazanin" panose="00000400000000000000" pitchFamily="2" charset="-78"/>
            </a:rPr>
            <a:t>تاریخچه</a:t>
          </a:r>
          <a:endParaRPr lang="en-US" sz="1400" b="1" dirty="0">
            <a:solidFill>
              <a:srgbClr val="002060"/>
            </a:solidFill>
            <a:cs typeface="B Nazanin" panose="00000400000000000000" pitchFamily="2" charset="-78"/>
          </a:endParaRPr>
        </a:p>
      </dgm:t>
    </dgm:pt>
    <dgm:pt modelId="{DEC1DCE2-F534-4A41-8362-9D58B85EF288}" type="parTrans" cxnId="{B2C60FDB-4C0D-4944-B91E-597D9D20BBAF}">
      <dgm:prSet/>
      <dgm:spPr/>
      <dgm:t>
        <a:bodyPr/>
        <a:lstStyle/>
        <a:p>
          <a:endParaRPr lang="en-US"/>
        </a:p>
      </dgm:t>
    </dgm:pt>
    <dgm:pt modelId="{AB059917-B18B-424C-A3CB-048B63EFAB84}" type="sibTrans" cxnId="{B2C60FDB-4C0D-4944-B91E-597D9D20BBAF}">
      <dgm:prSet/>
      <dgm:spPr/>
      <dgm:t>
        <a:bodyPr/>
        <a:lstStyle/>
        <a:p>
          <a:endParaRPr lang="en-US"/>
        </a:p>
      </dgm:t>
    </dgm:pt>
    <dgm:pt modelId="{3E5F2591-6D50-43B1-BF9C-DFFD0F110F5C}">
      <dgm:prSet phldrT="[Text]" custT="1">
        <dgm:style>
          <a:lnRef idx="1">
            <a:schemeClr val="dk1"/>
          </a:lnRef>
          <a:fillRef idx="3">
            <a:schemeClr val="dk1"/>
          </a:fillRef>
          <a:effectRef idx="2">
            <a:schemeClr val="dk1"/>
          </a:effectRef>
          <a:fontRef idx="minor">
            <a:schemeClr val="lt1"/>
          </a:fontRef>
        </dgm:style>
      </dgm:prSet>
      <dgm:spPr>
        <a:solidFill>
          <a:schemeClr val="tx1">
            <a:lumMod val="40000"/>
            <a:lumOff val="60000"/>
          </a:schemeClr>
        </a:solidFill>
      </dgm:spPr>
      <dgm:t>
        <a:bodyPr/>
        <a:lstStyle/>
        <a:p>
          <a:r>
            <a:rPr lang="fa-IR" sz="1400" b="1">
              <a:solidFill>
                <a:srgbClr val="002060"/>
              </a:solidFill>
              <a:cs typeface="B Nazanin" panose="00000400000000000000" pitchFamily="2" charset="-78"/>
            </a:rPr>
            <a:t>روش های تولید</a:t>
          </a:r>
          <a:endParaRPr lang="en-US" sz="1400" b="1" dirty="0">
            <a:solidFill>
              <a:srgbClr val="002060"/>
            </a:solidFill>
            <a:cs typeface="B Nazanin" panose="00000400000000000000" pitchFamily="2" charset="-78"/>
          </a:endParaRPr>
        </a:p>
      </dgm:t>
    </dgm:pt>
    <dgm:pt modelId="{12916A1D-3B2B-4FD2-B5E6-6AE41069E53E}" type="parTrans" cxnId="{046350DF-2947-43BE-A243-A5D560617135}">
      <dgm:prSet/>
      <dgm:spPr/>
      <dgm:t>
        <a:bodyPr/>
        <a:lstStyle/>
        <a:p>
          <a:endParaRPr lang="en-US"/>
        </a:p>
      </dgm:t>
    </dgm:pt>
    <dgm:pt modelId="{DD131879-85F2-4E0C-ABB9-6F01EBBEE215}" type="sibTrans" cxnId="{046350DF-2947-43BE-A243-A5D560617135}">
      <dgm:prSet/>
      <dgm:spPr/>
      <dgm:t>
        <a:bodyPr/>
        <a:lstStyle/>
        <a:p>
          <a:endParaRPr lang="en-US"/>
        </a:p>
      </dgm:t>
    </dgm:pt>
    <dgm:pt modelId="{A46802C8-DA3B-495B-A90A-72DA553E8C56}">
      <dgm:prSet phldrT="[Text]" custT="1"/>
      <dgm:spPr>
        <a:solidFill>
          <a:schemeClr val="tx1">
            <a:lumMod val="40000"/>
            <a:lumOff val="60000"/>
          </a:schemeClr>
        </a:solidFill>
      </dgm:spPr>
      <dgm:t>
        <a:bodyPr/>
        <a:lstStyle/>
        <a:p>
          <a:r>
            <a:rPr lang="fa-IR" sz="1400" b="1">
              <a:solidFill>
                <a:srgbClr val="002060"/>
              </a:solidFill>
              <a:effectLst>
                <a:outerShdw blurRad="38100" dist="38100" dir="2700000" algn="tl">
                  <a:srgbClr val="000000">
                    <a:alpha val="43137"/>
                  </a:srgbClr>
                </a:outerShdw>
              </a:effectLst>
              <a:cs typeface="B Nazanin" panose="00000400000000000000" pitchFamily="2" charset="-78"/>
            </a:rPr>
            <a:t>بهترین روش تولید</a:t>
          </a:r>
          <a:endParaRPr lang="en-US" sz="1400" b="1" dirty="0">
            <a:solidFill>
              <a:srgbClr val="002060"/>
            </a:solidFill>
            <a:effectLst>
              <a:outerShdw blurRad="38100" dist="38100" dir="2700000" algn="tl">
                <a:srgbClr val="000000">
                  <a:alpha val="43137"/>
                </a:srgbClr>
              </a:outerShdw>
            </a:effectLst>
            <a:cs typeface="B Nazanin" panose="00000400000000000000" pitchFamily="2" charset="-78"/>
          </a:endParaRPr>
        </a:p>
      </dgm:t>
    </dgm:pt>
    <dgm:pt modelId="{B0A51965-5EC2-48DB-A0DA-4C2DE9E3CD4E}" type="parTrans" cxnId="{63573D47-D978-4B63-9685-F6943168C4B9}">
      <dgm:prSet/>
      <dgm:spPr/>
      <dgm:t>
        <a:bodyPr/>
        <a:lstStyle/>
        <a:p>
          <a:endParaRPr lang="en-US"/>
        </a:p>
      </dgm:t>
    </dgm:pt>
    <dgm:pt modelId="{E2D27B60-1307-4700-BA62-87E34DBBD40A}" type="sibTrans" cxnId="{63573D47-D978-4B63-9685-F6943168C4B9}">
      <dgm:prSet/>
      <dgm:spPr/>
      <dgm:t>
        <a:bodyPr/>
        <a:lstStyle/>
        <a:p>
          <a:endParaRPr lang="en-US"/>
        </a:p>
      </dgm:t>
    </dgm:pt>
    <dgm:pt modelId="{5B775452-2064-4930-8EAE-400E5EBA6550}">
      <dgm:prSet phldrT="[Text]" custT="1"/>
      <dgm:spPr>
        <a:gradFill flip="none" rotWithShape="0">
          <a:gsLst>
            <a:gs pos="0">
              <a:srgbClr val="F2B900">
                <a:shade val="30000"/>
                <a:satMod val="115000"/>
              </a:srgbClr>
            </a:gs>
            <a:gs pos="50000">
              <a:srgbClr val="F2B900">
                <a:shade val="67500"/>
                <a:satMod val="115000"/>
              </a:srgbClr>
            </a:gs>
            <a:gs pos="100000">
              <a:srgbClr val="F2B900">
                <a:shade val="100000"/>
                <a:satMod val="115000"/>
              </a:srgbClr>
            </a:gs>
          </a:gsLst>
          <a:path path="circle">
            <a:fillToRect l="100000" t="100000"/>
          </a:path>
          <a:tileRect r="-100000" b="-100000"/>
        </a:gradFill>
      </dgm:spPr>
      <dgm:t>
        <a:bodyPr/>
        <a:lstStyle/>
        <a:p>
          <a:r>
            <a:rPr lang="fa-IR" sz="1400" b="1" dirty="0">
              <a:solidFill>
                <a:srgbClr val="002060"/>
              </a:solidFill>
              <a:cs typeface="B Nazanin" panose="00000400000000000000" pitchFamily="2" charset="-78"/>
            </a:rPr>
            <a:t>بررسی بازار</a:t>
          </a:r>
          <a:endParaRPr lang="en-US" sz="1400" b="1" dirty="0">
            <a:solidFill>
              <a:srgbClr val="002060"/>
            </a:solidFill>
            <a:cs typeface="B Nazanin" panose="00000400000000000000" pitchFamily="2" charset="-78"/>
          </a:endParaRPr>
        </a:p>
      </dgm:t>
    </dgm:pt>
    <dgm:pt modelId="{F84D7F43-77FC-4C60-8ECE-E1BF429B51EF}" type="parTrans" cxnId="{CCD8AB45-4AE2-4E2A-94BB-9913818B9025}">
      <dgm:prSet/>
      <dgm:spPr/>
      <dgm:t>
        <a:bodyPr/>
        <a:lstStyle/>
        <a:p>
          <a:endParaRPr lang="en-US"/>
        </a:p>
      </dgm:t>
    </dgm:pt>
    <dgm:pt modelId="{3AB435F3-9F9E-4D2F-8B5D-F8CBF01D4CBE}" type="sibTrans" cxnId="{CCD8AB45-4AE2-4E2A-94BB-9913818B9025}">
      <dgm:prSet/>
      <dgm:spPr/>
      <dgm:t>
        <a:bodyPr/>
        <a:lstStyle/>
        <a:p>
          <a:endParaRPr lang="en-US"/>
        </a:p>
      </dgm:t>
    </dgm:pt>
    <dgm:pt modelId="{80702F78-A1AD-4532-8CC5-0D4C637EBBB1}">
      <dgm:prSet phldrT="[Text]" custT="1"/>
      <dgm:spPr>
        <a:solidFill>
          <a:schemeClr val="tx1">
            <a:lumMod val="40000"/>
            <a:lumOff val="60000"/>
          </a:schemeClr>
        </a:solidFill>
      </dgm:spPr>
      <dgm:t>
        <a:bodyPr/>
        <a:lstStyle/>
        <a:p>
          <a:r>
            <a:rPr lang="fa-IR" sz="1400" b="1">
              <a:solidFill>
                <a:srgbClr val="002060"/>
              </a:solidFill>
              <a:cs typeface="B Nazanin" panose="00000400000000000000" pitchFamily="2" charset="-78"/>
            </a:rPr>
            <a:t>محاسبات اقتصادی</a:t>
          </a:r>
          <a:endParaRPr lang="en-US" sz="1400" b="1" dirty="0">
            <a:solidFill>
              <a:srgbClr val="002060"/>
            </a:solidFill>
            <a:cs typeface="B Nazanin" panose="00000400000000000000" pitchFamily="2" charset="-78"/>
          </a:endParaRPr>
        </a:p>
      </dgm:t>
    </dgm:pt>
    <dgm:pt modelId="{75ADA028-127E-4D4C-9CFC-8E3C83EF273A}" type="parTrans" cxnId="{BC7EB09F-759D-42FC-B50E-D3BC12BB8C9C}">
      <dgm:prSet/>
      <dgm:spPr/>
      <dgm:t>
        <a:bodyPr/>
        <a:lstStyle/>
        <a:p>
          <a:endParaRPr lang="en-US"/>
        </a:p>
      </dgm:t>
    </dgm:pt>
    <dgm:pt modelId="{61BE312E-2E14-48F8-ACF4-04895BF119B8}" type="sibTrans" cxnId="{BC7EB09F-759D-42FC-B50E-D3BC12BB8C9C}">
      <dgm:prSet/>
      <dgm:spPr/>
      <dgm:t>
        <a:bodyPr/>
        <a:lstStyle/>
        <a:p>
          <a:endParaRPr lang="en-US"/>
        </a:p>
      </dgm:t>
    </dgm:pt>
    <dgm:pt modelId="{32F43189-30E4-4073-88BC-8BBF7248A9FE}" type="pres">
      <dgm:prSet presAssocID="{D8727A72-56F8-49D6-9614-B07713DBDF00}" presName="Name0" presStyleCnt="0">
        <dgm:presLayoutVars>
          <dgm:dir val="rev"/>
          <dgm:resizeHandles val="exact"/>
        </dgm:presLayoutVars>
      </dgm:prSet>
      <dgm:spPr/>
    </dgm:pt>
    <dgm:pt modelId="{A88829A7-CB7F-45AF-95E0-2E8F40FB30E8}" type="pres">
      <dgm:prSet presAssocID="{DCB75D9B-1BC1-4F47-B443-336EFC899368}" presName="parTxOnly" presStyleLbl="node1" presStyleIdx="0" presStyleCnt="8">
        <dgm:presLayoutVars>
          <dgm:bulletEnabled val="1"/>
        </dgm:presLayoutVars>
      </dgm:prSet>
      <dgm:spPr/>
    </dgm:pt>
    <dgm:pt modelId="{AE40EDBB-B031-473F-8E29-CC99FEADFE43}" type="pres">
      <dgm:prSet presAssocID="{5AF8477C-0DDD-4625-BF2D-A50F965D5188}" presName="parSpace" presStyleCnt="0"/>
      <dgm:spPr/>
    </dgm:pt>
    <dgm:pt modelId="{2D487051-B733-49A1-B084-6F3D48AD60D0}" type="pres">
      <dgm:prSet presAssocID="{DA037449-7C10-41DB-8EC1-7B8CDC65A455}" presName="parTxOnly" presStyleLbl="node1" presStyleIdx="1" presStyleCnt="8">
        <dgm:presLayoutVars>
          <dgm:bulletEnabled val="1"/>
        </dgm:presLayoutVars>
      </dgm:prSet>
      <dgm:spPr/>
    </dgm:pt>
    <dgm:pt modelId="{3F4EE380-D7DF-431A-9F87-81E90750F32A}" type="pres">
      <dgm:prSet presAssocID="{A9186DB7-E516-4469-A93C-EFCF0ED2C6AC}" presName="parSpace" presStyleCnt="0"/>
      <dgm:spPr/>
    </dgm:pt>
    <dgm:pt modelId="{0D531496-288A-4A6E-A63D-C15773A9763B}" type="pres">
      <dgm:prSet presAssocID="{42CB0ECC-3EAE-482A-B6A9-A63EBEEFE767}" presName="parTxOnly" presStyleLbl="node1" presStyleIdx="2" presStyleCnt="8">
        <dgm:presLayoutVars>
          <dgm:bulletEnabled val="1"/>
        </dgm:presLayoutVars>
      </dgm:prSet>
      <dgm:spPr/>
    </dgm:pt>
    <dgm:pt modelId="{E547741C-DE6C-4621-8AEF-BF4E9FBF1F8F}" type="pres">
      <dgm:prSet presAssocID="{AB059917-B18B-424C-A3CB-048B63EFAB84}" presName="parSpace" presStyleCnt="0"/>
      <dgm:spPr/>
    </dgm:pt>
    <dgm:pt modelId="{51EE115F-531D-43A9-9ABF-F7D4196C1C2B}" type="pres">
      <dgm:prSet presAssocID="{6833DEAF-3A60-41F7-89EC-3E2AF0668D6C}" presName="parTxOnly" presStyleLbl="node1" presStyleIdx="3" presStyleCnt="8">
        <dgm:presLayoutVars>
          <dgm:bulletEnabled val="1"/>
        </dgm:presLayoutVars>
      </dgm:prSet>
      <dgm:spPr/>
    </dgm:pt>
    <dgm:pt modelId="{31F89D1F-88A4-4557-85B6-4843462A286A}" type="pres">
      <dgm:prSet presAssocID="{41045B56-76D5-484C-8C2D-89F8BB7A037F}" presName="parSpace" presStyleCnt="0"/>
      <dgm:spPr/>
    </dgm:pt>
    <dgm:pt modelId="{04F108E5-E860-41BB-9B75-7EE70E2A5B7A}" type="pres">
      <dgm:prSet presAssocID="{3E5F2591-6D50-43B1-BF9C-DFFD0F110F5C}" presName="parTxOnly" presStyleLbl="node1" presStyleIdx="4" presStyleCnt="8">
        <dgm:presLayoutVars>
          <dgm:bulletEnabled val="1"/>
        </dgm:presLayoutVars>
      </dgm:prSet>
      <dgm:spPr/>
    </dgm:pt>
    <dgm:pt modelId="{9267B197-F506-455E-BD33-69CE86474208}" type="pres">
      <dgm:prSet presAssocID="{DD131879-85F2-4E0C-ABB9-6F01EBBEE215}" presName="parSpace" presStyleCnt="0"/>
      <dgm:spPr/>
    </dgm:pt>
    <dgm:pt modelId="{C746960E-B78D-445A-8641-351C6C526219}" type="pres">
      <dgm:prSet presAssocID="{A46802C8-DA3B-495B-A90A-72DA553E8C56}" presName="parTxOnly" presStyleLbl="node1" presStyleIdx="5" presStyleCnt="8">
        <dgm:presLayoutVars>
          <dgm:bulletEnabled val="1"/>
        </dgm:presLayoutVars>
      </dgm:prSet>
      <dgm:spPr/>
    </dgm:pt>
    <dgm:pt modelId="{7AAB78B2-374F-4520-BE60-9EC4F3C8B149}" type="pres">
      <dgm:prSet presAssocID="{E2D27B60-1307-4700-BA62-87E34DBBD40A}" presName="parSpace" presStyleCnt="0"/>
      <dgm:spPr/>
    </dgm:pt>
    <dgm:pt modelId="{182F0344-D6E8-4562-917A-83243013AB1D}" type="pres">
      <dgm:prSet presAssocID="{5B775452-2064-4930-8EAE-400E5EBA6550}" presName="parTxOnly" presStyleLbl="node1" presStyleIdx="6" presStyleCnt="8">
        <dgm:presLayoutVars>
          <dgm:bulletEnabled val="1"/>
        </dgm:presLayoutVars>
      </dgm:prSet>
      <dgm:spPr/>
    </dgm:pt>
    <dgm:pt modelId="{58BBEA01-4563-4D1E-A5E3-F0F49007D607}" type="pres">
      <dgm:prSet presAssocID="{3AB435F3-9F9E-4D2F-8B5D-F8CBF01D4CBE}" presName="parSpace" presStyleCnt="0"/>
      <dgm:spPr/>
    </dgm:pt>
    <dgm:pt modelId="{170D9D3D-373F-4445-9632-F74784FB7EF1}" type="pres">
      <dgm:prSet presAssocID="{80702F78-A1AD-4532-8CC5-0D4C637EBBB1}" presName="parTxOnly" presStyleLbl="node1" presStyleIdx="7" presStyleCnt="8">
        <dgm:presLayoutVars>
          <dgm:bulletEnabled val="1"/>
        </dgm:presLayoutVars>
      </dgm:prSet>
      <dgm:spPr/>
    </dgm:pt>
  </dgm:ptLst>
  <dgm:cxnLst>
    <dgm:cxn modelId="{D5089800-7CCC-4636-83BF-2283D054BE6C}" type="presOf" srcId="{DCB75D9B-1BC1-4F47-B443-336EFC899368}" destId="{A88829A7-CB7F-45AF-95E0-2E8F40FB30E8}" srcOrd="0" destOrd="0" presId="urn:microsoft.com/office/officeart/2005/8/layout/hChevron3"/>
    <dgm:cxn modelId="{18F4680D-92C1-4D9F-A0B1-7E8FFB6AB70F}" srcId="{D8727A72-56F8-49D6-9614-B07713DBDF00}" destId="{DCB75D9B-1BC1-4F47-B443-336EFC899368}" srcOrd="0" destOrd="0" parTransId="{1F8E0BCD-2899-49EE-87B0-AD140B823F0F}" sibTransId="{5AF8477C-0DDD-4625-BF2D-A50F965D5188}"/>
    <dgm:cxn modelId="{FA510A19-6913-4548-A278-3A92F13B2559}" type="presOf" srcId="{5B775452-2064-4930-8EAE-400E5EBA6550}" destId="{182F0344-D6E8-4562-917A-83243013AB1D}" srcOrd="0" destOrd="0" presId="urn:microsoft.com/office/officeart/2005/8/layout/hChevron3"/>
    <dgm:cxn modelId="{AD249425-725D-4148-A35B-B0CA4FB68B54}" type="presOf" srcId="{DA037449-7C10-41DB-8EC1-7B8CDC65A455}" destId="{2D487051-B733-49A1-B084-6F3D48AD60D0}" srcOrd="0" destOrd="0" presId="urn:microsoft.com/office/officeart/2005/8/layout/hChevron3"/>
    <dgm:cxn modelId="{04C4C430-478E-4D03-9C99-F825C8D1E986}" type="presOf" srcId="{3E5F2591-6D50-43B1-BF9C-DFFD0F110F5C}" destId="{04F108E5-E860-41BB-9B75-7EE70E2A5B7A}" srcOrd="0" destOrd="0" presId="urn:microsoft.com/office/officeart/2005/8/layout/hChevron3"/>
    <dgm:cxn modelId="{826C7436-A964-44C9-AA18-CE3343848C04}" type="presOf" srcId="{6833DEAF-3A60-41F7-89EC-3E2AF0668D6C}" destId="{51EE115F-531D-43A9-9ABF-F7D4196C1C2B}" srcOrd="0" destOrd="0" presId="urn:microsoft.com/office/officeart/2005/8/layout/hChevron3"/>
    <dgm:cxn modelId="{C711785F-BFC6-42F8-9DFE-B53CE4658B24}" type="presOf" srcId="{D8727A72-56F8-49D6-9614-B07713DBDF00}" destId="{32F43189-30E4-4073-88BC-8BBF7248A9FE}" srcOrd="0" destOrd="0" presId="urn:microsoft.com/office/officeart/2005/8/layout/hChevron3"/>
    <dgm:cxn modelId="{CCD8AB45-4AE2-4E2A-94BB-9913818B9025}" srcId="{D8727A72-56F8-49D6-9614-B07713DBDF00}" destId="{5B775452-2064-4930-8EAE-400E5EBA6550}" srcOrd="6" destOrd="0" parTransId="{F84D7F43-77FC-4C60-8ECE-E1BF429B51EF}" sibTransId="{3AB435F3-9F9E-4D2F-8B5D-F8CBF01D4CBE}"/>
    <dgm:cxn modelId="{63573D47-D978-4B63-9685-F6943168C4B9}" srcId="{D8727A72-56F8-49D6-9614-B07713DBDF00}" destId="{A46802C8-DA3B-495B-A90A-72DA553E8C56}" srcOrd="5" destOrd="0" parTransId="{B0A51965-5EC2-48DB-A0DA-4C2DE9E3CD4E}" sibTransId="{E2D27B60-1307-4700-BA62-87E34DBBD40A}"/>
    <dgm:cxn modelId="{E7323E7D-939D-47B8-AC2F-20457CA45EDB}" srcId="{D8727A72-56F8-49D6-9614-B07713DBDF00}" destId="{6833DEAF-3A60-41F7-89EC-3E2AF0668D6C}" srcOrd="3" destOrd="0" parTransId="{B54F9EE0-8CE9-4C54-B44F-98A5EB0A953B}" sibTransId="{41045B56-76D5-484C-8C2D-89F8BB7A037F}"/>
    <dgm:cxn modelId="{62A51193-3772-463F-916F-5C28F492E5FB}" type="presOf" srcId="{80702F78-A1AD-4532-8CC5-0D4C637EBBB1}" destId="{170D9D3D-373F-4445-9632-F74784FB7EF1}" srcOrd="0" destOrd="0" presId="urn:microsoft.com/office/officeart/2005/8/layout/hChevron3"/>
    <dgm:cxn modelId="{BC7EB09F-759D-42FC-B50E-D3BC12BB8C9C}" srcId="{D8727A72-56F8-49D6-9614-B07713DBDF00}" destId="{80702F78-A1AD-4532-8CC5-0D4C637EBBB1}" srcOrd="7" destOrd="0" parTransId="{75ADA028-127E-4D4C-9CFC-8E3C83EF273A}" sibTransId="{61BE312E-2E14-48F8-ACF4-04895BF119B8}"/>
    <dgm:cxn modelId="{03F178B2-A20C-45A9-9DEF-CC8BB3210178}" srcId="{D8727A72-56F8-49D6-9614-B07713DBDF00}" destId="{DA037449-7C10-41DB-8EC1-7B8CDC65A455}" srcOrd="1" destOrd="0" parTransId="{76519712-CBAA-4B62-80D0-27B08A414BB1}" sibTransId="{A9186DB7-E516-4469-A93C-EFCF0ED2C6AC}"/>
    <dgm:cxn modelId="{759508B8-930A-4550-97EC-8E8A9041418F}" type="presOf" srcId="{A46802C8-DA3B-495B-A90A-72DA553E8C56}" destId="{C746960E-B78D-445A-8641-351C6C526219}" srcOrd="0" destOrd="0" presId="urn:microsoft.com/office/officeart/2005/8/layout/hChevron3"/>
    <dgm:cxn modelId="{B2C60FDB-4C0D-4944-B91E-597D9D20BBAF}" srcId="{D8727A72-56F8-49D6-9614-B07713DBDF00}" destId="{42CB0ECC-3EAE-482A-B6A9-A63EBEEFE767}" srcOrd="2" destOrd="0" parTransId="{DEC1DCE2-F534-4A41-8362-9D58B85EF288}" sibTransId="{AB059917-B18B-424C-A3CB-048B63EFAB84}"/>
    <dgm:cxn modelId="{046350DF-2947-43BE-A243-A5D560617135}" srcId="{D8727A72-56F8-49D6-9614-B07713DBDF00}" destId="{3E5F2591-6D50-43B1-BF9C-DFFD0F110F5C}" srcOrd="4" destOrd="0" parTransId="{12916A1D-3B2B-4FD2-B5E6-6AE41069E53E}" sibTransId="{DD131879-85F2-4E0C-ABB9-6F01EBBEE215}"/>
    <dgm:cxn modelId="{C6D54BF2-13CC-427D-9609-DC36FCA23715}" type="presOf" srcId="{42CB0ECC-3EAE-482A-B6A9-A63EBEEFE767}" destId="{0D531496-288A-4A6E-A63D-C15773A9763B}" srcOrd="0" destOrd="0" presId="urn:microsoft.com/office/officeart/2005/8/layout/hChevron3"/>
    <dgm:cxn modelId="{23D0389F-460A-47E2-80FB-DD844C94BEC5}" type="presParOf" srcId="{32F43189-30E4-4073-88BC-8BBF7248A9FE}" destId="{A88829A7-CB7F-45AF-95E0-2E8F40FB30E8}" srcOrd="0" destOrd="0" presId="urn:microsoft.com/office/officeart/2005/8/layout/hChevron3"/>
    <dgm:cxn modelId="{04D17ECE-3428-40A1-AC4D-AA8EB1011AE1}" type="presParOf" srcId="{32F43189-30E4-4073-88BC-8BBF7248A9FE}" destId="{AE40EDBB-B031-473F-8E29-CC99FEADFE43}" srcOrd="1" destOrd="0" presId="urn:microsoft.com/office/officeart/2005/8/layout/hChevron3"/>
    <dgm:cxn modelId="{8A2BCC02-21AC-4248-8BD5-2D8A906BAA15}" type="presParOf" srcId="{32F43189-30E4-4073-88BC-8BBF7248A9FE}" destId="{2D487051-B733-49A1-B084-6F3D48AD60D0}" srcOrd="2" destOrd="0" presId="urn:microsoft.com/office/officeart/2005/8/layout/hChevron3"/>
    <dgm:cxn modelId="{8FE92F27-91FC-4931-B3DD-D0A6A58D26F9}" type="presParOf" srcId="{32F43189-30E4-4073-88BC-8BBF7248A9FE}" destId="{3F4EE380-D7DF-431A-9F87-81E90750F32A}" srcOrd="3" destOrd="0" presId="urn:microsoft.com/office/officeart/2005/8/layout/hChevron3"/>
    <dgm:cxn modelId="{960168E1-F09A-4B4F-91D9-9EC04D988328}" type="presParOf" srcId="{32F43189-30E4-4073-88BC-8BBF7248A9FE}" destId="{0D531496-288A-4A6E-A63D-C15773A9763B}" srcOrd="4" destOrd="0" presId="urn:microsoft.com/office/officeart/2005/8/layout/hChevron3"/>
    <dgm:cxn modelId="{13180EC7-3A43-4452-B694-D926BDF9C7B8}" type="presParOf" srcId="{32F43189-30E4-4073-88BC-8BBF7248A9FE}" destId="{E547741C-DE6C-4621-8AEF-BF4E9FBF1F8F}" srcOrd="5" destOrd="0" presId="urn:microsoft.com/office/officeart/2005/8/layout/hChevron3"/>
    <dgm:cxn modelId="{06A23697-C572-4A43-A4FA-49E8A5A53997}" type="presParOf" srcId="{32F43189-30E4-4073-88BC-8BBF7248A9FE}" destId="{51EE115F-531D-43A9-9ABF-F7D4196C1C2B}" srcOrd="6" destOrd="0" presId="urn:microsoft.com/office/officeart/2005/8/layout/hChevron3"/>
    <dgm:cxn modelId="{1E3A544C-6D91-448F-8879-F29ADC712F84}" type="presParOf" srcId="{32F43189-30E4-4073-88BC-8BBF7248A9FE}" destId="{31F89D1F-88A4-4557-85B6-4843462A286A}" srcOrd="7" destOrd="0" presId="urn:microsoft.com/office/officeart/2005/8/layout/hChevron3"/>
    <dgm:cxn modelId="{3E5F1CE3-E5DA-4869-9FB7-6EACF7E03BC6}" type="presParOf" srcId="{32F43189-30E4-4073-88BC-8BBF7248A9FE}" destId="{04F108E5-E860-41BB-9B75-7EE70E2A5B7A}" srcOrd="8" destOrd="0" presId="urn:microsoft.com/office/officeart/2005/8/layout/hChevron3"/>
    <dgm:cxn modelId="{94ABD0E4-D104-413C-9BDA-9FD36F2592F8}" type="presParOf" srcId="{32F43189-30E4-4073-88BC-8BBF7248A9FE}" destId="{9267B197-F506-455E-BD33-69CE86474208}" srcOrd="9" destOrd="0" presId="urn:microsoft.com/office/officeart/2005/8/layout/hChevron3"/>
    <dgm:cxn modelId="{7D1B40CB-3941-45E2-8599-06A389EE0328}" type="presParOf" srcId="{32F43189-30E4-4073-88BC-8BBF7248A9FE}" destId="{C746960E-B78D-445A-8641-351C6C526219}" srcOrd="10" destOrd="0" presId="urn:microsoft.com/office/officeart/2005/8/layout/hChevron3"/>
    <dgm:cxn modelId="{6409948B-664C-4589-A1FC-103C610B583D}" type="presParOf" srcId="{32F43189-30E4-4073-88BC-8BBF7248A9FE}" destId="{7AAB78B2-374F-4520-BE60-9EC4F3C8B149}" srcOrd="11" destOrd="0" presId="urn:microsoft.com/office/officeart/2005/8/layout/hChevron3"/>
    <dgm:cxn modelId="{0FCE6E2B-1B28-4904-9AAA-2D2C3BC0230F}" type="presParOf" srcId="{32F43189-30E4-4073-88BC-8BBF7248A9FE}" destId="{182F0344-D6E8-4562-917A-83243013AB1D}" srcOrd="12" destOrd="0" presId="urn:microsoft.com/office/officeart/2005/8/layout/hChevron3"/>
    <dgm:cxn modelId="{F5857CAA-14B6-4E86-9853-9B789DAF0A43}" type="presParOf" srcId="{32F43189-30E4-4073-88BC-8BBF7248A9FE}" destId="{58BBEA01-4563-4D1E-A5E3-F0F49007D607}" srcOrd="13" destOrd="0" presId="urn:microsoft.com/office/officeart/2005/8/layout/hChevron3"/>
    <dgm:cxn modelId="{ED158570-D781-46F4-987D-75C1DD4965E6}" type="presParOf" srcId="{32F43189-30E4-4073-88BC-8BBF7248A9FE}" destId="{170D9D3D-373F-4445-9632-F74784FB7EF1}" srcOrd="14"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8727A72-56F8-49D6-9614-B07713DBDF00}" type="doc">
      <dgm:prSet loTypeId="urn:microsoft.com/office/officeart/2005/8/layout/hChevron3" loCatId="process" qsTypeId="urn:microsoft.com/office/officeart/2005/8/quickstyle/simple1" qsCatId="simple" csTypeId="urn:microsoft.com/office/officeart/2005/8/colors/accent0_1" csCatId="mainScheme" phldr="1"/>
      <dgm:spPr/>
    </dgm:pt>
    <dgm:pt modelId="{DCB75D9B-1BC1-4F47-B443-336EFC899368}">
      <dgm:prSet phldrT="[Text]" custT="1">
        <dgm:style>
          <a:lnRef idx="1">
            <a:schemeClr val="dk1"/>
          </a:lnRef>
          <a:fillRef idx="2">
            <a:schemeClr val="dk1"/>
          </a:fillRef>
          <a:effectRef idx="1">
            <a:schemeClr val="dk1"/>
          </a:effectRef>
          <a:fontRef idx="minor">
            <a:schemeClr val="dk1"/>
          </a:fontRef>
        </dgm:style>
      </dgm:prSet>
      <dgm:spPr>
        <a:solidFill>
          <a:schemeClr val="tx1">
            <a:lumMod val="40000"/>
            <a:lumOff val="60000"/>
          </a:schemeClr>
        </a:solidFill>
      </dgm:spPr>
      <dgm:t>
        <a:bodyPr/>
        <a:lstStyle/>
        <a:p>
          <a:r>
            <a:rPr lang="fa-IR" sz="1400" b="1" dirty="0">
              <a:solidFill>
                <a:srgbClr val="002060"/>
              </a:solidFill>
              <a:cs typeface="B Nazanin" panose="00000400000000000000" pitchFamily="2" charset="-78"/>
            </a:rPr>
            <a:t>مقدمه</a:t>
          </a:r>
          <a:endParaRPr lang="en-US" sz="1400" b="1" dirty="0">
            <a:solidFill>
              <a:srgbClr val="002060"/>
            </a:solidFill>
            <a:cs typeface="B Nazanin" panose="00000400000000000000" pitchFamily="2" charset="-78"/>
          </a:endParaRPr>
        </a:p>
      </dgm:t>
    </dgm:pt>
    <dgm:pt modelId="{1F8E0BCD-2899-49EE-87B0-AD140B823F0F}" type="parTrans" cxnId="{18F4680D-92C1-4D9F-A0B1-7E8FFB6AB70F}">
      <dgm:prSet/>
      <dgm:spPr/>
      <dgm:t>
        <a:bodyPr/>
        <a:lstStyle/>
        <a:p>
          <a:endParaRPr lang="en-US"/>
        </a:p>
      </dgm:t>
    </dgm:pt>
    <dgm:pt modelId="{5AF8477C-0DDD-4625-BF2D-A50F965D5188}" type="sibTrans" cxnId="{18F4680D-92C1-4D9F-A0B1-7E8FFB6AB70F}">
      <dgm:prSet/>
      <dgm:spPr/>
      <dgm:t>
        <a:bodyPr/>
        <a:lstStyle/>
        <a:p>
          <a:endParaRPr lang="en-US"/>
        </a:p>
      </dgm:t>
    </dgm:pt>
    <dgm:pt modelId="{DA037449-7C10-41DB-8EC1-7B8CDC65A455}">
      <dgm:prSet phldrT="[Text]" custT="1">
        <dgm:style>
          <a:lnRef idx="1">
            <a:schemeClr val="dk1"/>
          </a:lnRef>
          <a:fillRef idx="2">
            <a:schemeClr val="dk1"/>
          </a:fillRef>
          <a:effectRef idx="1">
            <a:schemeClr val="dk1"/>
          </a:effectRef>
          <a:fontRef idx="minor">
            <a:schemeClr val="dk1"/>
          </a:fontRef>
        </dgm:style>
      </dgm:prSet>
      <dgm:spPr>
        <a:solidFill>
          <a:schemeClr val="tx1">
            <a:lumMod val="40000"/>
            <a:lumOff val="60000"/>
          </a:schemeClr>
        </a:solidFill>
      </dgm:spPr>
      <dgm:t>
        <a:bodyPr/>
        <a:lstStyle/>
        <a:p>
          <a:r>
            <a:rPr lang="fa-IR" sz="1400" b="1" dirty="0">
              <a:solidFill>
                <a:srgbClr val="002060"/>
              </a:solidFill>
              <a:cs typeface="B Nazanin" panose="00000400000000000000" pitchFamily="2" charset="-78"/>
            </a:rPr>
            <a:t>خواص</a:t>
          </a:r>
          <a:endParaRPr lang="en-US" sz="1400" b="1" dirty="0">
            <a:solidFill>
              <a:srgbClr val="002060"/>
            </a:solidFill>
            <a:cs typeface="B Nazanin" panose="00000400000000000000" pitchFamily="2" charset="-78"/>
          </a:endParaRPr>
        </a:p>
      </dgm:t>
    </dgm:pt>
    <dgm:pt modelId="{76519712-CBAA-4B62-80D0-27B08A414BB1}" type="parTrans" cxnId="{03F178B2-A20C-45A9-9DEF-CC8BB3210178}">
      <dgm:prSet/>
      <dgm:spPr/>
      <dgm:t>
        <a:bodyPr/>
        <a:lstStyle/>
        <a:p>
          <a:endParaRPr lang="en-US"/>
        </a:p>
      </dgm:t>
    </dgm:pt>
    <dgm:pt modelId="{A9186DB7-E516-4469-A93C-EFCF0ED2C6AC}" type="sibTrans" cxnId="{03F178B2-A20C-45A9-9DEF-CC8BB3210178}">
      <dgm:prSet/>
      <dgm:spPr/>
      <dgm:t>
        <a:bodyPr/>
        <a:lstStyle/>
        <a:p>
          <a:endParaRPr lang="en-US"/>
        </a:p>
      </dgm:t>
    </dgm:pt>
    <dgm:pt modelId="{6833DEAF-3A60-41F7-89EC-3E2AF0668D6C}">
      <dgm:prSet phldrT="[Text]" custT="1"/>
      <dgm:spPr>
        <a:solidFill>
          <a:schemeClr val="tx1">
            <a:lumMod val="40000"/>
            <a:lumOff val="60000"/>
          </a:schemeClr>
        </a:solidFill>
      </dgm:spPr>
      <dgm:t>
        <a:bodyPr/>
        <a:lstStyle/>
        <a:p>
          <a:r>
            <a:rPr lang="fa-IR" sz="1400" b="1" dirty="0">
              <a:solidFill>
                <a:srgbClr val="002060"/>
              </a:solidFill>
              <a:cs typeface="B Nazanin" panose="00000400000000000000" pitchFamily="2" charset="-78"/>
            </a:rPr>
            <a:t>کاربرد</a:t>
          </a:r>
          <a:endParaRPr lang="en-US" sz="1400" b="1" dirty="0">
            <a:solidFill>
              <a:srgbClr val="002060"/>
            </a:solidFill>
            <a:cs typeface="B Nazanin" panose="00000400000000000000" pitchFamily="2" charset="-78"/>
          </a:endParaRPr>
        </a:p>
      </dgm:t>
    </dgm:pt>
    <dgm:pt modelId="{B54F9EE0-8CE9-4C54-B44F-98A5EB0A953B}" type="parTrans" cxnId="{E7323E7D-939D-47B8-AC2F-20457CA45EDB}">
      <dgm:prSet/>
      <dgm:spPr/>
      <dgm:t>
        <a:bodyPr/>
        <a:lstStyle/>
        <a:p>
          <a:endParaRPr lang="en-US"/>
        </a:p>
      </dgm:t>
    </dgm:pt>
    <dgm:pt modelId="{41045B56-76D5-484C-8C2D-89F8BB7A037F}" type="sibTrans" cxnId="{E7323E7D-939D-47B8-AC2F-20457CA45EDB}">
      <dgm:prSet/>
      <dgm:spPr/>
      <dgm:t>
        <a:bodyPr/>
        <a:lstStyle/>
        <a:p>
          <a:endParaRPr lang="en-US"/>
        </a:p>
      </dgm:t>
    </dgm:pt>
    <dgm:pt modelId="{42CB0ECC-3EAE-482A-B6A9-A63EBEEFE767}">
      <dgm:prSet phldrT="[Text]" custT="1">
        <dgm:style>
          <a:lnRef idx="0">
            <a:schemeClr val="dk1"/>
          </a:lnRef>
          <a:fillRef idx="3">
            <a:schemeClr val="dk1"/>
          </a:fillRef>
          <a:effectRef idx="3">
            <a:schemeClr val="dk1"/>
          </a:effectRef>
          <a:fontRef idx="minor">
            <a:schemeClr val="lt1"/>
          </a:fontRef>
        </dgm:style>
      </dgm:prSet>
      <dgm:spPr/>
      <dgm:t>
        <a:bodyPr/>
        <a:lstStyle/>
        <a:p>
          <a:r>
            <a:rPr lang="fa-IR" sz="1400" b="1" dirty="0">
              <a:solidFill>
                <a:srgbClr val="002060"/>
              </a:solidFill>
              <a:cs typeface="B Nazanin" panose="00000400000000000000" pitchFamily="2" charset="-78"/>
            </a:rPr>
            <a:t>تاریخچه</a:t>
          </a:r>
          <a:endParaRPr lang="en-US" sz="1400" b="1" dirty="0">
            <a:solidFill>
              <a:srgbClr val="002060"/>
            </a:solidFill>
            <a:cs typeface="B Nazanin" panose="00000400000000000000" pitchFamily="2" charset="-78"/>
          </a:endParaRPr>
        </a:p>
      </dgm:t>
    </dgm:pt>
    <dgm:pt modelId="{DEC1DCE2-F534-4A41-8362-9D58B85EF288}" type="parTrans" cxnId="{B2C60FDB-4C0D-4944-B91E-597D9D20BBAF}">
      <dgm:prSet/>
      <dgm:spPr/>
      <dgm:t>
        <a:bodyPr/>
        <a:lstStyle/>
        <a:p>
          <a:endParaRPr lang="en-US"/>
        </a:p>
      </dgm:t>
    </dgm:pt>
    <dgm:pt modelId="{AB059917-B18B-424C-A3CB-048B63EFAB84}" type="sibTrans" cxnId="{B2C60FDB-4C0D-4944-B91E-597D9D20BBAF}">
      <dgm:prSet/>
      <dgm:spPr/>
      <dgm:t>
        <a:bodyPr/>
        <a:lstStyle/>
        <a:p>
          <a:endParaRPr lang="en-US"/>
        </a:p>
      </dgm:t>
    </dgm:pt>
    <dgm:pt modelId="{3E5F2591-6D50-43B1-BF9C-DFFD0F110F5C}">
      <dgm:prSet phldrT="[Text]" custT="1"/>
      <dgm:spPr>
        <a:solidFill>
          <a:schemeClr val="tx1">
            <a:lumMod val="40000"/>
            <a:lumOff val="60000"/>
          </a:schemeClr>
        </a:solidFill>
      </dgm:spPr>
      <dgm:t>
        <a:bodyPr/>
        <a:lstStyle/>
        <a:p>
          <a:r>
            <a:rPr lang="fa-IR" sz="1400" b="1" dirty="0">
              <a:solidFill>
                <a:srgbClr val="002060"/>
              </a:solidFill>
              <a:cs typeface="B Nazanin" panose="00000400000000000000" pitchFamily="2" charset="-78"/>
            </a:rPr>
            <a:t>روش های تولید</a:t>
          </a:r>
          <a:endParaRPr lang="en-US" sz="1400" b="1" dirty="0">
            <a:solidFill>
              <a:srgbClr val="002060"/>
            </a:solidFill>
            <a:cs typeface="B Nazanin" panose="00000400000000000000" pitchFamily="2" charset="-78"/>
          </a:endParaRPr>
        </a:p>
      </dgm:t>
    </dgm:pt>
    <dgm:pt modelId="{12916A1D-3B2B-4FD2-B5E6-6AE41069E53E}" type="parTrans" cxnId="{046350DF-2947-43BE-A243-A5D560617135}">
      <dgm:prSet/>
      <dgm:spPr/>
      <dgm:t>
        <a:bodyPr/>
        <a:lstStyle/>
        <a:p>
          <a:endParaRPr lang="en-US"/>
        </a:p>
      </dgm:t>
    </dgm:pt>
    <dgm:pt modelId="{DD131879-85F2-4E0C-ABB9-6F01EBBEE215}" type="sibTrans" cxnId="{046350DF-2947-43BE-A243-A5D560617135}">
      <dgm:prSet/>
      <dgm:spPr/>
      <dgm:t>
        <a:bodyPr/>
        <a:lstStyle/>
        <a:p>
          <a:endParaRPr lang="en-US"/>
        </a:p>
      </dgm:t>
    </dgm:pt>
    <dgm:pt modelId="{A46802C8-DA3B-495B-A90A-72DA553E8C56}">
      <dgm:prSet phldrT="[Text]" custT="1"/>
      <dgm:spPr>
        <a:solidFill>
          <a:schemeClr val="tx1">
            <a:lumMod val="40000"/>
            <a:lumOff val="60000"/>
          </a:schemeClr>
        </a:solidFill>
      </dgm:spPr>
      <dgm:t>
        <a:bodyPr/>
        <a:lstStyle/>
        <a:p>
          <a:r>
            <a:rPr lang="fa-IR" sz="1400" b="1" dirty="0">
              <a:solidFill>
                <a:srgbClr val="002060"/>
              </a:solidFill>
              <a:cs typeface="B Nazanin" panose="00000400000000000000" pitchFamily="2" charset="-78"/>
            </a:rPr>
            <a:t>بهترین روش تولید</a:t>
          </a:r>
          <a:endParaRPr lang="en-US" sz="1400" b="1" dirty="0">
            <a:solidFill>
              <a:srgbClr val="002060"/>
            </a:solidFill>
            <a:cs typeface="B Nazanin" panose="00000400000000000000" pitchFamily="2" charset="-78"/>
          </a:endParaRPr>
        </a:p>
      </dgm:t>
    </dgm:pt>
    <dgm:pt modelId="{B0A51965-5EC2-48DB-A0DA-4C2DE9E3CD4E}" type="parTrans" cxnId="{63573D47-D978-4B63-9685-F6943168C4B9}">
      <dgm:prSet/>
      <dgm:spPr/>
      <dgm:t>
        <a:bodyPr/>
        <a:lstStyle/>
        <a:p>
          <a:endParaRPr lang="en-US"/>
        </a:p>
      </dgm:t>
    </dgm:pt>
    <dgm:pt modelId="{E2D27B60-1307-4700-BA62-87E34DBBD40A}" type="sibTrans" cxnId="{63573D47-D978-4B63-9685-F6943168C4B9}">
      <dgm:prSet/>
      <dgm:spPr/>
      <dgm:t>
        <a:bodyPr/>
        <a:lstStyle/>
        <a:p>
          <a:endParaRPr lang="en-US"/>
        </a:p>
      </dgm:t>
    </dgm:pt>
    <dgm:pt modelId="{5B775452-2064-4930-8EAE-400E5EBA6550}">
      <dgm:prSet phldrT="[Text]" custT="1">
        <dgm:style>
          <a:lnRef idx="1">
            <a:schemeClr val="dk1"/>
          </a:lnRef>
          <a:fillRef idx="2">
            <a:schemeClr val="dk1"/>
          </a:fillRef>
          <a:effectRef idx="1">
            <a:schemeClr val="dk1"/>
          </a:effectRef>
          <a:fontRef idx="minor">
            <a:schemeClr val="dk1"/>
          </a:fontRef>
        </dgm:style>
      </dgm:prSet>
      <dgm:spPr>
        <a:solidFill>
          <a:schemeClr val="tx1">
            <a:lumMod val="40000"/>
            <a:lumOff val="60000"/>
          </a:schemeClr>
        </a:solidFill>
      </dgm:spPr>
      <dgm:t>
        <a:bodyPr/>
        <a:lstStyle/>
        <a:p>
          <a:r>
            <a:rPr lang="fa-IR" sz="1400" b="1" dirty="0">
              <a:solidFill>
                <a:srgbClr val="002060"/>
              </a:solidFill>
              <a:cs typeface="B Nazanin" panose="00000400000000000000" pitchFamily="2" charset="-78"/>
            </a:rPr>
            <a:t>بررسی بازار</a:t>
          </a:r>
          <a:endParaRPr lang="en-US" sz="1400" b="1" dirty="0">
            <a:solidFill>
              <a:srgbClr val="002060"/>
            </a:solidFill>
            <a:cs typeface="B Nazanin" panose="00000400000000000000" pitchFamily="2" charset="-78"/>
          </a:endParaRPr>
        </a:p>
      </dgm:t>
    </dgm:pt>
    <dgm:pt modelId="{F84D7F43-77FC-4C60-8ECE-E1BF429B51EF}" type="parTrans" cxnId="{CCD8AB45-4AE2-4E2A-94BB-9913818B9025}">
      <dgm:prSet/>
      <dgm:spPr/>
      <dgm:t>
        <a:bodyPr/>
        <a:lstStyle/>
        <a:p>
          <a:endParaRPr lang="en-US"/>
        </a:p>
      </dgm:t>
    </dgm:pt>
    <dgm:pt modelId="{3AB435F3-9F9E-4D2F-8B5D-F8CBF01D4CBE}" type="sibTrans" cxnId="{CCD8AB45-4AE2-4E2A-94BB-9913818B9025}">
      <dgm:prSet/>
      <dgm:spPr/>
      <dgm:t>
        <a:bodyPr/>
        <a:lstStyle/>
        <a:p>
          <a:endParaRPr lang="en-US"/>
        </a:p>
      </dgm:t>
    </dgm:pt>
    <dgm:pt modelId="{80702F78-A1AD-4532-8CC5-0D4C637EBBB1}">
      <dgm:prSet phldrT="[Text]" custT="1"/>
      <dgm:spPr>
        <a:solidFill>
          <a:schemeClr val="tx1">
            <a:lumMod val="40000"/>
            <a:lumOff val="60000"/>
          </a:schemeClr>
        </a:solidFill>
      </dgm:spPr>
      <dgm:t>
        <a:bodyPr/>
        <a:lstStyle/>
        <a:p>
          <a:r>
            <a:rPr lang="fa-IR" sz="1400" b="1" dirty="0">
              <a:solidFill>
                <a:srgbClr val="002060"/>
              </a:solidFill>
              <a:cs typeface="B Nazanin" panose="00000400000000000000" pitchFamily="2" charset="-78"/>
            </a:rPr>
            <a:t>محاسبات اقتصادی</a:t>
          </a:r>
          <a:endParaRPr lang="en-US" sz="1400" b="1" dirty="0">
            <a:solidFill>
              <a:srgbClr val="002060"/>
            </a:solidFill>
            <a:cs typeface="B Nazanin" panose="00000400000000000000" pitchFamily="2" charset="-78"/>
          </a:endParaRPr>
        </a:p>
      </dgm:t>
    </dgm:pt>
    <dgm:pt modelId="{75ADA028-127E-4D4C-9CFC-8E3C83EF273A}" type="parTrans" cxnId="{BC7EB09F-759D-42FC-B50E-D3BC12BB8C9C}">
      <dgm:prSet/>
      <dgm:spPr/>
      <dgm:t>
        <a:bodyPr/>
        <a:lstStyle/>
        <a:p>
          <a:endParaRPr lang="en-US"/>
        </a:p>
      </dgm:t>
    </dgm:pt>
    <dgm:pt modelId="{61BE312E-2E14-48F8-ACF4-04895BF119B8}" type="sibTrans" cxnId="{BC7EB09F-759D-42FC-B50E-D3BC12BB8C9C}">
      <dgm:prSet/>
      <dgm:spPr/>
      <dgm:t>
        <a:bodyPr/>
        <a:lstStyle/>
        <a:p>
          <a:endParaRPr lang="en-US"/>
        </a:p>
      </dgm:t>
    </dgm:pt>
    <dgm:pt modelId="{32F43189-30E4-4073-88BC-8BBF7248A9FE}" type="pres">
      <dgm:prSet presAssocID="{D8727A72-56F8-49D6-9614-B07713DBDF00}" presName="Name0" presStyleCnt="0">
        <dgm:presLayoutVars>
          <dgm:dir val="rev"/>
          <dgm:resizeHandles val="exact"/>
        </dgm:presLayoutVars>
      </dgm:prSet>
      <dgm:spPr/>
    </dgm:pt>
    <dgm:pt modelId="{A88829A7-CB7F-45AF-95E0-2E8F40FB30E8}" type="pres">
      <dgm:prSet presAssocID="{DCB75D9B-1BC1-4F47-B443-336EFC899368}" presName="parTxOnly" presStyleLbl="node1" presStyleIdx="0" presStyleCnt="8">
        <dgm:presLayoutVars>
          <dgm:bulletEnabled val="1"/>
        </dgm:presLayoutVars>
      </dgm:prSet>
      <dgm:spPr/>
    </dgm:pt>
    <dgm:pt modelId="{AE40EDBB-B031-473F-8E29-CC99FEADFE43}" type="pres">
      <dgm:prSet presAssocID="{5AF8477C-0DDD-4625-BF2D-A50F965D5188}" presName="parSpace" presStyleCnt="0"/>
      <dgm:spPr/>
    </dgm:pt>
    <dgm:pt modelId="{2D487051-B733-49A1-B084-6F3D48AD60D0}" type="pres">
      <dgm:prSet presAssocID="{DA037449-7C10-41DB-8EC1-7B8CDC65A455}" presName="parTxOnly" presStyleLbl="node1" presStyleIdx="1" presStyleCnt="8">
        <dgm:presLayoutVars>
          <dgm:bulletEnabled val="1"/>
        </dgm:presLayoutVars>
      </dgm:prSet>
      <dgm:spPr/>
    </dgm:pt>
    <dgm:pt modelId="{3F4EE380-D7DF-431A-9F87-81E90750F32A}" type="pres">
      <dgm:prSet presAssocID="{A9186DB7-E516-4469-A93C-EFCF0ED2C6AC}" presName="parSpace" presStyleCnt="0"/>
      <dgm:spPr/>
    </dgm:pt>
    <dgm:pt modelId="{0D531496-288A-4A6E-A63D-C15773A9763B}" type="pres">
      <dgm:prSet presAssocID="{42CB0ECC-3EAE-482A-B6A9-A63EBEEFE767}" presName="parTxOnly" presStyleLbl="node1" presStyleIdx="2" presStyleCnt="8">
        <dgm:presLayoutVars>
          <dgm:bulletEnabled val="1"/>
        </dgm:presLayoutVars>
      </dgm:prSet>
      <dgm:spPr/>
    </dgm:pt>
    <dgm:pt modelId="{E547741C-DE6C-4621-8AEF-BF4E9FBF1F8F}" type="pres">
      <dgm:prSet presAssocID="{AB059917-B18B-424C-A3CB-048B63EFAB84}" presName="parSpace" presStyleCnt="0"/>
      <dgm:spPr/>
    </dgm:pt>
    <dgm:pt modelId="{51EE115F-531D-43A9-9ABF-F7D4196C1C2B}" type="pres">
      <dgm:prSet presAssocID="{6833DEAF-3A60-41F7-89EC-3E2AF0668D6C}" presName="parTxOnly" presStyleLbl="node1" presStyleIdx="3" presStyleCnt="8">
        <dgm:presLayoutVars>
          <dgm:bulletEnabled val="1"/>
        </dgm:presLayoutVars>
      </dgm:prSet>
      <dgm:spPr/>
    </dgm:pt>
    <dgm:pt modelId="{31F89D1F-88A4-4557-85B6-4843462A286A}" type="pres">
      <dgm:prSet presAssocID="{41045B56-76D5-484C-8C2D-89F8BB7A037F}" presName="parSpace" presStyleCnt="0"/>
      <dgm:spPr/>
    </dgm:pt>
    <dgm:pt modelId="{04F108E5-E860-41BB-9B75-7EE70E2A5B7A}" type="pres">
      <dgm:prSet presAssocID="{3E5F2591-6D50-43B1-BF9C-DFFD0F110F5C}" presName="parTxOnly" presStyleLbl="node1" presStyleIdx="4" presStyleCnt="8">
        <dgm:presLayoutVars>
          <dgm:bulletEnabled val="1"/>
        </dgm:presLayoutVars>
      </dgm:prSet>
      <dgm:spPr/>
    </dgm:pt>
    <dgm:pt modelId="{9267B197-F506-455E-BD33-69CE86474208}" type="pres">
      <dgm:prSet presAssocID="{DD131879-85F2-4E0C-ABB9-6F01EBBEE215}" presName="parSpace" presStyleCnt="0"/>
      <dgm:spPr/>
    </dgm:pt>
    <dgm:pt modelId="{C746960E-B78D-445A-8641-351C6C526219}" type="pres">
      <dgm:prSet presAssocID="{A46802C8-DA3B-495B-A90A-72DA553E8C56}" presName="parTxOnly" presStyleLbl="node1" presStyleIdx="5" presStyleCnt="8">
        <dgm:presLayoutVars>
          <dgm:bulletEnabled val="1"/>
        </dgm:presLayoutVars>
      </dgm:prSet>
      <dgm:spPr/>
    </dgm:pt>
    <dgm:pt modelId="{7AAB78B2-374F-4520-BE60-9EC4F3C8B149}" type="pres">
      <dgm:prSet presAssocID="{E2D27B60-1307-4700-BA62-87E34DBBD40A}" presName="parSpace" presStyleCnt="0"/>
      <dgm:spPr/>
    </dgm:pt>
    <dgm:pt modelId="{182F0344-D6E8-4562-917A-83243013AB1D}" type="pres">
      <dgm:prSet presAssocID="{5B775452-2064-4930-8EAE-400E5EBA6550}" presName="parTxOnly" presStyleLbl="node1" presStyleIdx="6" presStyleCnt="8">
        <dgm:presLayoutVars>
          <dgm:bulletEnabled val="1"/>
        </dgm:presLayoutVars>
      </dgm:prSet>
      <dgm:spPr/>
    </dgm:pt>
    <dgm:pt modelId="{58BBEA01-4563-4D1E-A5E3-F0F49007D607}" type="pres">
      <dgm:prSet presAssocID="{3AB435F3-9F9E-4D2F-8B5D-F8CBF01D4CBE}" presName="parSpace" presStyleCnt="0"/>
      <dgm:spPr/>
    </dgm:pt>
    <dgm:pt modelId="{170D9D3D-373F-4445-9632-F74784FB7EF1}" type="pres">
      <dgm:prSet presAssocID="{80702F78-A1AD-4532-8CC5-0D4C637EBBB1}" presName="parTxOnly" presStyleLbl="node1" presStyleIdx="7" presStyleCnt="8">
        <dgm:presLayoutVars>
          <dgm:bulletEnabled val="1"/>
        </dgm:presLayoutVars>
      </dgm:prSet>
      <dgm:spPr/>
    </dgm:pt>
  </dgm:ptLst>
  <dgm:cxnLst>
    <dgm:cxn modelId="{18F4680D-92C1-4D9F-A0B1-7E8FFB6AB70F}" srcId="{D8727A72-56F8-49D6-9614-B07713DBDF00}" destId="{DCB75D9B-1BC1-4F47-B443-336EFC899368}" srcOrd="0" destOrd="0" parTransId="{1F8E0BCD-2899-49EE-87B0-AD140B823F0F}" sibTransId="{5AF8477C-0DDD-4625-BF2D-A50F965D5188}"/>
    <dgm:cxn modelId="{BDAEA11A-A7A0-47F4-8E73-B754BF4CDE0D}" type="presOf" srcId="{3E5F2591-6D50-43B1-BF9C-DFFD0F110F5C}" destId="{04F108E5-E860-41BB-9B75-7EE70E2A5B7A}" srcOrd="0" destOrd="0" presId="urn:microsoft.com/office/officeart/2005/8/layout/hChevron3"/>
    <dgm:cxn modelId="{7220623D-94DF-4FDE-B07E-BD155FB1BF63}" type="presOf" srcId="{D8727A72-56F8-49D6-9614-B07713DBDF00}" destId="{32F43189-30E4-4073-88BC-8BBF7248A9FE}" srcOrd="0" destOrd="0" presId="urn:microsoft.com/office/officeart/2005/8/layout/hChevron3"/>
    <dgm:cxn modelId="{CCD8AB45-4AE2-4E2A-94BB-9913818B9025}" srcId="{D8727A72-56F8-49D6-9614-B07713DBDF00}" destId="{5B775452-2064-4930-8EAE-400E5EBA6550}" srcOrd="6" destOrd="0" parTransId="{F84D7F43-77FC-4C60-8ECE-E1BF429B51EF}" sibTransId="{3AB435F3-9F9E-4D2F-8B5D-F8CBF01D4CBE}"/>
    <dgm:cxn modelId="{63573D47-D978-4B63-9685-F6943168C4B9}" srcId="{D8727A72-56F8-49D6-9614-B07713DBDF00}" destId="{A46802C8-DA3B-495B-A90A-72DA553E8C56}" srcOrd="5" destOrd="0" parTransId="{B0A51965-5EC2-48DB-A0DA-4C2DE9E3CD4E}" sibTransId="{E2D27B60-1307-4700-BA62-87E34DBBD40A}"/>
    <dgm:cxn modelId="{C4939C4B-8981-449C-9C29-D3E3CEFA7355}" type="presOf" srcId="{DA037449-7C10-41DB-8EC1-7B8CDC65A455}" destId="{2D487051-B733-49A1-B084-6F3D48AD60D0}" srcOrd="0" destOrd="0" presId="urn:microsoft.com/office/officeart/2005/8/layout/hChevron3"/>
    <dgm:cxn modelId="{59995C7B-4D5E-4243-B14C-06EC5FAA179F}" type="presOf" srcId="{6833DEAF-3A60-41F7-89EC-3E2AF0668D6C}" destId="{51EE115F-531D-43A9-9ABF-F7D4196C1C2B}" srcOrd="0" destOrd="0" presId="urn:microsoft.com/office/officeart/2005/8/layout/hChevron3"/>
    <dgm:cxn modelId="{E7323E7D-939D-47B8-AC2F-20457CA45EDB}" srcId="{D8727A72-56F8-49D6-9614-B07713DBDF00}" destId="{6833DEAF-3A60-41F7-89EC-3E2AF0668D6C}" srcOrd="3" destOrd="0" parTransId="{B54F9EE0-8CE9-4C54-B44F-98A5EB0A953B}" sibTransId="{41045B56-76D5-484C-8C2D-89F8BB7A037F}"/>
    <dgm:cxn modelId="{7DA53494-1A2B-4B0E-B585-A4F0901C3B0B}" type="presOf" srcId="{5B775452-2064-4930-8EAE-400E5EBA6550}" destId="{182F0344-D6E8-4562-917A-83243013AB1D}" srcOrd="0" destOrd="0" presId="urn:microsoft.com/office/officeart/2005/8/layout/hChevron3"/>
    <dgm:cxn modelId="{6350D699-BAB4-4469-8E96-5DD79E1608CD}" type="presOf" srcId="{A46802C8-DA3B-495B-A90A-72DA553E8C56}" destId="{C746960E-B78D-445A-8641-351C6C526219}" srcOrd="0" destOrd="0" presId="urn:microsoft.com/office/officeart/2005/8/layout/hChevron3"/>
    <dgm:cxn modelId="{FB8ED09C-17A3-4F90-B8DB-1060C453B0C9}" type="presOf" srcId="{42CB0ECC-3EAE-482A-B6A9-A63EBEEFE767}" destId="{0D531496-288A-4A6E-A63D-C15773A9763B}" srcOrd="0" destOrd="0" presId="urn:microsoft.com/office/officeart/2005/8/layout/hChevron3"/>
    <dgm:cxn modelId="{BC7EB09F-759D-42FC-B50E-D3BC12BB8C9C}" srcId="{D8727A72-56F8-49D6-9614-B07713DBDF00}" destId="{80702F78-A1AD-4532-8CC5-0D4C637EBBB1}" srcOrd="7" destOrd="0" parTransId="{75ADA028-127E-4D4C-9CFC-8E3C83EF273A}" sibTransId="{61BE312E-2E14-48F8-ACF4-04895BF119B8}"/>
    <dgm:cxn modelId="{03F178B2-A20C-45A9-9DEF-CC8BB3210178}" srcId="{D8727A72-56F8-49D6-9614-B07713DBDF00}" destId="{DA037449-7C10-41DB-8EC1-7B8CDC65A455}" srcOrd="1" destOrd="0" parTransId="{76519712-CBAA-4B62-80D0-27B08A414BB1}" sibTransId="{A9186DB7-E516-4469-A93C-EFCF0ED2C6AC}"/>
    <dgm:cxn modelId="{B2C60FDB-4C0D-4944-B91E-597D9D20BBAF}" srcId="{D8727A72-56F8-49D6-9614-B07713DBDF00}" destId="{42CB0ECC-3EAE-482A-B6A9-A63EBEEFE767}" srcOrd="2" destOrd="0" parTransId="{DEC1DCE2-F534-4A41-8362-9D58B85EF288}" sibTransId="{AB059917-B18B-424C-A3CB-048B63EFAB84}"/>
    <dgm:cxn modelId="{046350DF-2947-43BE-A243-A5D560617135}" srcId="{D8727A72-56F8-49D6-9614-B07713DBDF00}" destId="{3E5F2591-6D50-43B1-BF9C-DFFD0F110F5C}" srcOrd="4" destOrd="0" parTransId="{12916A1D-3B2B-4FD2-B5E6-6AE41069E53E}" sibTransId="{DD131879-85F2-4E0C-ABB9-6F01EBBEE215}"/>
    <dgm:cxn modelId="{A82FFDED-DDF4-40A9-9765-8F49F85E7A6F}" type="presOf" srcId="{80702F78-A1AD-4532-8CC5-0D4C637EBBB1}" destId="{170D9D3D-373F-4445-9632-F74784FB7EF1}" srcOrd="0" destOrd="0" presId="urn:microsoft.com/office/officeart/2005/8/layout/hChevron3"/>
    <dgm:cxn modelId="{5C3178FC-73D9-49DB-9716-0616DDF1A75C}" type="presOf" srcId="{DCB75D9B-1BC1-4F47-B443-336EFC899368}" destId="{A88829A7-CB7F-45AF-95E0-2E8F40FB30E8}" srcOrd="0" destOrd="0" presId="urn:microsoft.com/office/officeart/2005/8/layout/hChevron3"/>
    <dgm:cxn modelId="{3FE12CEF-949D-4373-AA1B-C35A16CA7300}" type="presParOf" srcId="{32F43189-30E4-4073-88BC-8BBF7248A9FE}" destId="{A88829A7-CB7F-45AF-95E0-2E8F40FB30E8}" srcOrd="0" destOrd="0" presId="urn:microsoft.com/office/officeart/2005/8/layout/hChevron3"/>
    <dgm:cxn modelId="{4A5F2721-8234-46C1-9626-CF2204442B21}" type="presParOf" srcId="{32F43189-30E4-4073-88BC-8BBF7248A9FE}" destId="{AE40EDBB-B031-473F-8E29-CC99FEADFE43}" srcOrd="1" destOrd="0" presId="urn:microsoft.com/office/officeart/2005/8/layout/hChevron3"/>
    <dgm:cxn modelId="{B7B9CF16-8FB5-48FC-B8F9-D7F42CD93632}" type="presParOf" srcId="{32F43189-30E4-4073-88BC-8BBF7248A9FE}" destId="{2D487051-B733-49A1-B084-6F3D48AD60D0}" srcOrd="2" destOrd="0" presId="urn:microsoft.com/office/officeart/2005/8/layout/hChevron3"/>
    <dgm:cxn modelId="{DD1BB19E-2A6B-4CE5-AA80-482C165CD770}" type="presParOf" srcId="{32F43189-30E4-4073-88BC-8BBF7248A9FE}" destId="{3F4EE380-D7DF-431A-9F87-81E90750F32A}" srcOrd="3" destOrd="0" presId="urn:microsoft.com/office/officeart/2005/8/layout/hChevron3"/>
    <dgm:cxn modelId="{F99B1F14-4B48-47B2-9D80-4F0D0CBED08F}" type="presParOf" srcId="{32F43189-30E4-4073-88BC-8BBF7248A9FE}" destId="{0D531496-288A-4A6E-A63D-C15773A9763B}" srcOrd="4" destOrd="0" presId="urn:microsoft.com/office/officeart/2005/8/layout/hChevron3"/>
    <dgm:cxn modelId="{A184CAF2-E8C6-40E9-B73F-AC6471832742}" type="presParOf" srcId="{32F43189-30E4-4073-88BC-8BBF7248A9FE}" destId="{E547741C-DE6C-4621-8AEF-BF4E9FBF1F8F}" srcOrd="5" destOrd="0" presId="urn:microsoft.com/office/officeart/2005/8/layout/hChevron3"/>
    <dgm:cxn modelId="{1E0E4848-F306-4651-BDD3-EC919D68F143}" type="presParOf" srcId="{32F43189-30E4-4073-88BC-8BBF7248A9FE}" destId="{51EE115F-531D-43A9-9ABF-F7D4196C1C2B}" srcOrd="6" destOrd="0" presId="urn:microsoft.com/office/officeart/2005/8/layout/hChevron3"/>
    <dgm:cxn modelId="{F0BB3DEB-EDC6-4BAA-A286-F267AAE2B762}" type="presParOf" srcId="{32F43189-30E4-4073-88BC-8BBF7248A9FE}" destId="{31F89D1F-88A4-4557-85B6-4843462A286A}" srcOrd="7" destOrd="0" presId="urn:microsoft.com/office/officeart/2005/8/layout/hChevron3"/>
    <dgm:cxn modelId="{B62D0613-346A-406A-A308-2B7BC82A382E}" type="presParOf" srcId="{32F43189-30E4-4073-88BC-8BBF7248A9FE}" destId="{04F108E5-E860-41BB-9B75-7EE70E2A5B7A}" srcOrd="8" destOrd="0" presId="urn:microsoft.com/office/officeart/2005/8/layout/hChevron3"/>
    <dgm:cxn modelId="{A80D506B-5670-4359-BC6A-AF7711F0F34D}" type="presParOf" srcId="{32F43189-30E4-4073-88BC-8BBF7248A9FE}" destId="{9267B197-F506-455E-BD33-69CE86474208}" srcOrd="9" destOrd="0" presId="urn:microsoft.com/office/officeart/2005/8/layout/hChevron3"/>
    <dgm:cxn modelId="{CFDCE37D-7A82-490A-BF34-11082E02F224}" type="presParOf" srcId="{32F43189-30E4-4073-88BC-8BBF7248A9FE}" destId="{C746960E-B78D-445A-8641-351C6C526219}" srcOrd="10" destOrd="0" presId="urn:microsoft.com/office/officeart/2005/8/layout/hChevron3"/>
    <dgm:cxn modelId="{24AA7787-F358-4A96-ACE1-1215606A4DE7}" type="presParOf" srcId="{32F43189-30E4-4073-88BC-8BBF7248A9FE}" destId="{7AAB78B2-374F-4520-BE60-9EC4F3C8B149}" srcOrd="11" destOrd="0" presId="urn:microsoft.com/office/officeart/2005/8/layout/hChevron3"/>
    <dgm:cxn modelId="{A7F73810-98F1-41FF-9BEF-C159418815F9}" type="presParOf" srcId="{32F43189-30E4-4073-88BC-8BBF7248A9FE}" destId="{182F0344-D6E8-4562-917A-83243013AB1D}" srcOrd="12" destOrd="0" presId="urn:microsoft.com/office/officeart/2005/8/layout/hChevron3"/>
    <dgm:cxn modelId="{061FEFE1-4909-4F38-8B89-4C6B1C3BEB5D}" type="presParOf" srcId="{32F43189-30E4-4073-88BC-8BBF7248A9FE}" destId="{58BBEA01-4563-4D1E-A5E3-F0F49007D607}" srcOrd="13" destOrd="0" presId="urn:microsoft.com/office/officeart/2005/8/layout/hChevron3"/>
    <dgm:cxn modelId="{1D5E5377-738F-4355-B5B8-B38FE23D9722}" type="presParOf" srcId="{32F43189-30E4-4073-88BC-8BBF7248A9FE}" destId="{170D9D3D-373F-4445-9632-F74784FB7EF1}" srcOrd="14"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0.xml><?xml version="1.0" encoding="utf-8"?>
<dgm:dataModel xmlns:dgm="http://schemas.openxmlformats.org/drawingml/2006/diagram" xmlns:a="http://schemas.openxmlformats.org/drawingml/2006/main">
  <dgm:ptLst>
    <dgm:pt modelId="{D8727A72-56F8-49D6-9614-B07713DBDF00}" type="doc">
      <dgm:prSet loTypeId="urn:microsoft.com/office/officeart/2005/8/layout/hChevron3" loCatId="process" qsTypeId="urn:microsoft.com/office/officeart/2005/8/quickstyle/simple1" qsCatId="simple" csTypeId="urn:microsoft.com/office/officeart/2005/8/colors/accent0_1" csCatId="mainScheme" phldr="1"/>
      <dgm:spPr/>
    </dgm:pt>
    <dgm:pt modelId="{DCB75D9B-1BC1-4F47-B443-336EFC899368}">
      <dgm:prSet phldrT="[Text]" custT="1"/>
      <dgm:spPr>
        <a:solidFill>
          <a:schemeClr val="tx1">
            <a:lumMod val="40000"/>
            <a:lumOff val="60000"/>
          </a:schemeClr>
        </a:solidFill>
      </dgm:spPr>
      <dgm:t>
        <a:bodyPr/>
        <a:lstStyle/>
        <a:p>
          <a:r>
            <a:rPr lang="fa-IR" sz="1400" b="1">
              <a:solidFill>
                <a:srgbClr val="002060"/>
              </a:solidFill>
              <a:cs typeface="B Nazanin" panose="00000400000000000000" pitchFamily="2" charset="-78"/>
            </a:rPr>
            <a:t>مقدمه</a:t>
          </a:r>
          <a:endParaRPr lang="en-US" sz="1400" b="1" dirty="0">
            <a:solidFill>
              <a:srgbClr val="002060"/>
            </a:solidFill>
            <a:cs typeface="B Nazanin" panose="00000400000000000000" pitchFamily="2" charset="-78"/>
          </a:endParaRPr>
        </a:p>
      </dgm:t>
    </dgm:pt>
    <dgm:pt modelId="{1F8E0BCD-2899-49EE-87B0-AD140B823F0F}" type="parTrans" cxnId="{18F4680D-92C1-4D9F-A0B1-7E8FFB6AB70F}">
      <dgm:prSet/>
      <dgm:spPr/>
      <dgm:t>
        <a:bodyPr/>
        <a:lstStyle/>
        <a:p>
          <a:endParaRPr lang="en-US"/>
        </a:p>
      </dgm:t>
    </dgm:pt>
    <dgm:pt modelId="{5AF8477C-0DDD-4625-BF2D-A50F965D5188}" type="sibTrans" cxnId="{18F4680D-92C1-4D9F-A0B1-7E8FFB6AB70F}">
      <dgm:prSet/>
      <dgm:spPr/>
      <dgm:t>
        <a:bodyPr/>
        <a:lstStyle/>
        <a:p>
          <a:endParaRPr lang="en-US"/>
        </a:p>
      </dgm:t>
    </dgm:pt>
    <dgm:pt modelId="{DA037449-7C10-41DB-8EC1-7B8CDC65A455}">
      <dgm:prSet phldrT="[Text]" custT="1"/>
      <dgm:spPr>
        <a:solidFill>
          <a:schemeClr val="tx1">
            <a:lumMod val="40000"/>
            <a:lumOff val="60000"/>
          </a:schemeClr>
        </a:solidFill>
      </dgm:spPr>
      <dgm:t>
        <a:bodyPr/>
        <a:lstStyle/>
        <a:p>
          <a:r>
            <a:rPr lang="fa-IR" sz="1400" b="1">
              <a:solidFill>
                <a:srgbClr val="002060"/>
              </a:solidFill>
              <a:cs typeface="B Nazanin" panose="00000400000000000000" pitchFamily="2" charset="-78"/>
            </a:rPr>
            <a:t>خواص</a:t>
          </a:r>
          <a:endParaRPr lang="en-US" sz="1400" b="1" dirty="0">
            <a:solidFill>
              <a:srgbClr val="002060"/>
            </a:solidFill>
            <a:cs typeface="B Nazanin" panose="00000400000000000000" pitchFamily="2" charset="-78"/>
          </a:endParaRPr>
        </a:p>
      </dgm:t>
    </dgm:pt>
    <dgm:pt modelId="{76519712-CBAA-4B62-80D0-27B08A414BB1}" type="parTrans" cxnId="{03F178B2-A20C-45A9-9DEF-CC8BB3210178}">
      <dgm:prSet/>
      <dgm:spPr/>
      <dgm:t>
        <a:bodyPr/>
        <a:lstStyle/>
        <a:p>
          <a:endParaRPr lang="en-US"/>
        </a:p>
      </dgm:t>
    </dgm:pt>
    <dgm:pt modelId="{A9186DB7-E516-4469-A93C-EFCF0ED2C6AC}" type="sibTrans" cxnId="{03F178B2-A20C-45A9-9DEF-CC8BB3210178}">
      <dgm:prSet/>
      <dgm:spPr/>
      <dgm:t>
        <a:bodyPr/>
        <a:lstStyle/>
        <a:p>
          <a:endParaRPr lang="en-US"/>
        </a:p>
      </dgm:t>
    </dgm:pt>
    <dgm:pt modelId="{6833DEAF-3A60-41F7-89EC-3E2AF0668D6C}">
      <dgm:prSet phldrT="[Text]" custT="1"/>
      <dgm:spPr>
        <a:solidFill>
          <a:schemeClr val="tx1">
            <a:lumMod val="40000"/>
            <a:lumOff val="60000"/>
          </a:schemeClr>
        </a:solidFill>
      </dgm:spPr>
      <dgm:t>
        <a:bodyPr/>
        <a:lstStyle/>
        <a:p>
          <a:r>
            <a:rPr lang="fa-IR" sz="1400" b="1">
              <a:solidFill>
                <a:srgbClr val="002060"/>
              </a:solidFill>
              <a:cs typeface="B Nazanin" panose="00000400000000000000" pitchFamily="2" charset="-78"/>
            </a:rPr>
            <a:t>کاربرد</a:t>
          </a:r>
          <a:endParaRPr lang="en-US" sz="1400" b="1" dirty="0">
            <a:solidFill>
              <a:srgbClr val="002060"/>
            </a:solidFill>
            <a:cs typeface="B Nazanin" panose="00000400000000000000" pitchFamily="2" charset="-78"/>
          </a:endParaRPr>
        </a:p>
      </dgm:t>
    </dgm:pt>
    <dgm:pt modelId="{B54F9EE0-8CE9-4C54-B44F-98A5EB0A953B}" type="parTrans" cxnId="{E7323E7D-939D-47B8-AC2F-20457CA45EDB}">
      <dgm:prSet/>
      <dgm:spPr/>
      <dgm:t>
        <a:bodyPr/>
        <a:lstStyle/>
        <a:p>
          <a:endParaRPr lang="en-US"/>
        </a:p>
      </dgm:t>
    </dgm:pt>
    <dgm:pt modelId="{41045B56-76D5-484C-8C2D-89F8BB7A037F}" type="sibTrans" cxnId="{E7323E7D-939D-47B8-AC2F-20457CA45EDB}">
      <dgm:prSet/>
      <dgm:spPr/>
      <dgm:t>
        <a:bodyPr/>
        <a:lstStyle/>
        <a:p>
          <a:endParaRPr lang="en-US"/>
        </a:p>
      </dgm:t>
    </dgm:pt>
    <dgm:pt modelId="{42CB0ECC-3EAE-482A-B6A9-A63EBEEFE767}">
      <dgm:prSet phldrT="[Text]" custT="1"/>
      <dgm:spPr>
        <a:solidFill>
          <a:schemeClr val="tx1">
            <a:lumMod val="40000"/>
            <a:lumOff val="60000"/>
          </a:schemeClr>
        </a:solidFill>
      </dgm:spPr>
      <dgm:t>
        <a:bodyPr/>
        <a:lstStyle/>
        <a:p>
          <a:r>
            <a:rPr lang="fa-IR" sz="1400" b="1">
              <a:solidFill>
                <a:srgbClr val="002060"/>
              </a:solidFill>
              <a:cs typeface="B Nazanin" panose="00000400000000000000" pitchFamily="2" charset="-78"/>
            </a:rPr>
            <a:t>تاریخچه</a:t>
          </a:r>
          <a:endParaRPr lang="en-US" sz="1400" b="1" dirty="0">
            <a:solidFill>
              <a:srgbClr val="002060"/>
            </a:solidFill>
            <a:cs typeface="B Nazanin" panose="00000400000000000000" pitchFamily="2" charset="-78"/>
          </a:endParaRPr>
        </a:p>
      </dgm:t>
    </dgm:pt>
    <dgm:pt modelId="{DEC1DCE2-F534-4A41-8362-9D58B85EF288}" type="parTrans" cxnId="{B2C60FDB-4C0D-4944-B91E-597D9D20BBAF}">
      <dgm:prSet/>
      <dgm:spPr/>
      <dgm:t>
        <a:bodyPr/>
        <a:lstStyle/>
        <a:p>
          <a:endParaRPr lang="en-US"/>
        </a:p>
      </dgm:t>
    </dgm:pt>
    <dgm:pt modelId="{AB059917-B18B-424C-A3CB-048B63EFAB84}" type="sibTrans" cxnId="{B2C60FDB-4C0D-4944-B91E-597D9D20BBAF}">
      <dgm:prSet/>
      <dgm:spPr/>
      <dgm:t>
        <a:bodyPr/>
        <a:lstStyle/>
        <a:p>
          <a:endParaRPr lang="en-US"/>
        </a:p>
      </dgm:t>
    </dgm:pt>
    <dgm:pt modelId="{3E5F2591-6D50-43B1-BF9C-DFFD0F110F5C}">
      <dgm:prSet phldrT="[Text]" custT="1">
        <dgm:style>
          <a:lnRef idx="1">
            <a:schemeClr val="dk1"/>
          </a:lnRef>
          <a:fillRef idx="3">
            <a:schemeClr val="dk1"/>
          </a:fillRef>
          <a:effectRef idx="2">
            <a:schemeClr val="dk1"/>
          </a:effectRef>
          <a:fontRef idx="minor">
            <a:schemeClr val="lt1"/>
          </a:fontRef>
        </dgm:style>
      </dgm:prSet>
      <dgm:spPr>
        <a:solidFill>
          <a:schemeClr val="tx1">
            <a:lumMod val="40000"/>
            <a:lumOff val="60000"/>
          </a:schemeClr>
        </a:solidFill>
      </dgm:spPr>
      <dgm:t>
        <a:bodyPr/>
        <a:lstStyle/>
        <a:p>
          <a:r>
            <a:rPr lang="fa-IR" sz="1400" b="1">
              <a:solidFill>
                <a:srgbClr val="002060"/>
              </a:solidFill>
              <a:cs typeface="B Nazanin" panose="00000400000000000000" pitchFamily="2" charset="-78"/>
            </a:rPr>
            <a:t>روش های تولید</a:t>
          </a:r>
          <a:endParaRPr lang="en-US" sz="1400" b="1" dirty="0">
            <a:solidFill>
              <a:srgbClr val="002060"/>
            </a:solidFill>
            <a:cs typeface="B Nazanin" panose="00000400000000000000" pitchFamily="2" charset="-78"/>
          </a:endParaRPr>
        </a:p>
      </dgm:t>
    </dgm:pt>
    <dgm:pt modelId="{12916A1D-3B2B-4FD2-B5E6-6AE41069E53E}" type="parTrans" cxnId="{046350DF-2947-43BE-A243-A5D560617135}">
      <dgm:prSet/>
      <dgm:spPr/>
      <dgm:t>
        <a:bodyPr/>
        <a:lstStyle/>
        <a:p>
          <a:endParaRPr lang="en-US"/>
        </a:p>
      </dgm:t>
    </dgm:pt>
    <dgm:pt modelId="{DD131879-85F2-4E0C-ABB9-6F01EBBEE215}" type="sibTrans" cxnId="{046350DF-2947-43BE-A243-A5D560617135}">
      <dgm:prSet/>
      <dgm:spPr/>
      <dgm:t>
        <a:bodyPr/>
        <a:lstStyle/>
        <a:p>
          <a:endParaRPr lang="en-US"/>
        </a:p>
      </dgm:t>
    </dgm:pt>
    <dgm:pt modelId="{A46802C8-DA3B-495B-A90A-72DA553E8C56}">
      <dgm:prSet phldrT="[Text]" custT="1"/>
      <dgm:spPr>
        <a:solidFill>
          <a:schemeClr val="tx1">
            <a:lumMod val="40000"/>
            <a:lumOff val="60000"/>
          </a:schemeClr>
        </a:solidFill>
      </dgm:spPr>
      <dgm:t>
        <a:bodyPr/>
        <a:lstStyle/>
        <a:p>
          <a:r>
            <a:rPr lang="fa-IR" sz="1400" b="1">
              <a:solidFill>
                <a:srgbClr val="002060"/>
              </a:solidFill>
              <a:effectLst>
                <a:outerShdw blurRad="38100" dist="38100" dir="2700000" algn="tl">
                  <a:srgbClr val="000000">
                    <a:alpha val="43137"/>
                  </a:srgbClr>
                </a:outerShdw>
              </a:effectLst>
              <a:cs typeface="B Nazanin" panose="00000400000000000000" pitchFamily="2" charset="-78"/>
            </a:rPr>
            <a:t>بهترین روش تولید</a:t>
          </a:r>
          <a:endParaRPr lang="en-US" sz="1400" b="1" dirty="0">
            <a:solidFill>
              <a:srgbClr val="002060"/>
            </a:solidFill>
            <a:effectLst>
              <a:outerShdw blurRad="38100" dist="38100" dir="2700000" algn="tl">
                <a:srgbClr val="000000">
                  <a:alpha val="43137"/>
                </a:srgbClr>
              </a:outerShdw>
            </a:effectLst>
            <a:cs typeface="B Nazanin" panose="00000400000000000000" pitchFamily="2" charset="-78"/>
          </a:endParaRPr>
        </a:p>
      </dgm:t>
    </dgm:pt>
    <dgm:pt modelId="{B0A51965-5EC2-48DB-A0DA-4C2DE9E3CD4E}" type="parTrans" cxnId="{63573D47-D978-4B63-9685-F6943168C4B9}">
      <dgm:prSet/>
      <dgm:spPr/>
      <dgm:t>
        <a:bodyPr/>
        <a:lstStyle/>
        <a:p>
          <a:endParaRPr lang="en-US"/>
        </a:p>
      </dgm:t>
    </dgm:pt>
    <dgm:pt modelId="{E2D27B60-1307-4700-BA62-87E34DBBD40A}" type="sibTrans" cxnId="{63573D47-D978-4B63-9685-F6943168C4B9}">
      <dgm:prSet/>
      <dgm:spPr/>
      <dgm:t>
        <a:bodyPr/>
        <a:lstStyle/>
        <a:p>
          <a:endParaRPr lang="en-US"/>
        </a:p>
      </dgm:t>
    </dgm:pt>
    <dgm:pt modelId="{5B775452-2064-4930-8EAE-400E5EBA6550}">
      <dgm:prSet phldrT="[Text]" custT="1"/>
      <dgm:spPr>
        <a:gradFill flip="none" rotWithShape="0">
          <a:gsLst>
            <a:gs pos="0">
              <a:srgbClr val="F2B900">
                <a:shade val="30000"/>
                <a:satMod val="115000"/>
              </a:srgbClr>
            </a:gs>
            <a:gs pos="50000">
              <a:srgbClr val="F2B900">
                <a:shade val="67500"/>
                <a:satMod val="115000"/>
              </a:srgbClr>
            </a:gs>
            <a:gs pos="100000">
              <a:srgbClr val="F2B900">
                <a:shade val="100000"/>
                <a:satMod val="115000"/>
              </a:srgbClr>
            </a:gs>
          </a:gsLst>
          <a:path path="circle">
            <a:fillToRect l="100000" t="100000"/>
          </a:path>
          <a:tileRect r="-100000" b="-100000"/>
        </a:gradFill>
      </dgm:spPr>
      <dgm:t>
        <a:bodyPr/>
        <a:lstStyle/>
        <a:p>
          <a:r>
            <a:rPr lang="fa-IR" sz="1400" b="1" dirty="0">
              <a:solidFill>
                <a:srgbClr val="002060"/>
              </a:solidFill>
              <a:cs typeface="B Nazanin" panose="00000400000000000000" pitchFamily="2" charset="-78"/>
            </a:rPr>
            <a:t>بررسی بازار</a:t>
          </a:r>
          <a:endParaRPr lang="en-US" sz="1400" b="1" dirty="0">
            <a:solidFill>
              <a:srgbClr val="002060"/>
            </a:solidFill>
            <a:cs typeface="B Nazanin" panose="00000400000000000000" pitchFamily="2" charset="-78"/>
          </a:endParaRPr>
        </a:p>
      </dgm:t>
    </dgm:pt>
    <dgm:pt modelId="{F84D7F43-77FC-4C60-8ECE-E1BF429B51EF}" type="parTrans" cxnId="{CCD8AB45-4AE2-4E2A-94BB-9913818B9025}">
      <dgm:prSet/>
      <dgm:spPr/>
      <dgm:t>
        <a:bodyPr/>
        <a:lstStyle/>
        <a:p>
          <a:endParaRPr lang="en-US"/>
        </a:p>
      </dgm:t>
    </dgm:pt>
    <dgm:pt modelId="{3AB435F3-9F9E-4D2F-8B5D-F8CBF01D4CBE}" type="sibTrans" cxnId="{CCD8AB45-4AE2-4E2A-94BB-9913818B9025}">
      <dgm:prSet/>
      <dgm:spPr/>
      <dgm:t>
        <a:bodyPr/>
        <a:lstStyle/>
        <a:p>
          <a:endParaRPr lang="en-US"/>
        </a:p>
      </dgm:t>
    </dgm:pt>
    <dgm:pt modelId="{80702F78-A1AD-4532-8CC5-0D4C637EBBB1}">
      <dgm:prSet phldrT="[Text]" custT="1"/>
      <dgm:spPr>
        <a:solidFill>
          <a:schemeClr val="tx1">
            <a:lumMod val="40000"/>
            <a:lumOff val="60000"/>
          </a:schemeClr>
        </a:solidFill>
      </dgm:spPr>
      <dgm:t>
        <a:bodyPr/>
        <a:lstStyle/>
        <a:p>
          <a:r>
            <a:rPr lang="fa-IR" sz="1400" b="1">
              <a:solidFill>
                <a:srgbClr val="002060"/>
              </a:solidFill>
              <a:cs typeface="B Nazanin" panose="00000400000000000000" pitchFamily="2" charset="-78"/>
            </a:rPr>
            <a:t>محاسبات اقتصادی</a:t>
          </a:r>
          <a:endParaRPr lang="en-US" sz="1400" b="1" dirty="0">
            <a:solidFill>
              <a:srgbClr val="002060"/>
            </a:solidFill>
            <a:cs typeface="B Nazanin" panose="00000400000000000000" pitchFamily="2" charset="-78"/>
          </a:endParaRPr>
        </a:p>
      </dgm:t>
    </dgm:pt>
    <dgm:pt modelId="{75ADA028-127E-4D4C-9CFC-8E3C83EF273A}" type="parTrans" cxnId="{BC7EB09F-759D-42FC-B50E-D3BC12BB8C9C}">
      <dgm:prSet/>
      <dgm:spPr/>
      <dgm:t>
        <a:bodyPr/>
        <a:lstStyle/>
        <a:p>
          <a:endParaRPr lang="en-US"/>
        </a:p>
      </dgm:t>
    </dgm:pt>
    <dgm:pt modelId="{61BE312E-2E14-48F8-ACF4-04895BF119B8}" type="sibTrans" cxnId="{BC7EB09F-759D-42FC-B50E-D3BC12BB8C9C}">
      <dgm:prSet/>
      <dgm:spPr/>
      <dgm:t>
        <a:bodyPr/>
        <a:lstStyle/>
        <a:p>
          <a:endParaRPr lang="en-US"/>
        </a:p>
      </dgm:t>
    </dgm:pt>
    <dgm:pt modelId="{32F43189-30E4-4073-88BC-8BBF7248A9FE}" type="pres">
      <dgm:prSet presAssocID="{D8727A72-56F8-49D6-9614-B07713DBDF00}" presName="Name0" presStyleCnt="0">
        <dgm:presLayoutVars>
          <dgm:dir val="rev"/>
          <dgm:resizeHandles val="exact"/>
        </dgm:presLayoutVars>
      </dgm:prSet>
      <dgm:spPr/>
    </dgm:pt>
    <dgm:pt modelId="{A88829A7-CB7F-45AF-95E0-2E8F40FB30E8}" type="pres">
      <dgm:prSet presAssocID="{DCB75D9B-1BC1-4F47-B443-336EFC899368}" presName="parTxOnly" presStyleLbl="node1" presStyleIdx="0" presStyleCnt="8">
        <dgm:presLayoutVars>
          <dgm:bulletEnabled val="1"/>
        </dgm:presLayoutVars>
      </dgm:prSet>
      <dgm:spPr/>
    </dgm:pt>
    <dgm:pt modelId="{AE40EDBB-B031-473F-8E29-CC99FEADFE43}" type="pres">
      <dgm:prSet presAssocID="{5AF8477C-0DDD-4625-BF2D-A50F965D5188}" presName="parSpace" presStyleCnt="0"/>
      <dgm:spPr/>
    </dgm:pt>
    <dgm:pt modelId="{2D487051-B733-49A1-B084-6F3D48AD60D0}" type="pres">
      <dgm:prSet presAssocID="{DA037449-7C10-41DB-8EC1-7B8CDC65A455}" presName="parTxOnly" presStyleLbl="node1" presStyleIdx="1" presStyleCnt="8">
        <dgm:presLayoutVars>
          <dgm:bulletEnabled val="1"/>
        </dgm:presLayoutVars>
      </dgm:prSet>
      <dgm:spPr/>
    </dgm:pt>
    <dgm:pt modelId="{3F4EE380-D7DF-431A-9F87-81E90750F32A}" type="pres">
      <dgm:prSet presAssocID="{A9186DB7-E516-4469-A93C-EFCF0ED2C6AC}" presName="parSpace" presStyleCnt="0"/>
      <dgm:spPr/>
    </dgm:pt>
    <dgm:pt modelId="{0D531496-288A-4A6E-A63D-C15773A9763B}" type="pres">
      <dgm:prSet presAssocID="{42CB0ECC-3EAE-482A-B6A9-A63EBEEFE767}" presName="parTxOnly" presStyleLbl="node1" presStyleIdx="2" presStyleCnt="8">
        <dgm:presLayoutVars>
          <dgm:bulletEnabled val="1"/>
        </dgm:presLayoutVars>
      </dgm:prSet>
      <dgm:spPr/>
    </dgm:pt>
    <dgm:pt modelId="{E547741C-DE6C-4621-8AEF-BF4E9FBF1F8F}" type="pres">
      <dgm:prSet presAssocID="{AB059917-B18B-424C-A3CB-048B63EFAB84}" presName="parSpace" presStyleCnt="0"/>
      <dgm:spPr/>
    </dgm:pt>
    <dgm:pt modelId="{51EE115F-531D-43A9-9ABF-F7D4196C1C2B}" type="pres">
      <dgm:prSet presAssocID="{6833DEAF-3A60-41F7-89EC-3E2AF0668D6C}" presName="parTxOnly" presStyleLbl="node1" presStyleIdx="3" presStyleCnt="8">
        <dgm:presLayoutVars>
          <dgm:bulletEnabled val="1"/>
        </dgm:presLayoutVars>
      </dgm:prSet>
      <dgm:spPr/>
    </dgm:pt>
    <dgm:pt modelId="{31F89D1F-88A4-4557-85B6-4843462A286A}" type="pres">
      <dgm:prSet presAssocID="{41045B56-76D5-484C-8C2D-89F8BB7A037F}" presName="parSpace" presStyleCnt="0"/>
      <dgm:spPr/>
    </dgm:pt>
    <dgm:pt modelId="{04F108E5-E860-41BB-9B75-7EE70E2A5B7A}" type="pres">
      <dgm:prSet presAssocID="{3E5F2591-6D50-43B1-BF9C-DFFD0F110F5C}" presName="parTxOnly" presStyleLbl="node1" presStyleIdx="4" presStyleCnt="8">
        <dgm:presLayoutVars>
          <dgm:bulletEnabled val="1"/>
        </dgm:presLayoutVars>
      </dgm:prSet>
      <dgm:spPr/>
    </dgm:pt>
    <dgm:pt modelId="{9267B197-F506-455E-BD33-69CE86474208}" type="pres">
      <dgm:prSet presAssocID="{DD131879-85F2-4E0C-ABB9-6F01EBBEE215}" presName="parSpace" presStyleCnt="0"/>
      <dgm:spPr/>
    </dgm:pt>
    <dgm:pt modelId="{C746960E-B78D-445A-8641-351C6C526219}" type="pres">
      <dgm:prSet presAssocID="{A46802C8-DA3B-495B-A90A-72DA553E8C56}" presName="parTxOnly" presStyleLbl="node1" presStyleIdx="5" presStyleCnt="8">
        <dgm:presLayoutVars>
          <dgm:bulletEnabled val="1"/>
        </dgm:presLayoutVars>
      </dgm:prSet>
      <dgm:spPr/>
    </dgm:pt>
    <dgm:pt modelId="{7AAB78B2-374F-4520-BE60-9EC4F3C8B149}" type="pres">
      <dgm:prSet presAssocID="{E2D27B60-1307-4700-BA62-87E34DBBD40A}" presName="parSpace" presStyleCnt="0"/>
      <dgm:spPr/>
    </dgm:pt>
    <dgm:pt modelId="{182F0344-D6E8-4562-917A-83243013AB1D}" type="pres">
      <dgm:prSet presAssocID="{5B775452-2064-4930-8EAE-400E5EBA6550}" presName="parTxOnly" presStyleLbl="node1" presStyleIdx="6" presStyleCnt="8">
        <dgm:presLayoutVars>
          <dgm:bulletEnabled val="1"/>
        </dgm:presLayoutVars>
      </dgm:prSet>
      <dgm:spPr/>
    </dgm:pt>
    <dgm:pt modelId="{58BBEA01-4563-4D1E-A5E3-F0F49007D607}" type="pres">
      <dgm:prSet presAssocID="{3AB435F3-9F9E-4D2F-8B5D-F8CBF01D4CBE}" presName="parSpace" presStyleCnt="0"/>
      <dgm:spPr/>
    </dgm:pt>
    <dgm:pt modelId="{170D9D3D-373F-4445-9632-F74784FB7EF1}" type="pres">
      <dgm:prSet presAssocID="{80702F78-A1AD-4532-8CC5-0D4C637EBBB1}" presName="parTxOnly" presStyleLbl="node1" presStyleIdx="7" presStyleCnt="8">
        <dgm:presLayoutVars>
          <dgm:bulletEnabled val="1"/>
        </dgm:presLayoutVars>
      </dgm:prSet>
      <dgm:spPr/>
    </dgm:pt>
  </dgm:ptLst>
  <dgm:cxnLst>
    <dgm:cxn modelId="{4AE7D905-B1A0-4850-AD97-F1F6DBB6000C}" type="presOf" srcId="{42CB0ECC-3EAE-482A-B6A9-A63EBEEFE767}" destId="{0D531496-288A-4A6E-A63D-C15773A9763B}" srcOrd="0" destOrd="0" presId="urn:microsoft.com/office/officeart/2005/8/layout/hChevron3"/>
    <dgm:cxn modelId="{18F4680D-92C1-4D9F-A0B1-7E8FFB6AB70F}" srcId="{D8727A72-56F8-49D6-9614-B07713DBDF00}" destId="{DCB75D9B-1BC1-4F47-B443-336EFC899368}" srcOrd="0" destOrd="0" parTransId="{1F8E0BCD-2899-49EE-87B0-AD140B823F0F}" sibTransId="{5AF8477C-0DDD-4625-BF2D-A50F965D5188}"/>
    <dgm:cxn modelId="{3D831315-B9D0-459B-A83D-94040B979896}" type="presOf" srcId="{6833DEAF-3A60-41F7-89EC-3E2AF0668D6C}" destId="{51EE115F-531D-43A9-9ABF-F7D4196C1C2B}" srcOrd="0" destOrd="0" presId="urn:microsoft.com/office/officeart/2005/8/layout/hChevron3"/>
    <dgm:cxn modelId="{5179962D-7516-4136-ABDA-BEAFDA8729EA}" type="presOf" srcId="{A46802C8-DA3B-495B-A90A-72DA553E8C56}" destId="{C746960E-B78D-445A-8641-351C6C526219}" srcOrd="0" destOrd="0" presId="urn:microsoft.com/office/officeart/2005/8/layout/hChevron3"/>
    <dgm:cxn modelId="{CCD8AB45-4AE2-4E2A-94BB-9913818B9025}" srcId="{D8727A72-56F8-49D6-9614-B07713DBDF00}" destId="{5B775452-2064-4930-8EAE-400E5EBA6550}" srcOrd="6" destOrd="0" parTransId="{F84D7F43-77FC-4C60-8ECE-E1BF429B51EF}" sibTransId="{3AB435F3-9F9E-4D2F-8B5D-F8CBF01D4CBE}"/>
    <dgm:cxn modelId="{63573D47-D978-4B63-9685-F6943168C4B9}" srcId="{D8727A72-56F8-49D6-9614-B07713DBDF00}" destId="{A46802C8-DA3B-495B-A90A-72DA553E8C56}" srcOrd="5" destOrd="0" parTransId="{B0A51965-5EC2-48DB-A0DA-4C2DE9E3CD4E}" sibTransId="{E2D27B60-1307-4700-BA62-87E34DBBD40A}"/>
    <dgm:cxn modelId="{E7323E7D-939D-47B8-AC2F-20457CA45EDB}" srcId="{D8727A72-56F8-49D6-9614-B07713DBDF00}" destId="{6833DEAF-3A60-41F7-89EC-3E2AF0668D6C}" srcOrd="3" destOrd="0" parTransId="{B54F9EE0-8CE9-4C54-B44F-98A5EB0A953B}" sibTransId="{41045B56-76D5-484C-8C2D-89F8BB7A037F}"/>
    <dgm:cxn modelId="{61759686-6D09-4C4D-ABF6-72CE7DA3BBB2}" type="presOf" srcId="{5B775452-2064-4930-8EAE-400E5EBA6550}" destId="{182F0344-D6E8-4562-917A-83243013AB1D}" srcOrd="0" destOrd="0" presId="urn:microsoft.com/office/officeart/2005/8/layout/hChevron3"/>
    <dgm:cxn modelId="{AF518F8B-5427-4031-8917-487510A4D1F8}" type="presOf" srcId="{DCB75D9B-1BC1-4F47-B443-336EFC899368}" destId="{A88829A7-CB7F-45AF-95E0-2E8F40FB30E8}" srcOrd="0" destOrd="0" presId="urn:microsoft.com/office/officeart/2005/8/layout/hChevron3"/>
    <dgm:cxn modelId="{8EA75197-7A8A-4B5B-AD5B-0F223320C91C}" type="presOf" srcId="{80702F78-A1AD-4532-8CC5-0D4C637EBBB1}" destId="{170D9D3D-373F-4445-9632-F74784FB7EF1}" srcOrd="0" destOrd="0" presId="urn:microsoft.com/office/officeart/2005/8/layout/hChevron3"/>
    <dgm:cxn modelId="{B44E269D-FCDD-4407-B1D4-69EB5E560BFC}" type="presOf" srcId="{D8727A72-56F8-49D6-9614-B07713DBDF00}" destId="{32F43189-30E4-4073-88BC-8BBF7248A9FE}" srcOrd="0" destOrd="0" presId="urn:microsoft.com/office/officeart/2005/8/layout/hChevron3"/>
    <dgm:cxn modelId="{BC7EB09F-759D-42FC-B50E-D3BC12BB8C9C}" srcId="{D8727A72-56F8-49D6-9614-B07713DBDF00}" destId="{80702F78-A1AD-4532-8CC5-0D4C637EBBB1}" srcOrd="7" destOrd="0" parTransId="{75ADA028-127E-4D4C-9CFC-8E3C83EF273A}" sibTransId="{61BE312E-2E14-48F8-ACF4-04895BF119B8}"/>
    <dgm:cxn modelId="{03F178B2-A20C-45A9-9DEF-CC8BB3210178}" srcId="{D8727A72-56F8-49D6-9614-B07713DBDF00}" destId="{DA037449-7C10-41DB-8EC1-7B8CDC65A455}" srcOrd="1" destOrd="0" parTransId="{76519712-CBAA-4B62-80D0-27B08A414BB1}" sibTransId="{A9186DB7-E516-4469-A93C-EFCF0ED2C6AC}"/>
    <dgm:cxn modelId="{B2C60FDB-4C0D-4944-B91E-597D9D20BBAF}" srcId="{D8727A72-56F8-49D6-9614-B07713DBDF00}" destId="{42CB0ECC-3EAE-482A-B6A9-A63EBEEFE767}" srcOrd="2" destOrd="0" parTransId="{DEC1DCE2-F534-4A41-8362-9D58B85EF288}" sibTransId="{AB059917-B18B-424C-A3CB-048B63EFAB84}"/>
    <dgm:cxn modelId="{046350DF-2947-43BE-A243-A5D560617135}" srcId="{D8727A72-56F8-49D6-9614-B07713DBDF00}" destId="{3E5F2591-6D50-43B1-BF9C-DFFD0F110F5C}" srcOrd="4" destOrd="0" parTransId="{12916A1D-3B2B-4FD2-B5E6-6AE41069E53E}" sibTransId="{DD131879-85F2-4E0C-ABB9-6F01EBBEE215}"/>
    <dgm:cxn modelId="{2CA2D6E7-BE8E-48A4-941B-904DE2A376F2}" type="presOf" srcId="{3E5F2591-6D50-43B1-BF9C-DFFD0F110F5C}" destId="{04F108E5-E860-41BB-9B75-7EE70E2A5B7A}" srcOrd="0" destOrd="0" presId="urn:microsoft.com/office/officeart/2005/8/layout/hChevron3"/>
    <dgm:cxn modelId="{28AE4DE9-D48A-4EA9-89B5-17ACB34545A1}" type="presOf" srcId="{DA037449-7C10-41DB-8EC1-7B8CDC65A455}" destId="{2D487051-B733-49A1-B084-6F3D48AD60D0}" srcOrd="0" destOrd="0" presId="urn:microsoft.com/office/officeart/2005/8/layout/hChevron3"/>
    <dgm:cxn modelId="{CF758E8C-0DAE-4741-A9E3-81B5DBE3CCE3}" type="presParOf" srcId="{32F43189-30E4-4073-88BC-8BBF7248A9FE}" destId="{A88829A7-CB7F-45AF-95E0-2E8F40FB30E8}" srcOrd="0" destOrd="0" presId="urn:microsoft.com/office/officeart/2005/8/layout/hChevron3"/>
    <dgm:cxn modelId="{D44FF450-C9C9-4D6B-AA48-C12BA8A5D69C}" type="presParOf" srcId="{32F43189-30E4-4073-88BC-8BBF7248A9FE}" destId="{AE40EDBB-B031-473F-8E29-CC99FEADFE43}" srcOrd="1" destOrd="0" presId="urn:microsoft.com/office/officeart/2005/8/layout/hChevron3"/>
    <dgm:cxn modelId="{B7F4F49C-EA18-4A48-AC4D-B9E46C31E7FF}" type="presParOf" srcId="{32F43189-30E4-4073-88BC-8BBF7248A9FE}" destId="{2D487051-B733-49A1-B084-6F3D48AD60D0}" srcOrd="2" destOrd="0" presId="urn:microsoft.com/office/officeart/2005/8/layout/hChevron3"/>
    <dgm:cxn modelId="{1372F567-19C1-4BDC-BE2F-C7DE6F36AAC0}" type="presParOf" srcId="{32F43189-30E4-4073-88BC-8BBF7248A9FE}" destId="{3F4EE380-D7DF-431A-9F87-81E90750F32A}" srcOrd="3" destOrd="0" presId="urn:microsoft.com/office/officeart/2005/8/layout/hChevron3"/>
    <dgm:cxn modelId="{6D194E67-DCB4-4F7A-B157-92408B5509CE}" type="presParOf" srcId="{32F43189-30E4-4073-88BC-8BBF7248A9FE}" destId="{0D531496-288A-4A6E-A63D-C15773A9763B}" srcOrd="4" destOrd="0" presId="urn:microsoft.com/office/officeart/2005/8/layout/hChevron3"/>
    <dgm:cxn modelId="{D9E45D06-B649-4678-A1DD-848B69578D60}" type="presParOf" srcId="{32F43189-30E4-4073-88BC-8BBF7248A9FE}" destId="{E547741C-DE6C-4621-8AEF-BF4E9FBF1F8F}" srcOrd="5" destOrd="0" presId="urn:microsoft.com/office/officeart/2005/8/layout/hChevron3"/>
    <dgm:cxn modelId="{9C3A7ADC-9C48-4EAA-9A33-FC71505379E2}" type="presParOf" srcId="{32F43189-30E4-4073-88BC-8BBF7248A9FE}" destId="{51EE115F-531D-43A9-9ABF-F7D4196C1C2B}" srcOrd="6" destOrd="0" presId="urn:microsoft.com/office/officeart/2005/8/layout/hChevron3"/>
    <dgm:cxn modelId="{23C4B55E-2CA4-402F-9B39-C63A00B8EC4C}" type="presParOf" srcId="{32F43189-30E4-4073-88BC-8BBF7248A9FE}" destId="{31F89D1F-88A4-4557-85B6-4843462A286A}" srcOrd="7" destOrd="0" presId="urn:microsoft.com/office/officeart/2005/8/layout/hChevron3"/>
    <dgm:cxn modelId="{B3208A4A-3BE1-408F-B02F-8B686A4F61DA}" type="presParOf" srcId="{32F43189-30E4-4073-88BC-8BBF7248A9FE}" destId="{04F108E5-E860-41BB-9B75-7EE70E2A5B7A}" srcOrd="8" destOrd="0" presId="urn:microsoft.com/office/officeart/2005/8/layout/hChevron3"/>
    <dgm:cxn modelId="{CF100297-FB1A-4028-8547-9A379E101154}" type="presParOf" srcId="{32F43189-30E4-4073-88BC-8BBF7248A9FE}" destId="{9267B197-F506-455E-BD33-69CE86474208}" srcOrd="9" destOrd="0" presId="urn:microsoft.com/office/officeart/2005/8/layout/hChevron3"/>
    <dgm:cxn modelId="{CEEA4700-FF5E-41C0-A5A9-529D517E9862}" type="presParOf" srcId="{32F43189-30E4-4073-88BC-8BBF7248A9FE}" destId="{C746960E-B78D-445A-8641-351C6C526219}" srcOrd="10" destOrd="0" presId="urn:microsoft.com/office/officeart/2005/8/layout/hChevron3"/>
    <dgm:cxn modelId="{8188F562-5625-42BD-AE39-18D1C8A25E8A}" type="presParOf" srcId="{32F43189-30E4-4073-88BC-8BBF7248A9FE}" destId="{7AAB78B2-374F-4520-BE60-9EC4F3C8B149}" srcOrd="11" destOrd="0" presId="urn:microsoft.com/office/officeart/2005/8/layout/hChevron3"/>
    <dgm:cxn modelId="{C3CBAFC8-5D56-40E8-BE6D-FC1BCE04A871}" type="presParOf" srcId="{32F43189-30E4-4073-88BC-8BBF7248A9FE}" destId="{182F0344-D6E8-4562-917A-83243013AB1D}" srcOrd="12" destOrd="0" presId="urn:microsoft.com/office/officeart/2005/8/layout/hChevron3"/>
    <dgm:cxn modelId="{0F873C9C-0250-46EE-8BEA-EBCD0DD971E0}" type="presParOf" srcId="{32F43189-30E4-4073-88BC-8BBF7248A9FE}" destId="{58BBEA01-4563-4D1E-A5E3-F0F49007D607}" srcOrd="13" destOrd="0" presId="urn:microsoft.com/office/officeart/2005/8/layout/hChevron3"/>
    <dgm:cxn modelId="{74DA15CA-3342-4CA5-9FCA-D88FBA7473E2}" type="presParOf" srcId="{32F43189-30E4-4073-88BC-8BBF7248A9FE}" destId="{170D9D3D-373F-4445-9632-F74784FB7EF1}" srcOrd="14"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1.xml><?xml version="1.0" encoding="utf-8"?>
<dgm:dataModel xmlns:dgm="http://schemas.openxmlformats.org/drawingml/2006/diagram" xmlns:a="http://schemas.openxmlformats.org/drawingml/2006/main">
  <dgm:ptLst>
    <dgm:pt modelId="{D8727A72-56F8-49D6-9614-B07713DBDF00}" type="doc">
      <dgm:prSet loTypeId="urn:microsoft.com/office/officeart/2005/8/layout/hChevron3" loCatId="process" qsTypeId="urn:microsoft.com/office/officeart/2005/8/quickstyle/simple1" qsCatId="simple" csTypeId="urn:microsoft.com/office/officeart/2005/8/colors/accent0_1" csCatId="mainScheme" phldr="1"/>
      <dgm:spPr/>
    </dgm:pt>
    <dgm:pt modelId="{DCB75D9B-1BC1-4F47-B443-336EFC899368}">
      <dgm:prSet phldrT="[Text]" custT="1"/>
      <dgm:spPr>
        <a:solidFill>
          <a:schemeClr val="tx1">
            <a:lumMod val="40000"/>
            <a:lumOff val="60000"/>
          </a:schemeClr>
        </a:solidFill>
      </dgm:spPr>
      <dgm:t>
        <a:bodyPr/>
        <a:lstStyle/>
        <a:p>
          <a:r>
            <a:rPr lang="fa-IR" sz="1400" b="1">
              <a:solidFill>
                <a:srgbClr val="002060"/>
              </a:solidFill>
              <a:cs typeface="B Nazanin" panose="00000400000000000000" pitchFamily="2" charset="-78"/>
            </a:rPr>
            <a:t>مقدمه</a:t>
          </a:r>
          <a:endParaRPr lang="en-US" sz="1400" b="1" dirty="0">
            <a:solidFill>
              <a:srgbClr val="002060"/>
            </a:solidFill>
            <a:cs typeface="B Nazanin" panose="00000400000000000000" pitchFamily="2" charset="-78"/>
          </a:endParaRPr>
        </a:p>
      </dgm:t>
    </dgm:pt>
    <dgm:pt modelId="{1F8E0BCD-2899-49EE-87B0-AD140B823F0F}" type="parTrans" cxnId="{18F4680D-92C1-4D9F-A0B1-7E8FFB6AB70F}">
      <dgm:prSet/>
      <dgm:spPr/>
      <dgm:t>
        <a:bodyPr/>
        <a:lstStyle/>
        <a:p>
          <a:endParaRPr lang="en-US"/>
        </a:p>
      </dgm:t>
    </dgm:pt>
    <dgm:pt modelId="{5AF8477C-0DDD-4625-BF2D-A50F965D5188}" type="sibTrans" cxnId="{18F4680D-92C1-4D9F-A0B1-7E8FFB6AB70F}">
      <dgm:prSet/>
      <dgm:spPr/>
      <dgm:t>
        <a:bodyPr/>
        <a:lstStyle/>
        <a:p>
          <a:endParaRPr lang="en-US"/>
        </a:p>
      </dgm:t>
    </dgm:pt>
    <dgm:pt modelId="{DA037449-7C10-41DB-8EC1-7B8CDC65A455}">
      <dgm:prSet phldrT="[Text]" custT="1"/>
      <dgm:spPr>
        <a:solidFill>
          <a:schemeClr val="tx1">
            <a:lumMod val="40000"/>
            <a:lumOff val="60000"/>
          </a:schemeClr>
        </a:solidFill>
      </dgm:spPr>
      <dgm:t>
        <a:bodyPr/>
        <a:lstStyle/>
        <a:p>
          <a:r>
            <a:rPr lang="fa-IR" sz="1400" b="1">
              <a:solidFill>
                <a:srgbClr val="002060"/>
              </a:solidFill>
              <a:cs typeface="B Nazanin" panose="00000400000000000000" pitchFamily="2" charset="-78"/>
            </a:rPr>
            <a:t>خواص</a:t>
          </a:r>
          <a:endParaRPr lang="en-US" sz="1400" b="1" dirty="0">
            <a:solidFill>
              <a:srgbClr val="002060"/>
            </a:solidFill>
            <a:cs typeface="B Nazanin" panose="00000400000000000000" pitchFamily="2" charset="-78"/>
          </a:endParaRPr>
        </a:p>
      </dgm:t>
    </dgm:pt>
    <dgm:pt modelId="{76519712-CBAA-4B62-80D0-27B08A414BB1}" type="parTrans" cxnId="{03F178B2-A20C-45A9-9DEF-CC8BB3210178}">
      <dgm:prSet/>
      <dgm:spPr/>
      <dgm:t>
        <a:bodyPr/>
        <a:lstStyle/>
        <a:p>
          <a:endParaRPr lang="en-US"/>
        </a:p>
      </dgm:t>
    </dgm:pt>
    <dgm:pt modelId="{A9186DB7-E516-4469-A93C-EFCF0ED2C6AC}" type="sibTrans" cxnId="{03F178B2-A20C-45A9-9DEF-CC8BB3210178}">
      <dgm:prSet/>
      <dgm:spPr/>
      <dgm:t>
        <a:bodyPr/>
        <a:lstStyle/>
        <a:p>
          <a:endParaRPr lang="en-US"/>
        </a:p>
      </dgm:t>
    </dgm:pt>
    <dgm:pt modelId="{6833DEAF-3A60-41F7-89EC-3E2AF0668D6C}">
      <dgm:prSet phldrT="[Text]" custT="1"/>
      <dgm:spPr>
        <a:solidFill>
          <a:schemeClr val="tx1">
            <a:lumMod val="40000"/>
            <a:lumOff val="60000"/>
          </a:schemeClr>
        </a:solidFill>
      </dgm:spPr>
      <dgm:t>
        <a:bodyPr/>
        <a:lstStyle/>
        <a:p>
          <a:r>
            <a:rPr lang="fa-IR" sz="1400" b="1">
              <a:solidFill>
                <a:srgbClr val="002060"/>
              </a:solidFill>
              <a:cs typeface="B Nazanin" panose="00000400000000000000" pitchFamily="2" charset="-78"/>
            </a:rPr>
            <a:t>کاربرد</a:t>
          </a:r>
          <a:endParaRPr lang="en-US" sz="1400" b="1" dirty="0">
            <a:solidFill>
              <a:srgbClr val="002060"/>
            </a:solidFill>
            <a:cs typeface="B Nazanin" panose="00000400000000000000" pitchFamily="2" charset="-78"/>
          </a:endParaRPr>
        </a:p>
      </dgm:t>
    </dgm:pt>
    <dgm:pt modelId="{B54F9EE0-8CE9-4C54-B44F-98A5EB0A953B}" type="parTrans" cxnId="{E7323E7D-939D-47B8-AC2F-20457CA45EDB}">
      <dgm:prSet/>
      <dgm:spPr/>
      <dgm:t>
        <a:bodyPr/>
        <a:lstStyle/>
        <a:p>
          <a:endParaRPr lang="en-US"/>
        </a:p>
      </dgm:t>
    </dgm:pt>
    <dgm:pt modelId="{41045B56-76D5-484C-8C2D-89F8BB7A037F}" type="sibTrans" cxnId="{E7323E7D-939D-47B8-AC2F-20457CA45EDB}">
      <dgm:prSet/>
      <dgm:spPr/>
      <dgm:t>
        <a:bodyPr/>
        <a:lstStyle/>
        <a:p>
          <a:endParaRPr lang="en-US"/>
        </a:p>
      </dgm:t>
    </dgm:pt>
    <dgm:pt modelId="{42CB0ECC-3EAE-482A-B6A9-A63EBEEFE767}">
      <dgm:prSet phldrT="[Text]" custT="1"/>
      <dgm:spPr>
        <a:solidFill>
          <a:schemeClr val="tx1">
            <a:lumMod val="40000"/>
            <a:lumOff val="60000"/>
          </a:schemeClr>
        </a:solidFill>
      </dgm:spPr>
      <dgm:t>
        <a:bodyPr/>
        <a:lstStyle/>
        <a:p>
          <a:r>
            <a:rPr lang="fa-IR" sz="1400" b="1">
              <a:solidFill>
                <a:srgbClr val="002060"/>
              </a:solidFill>
              <a:cs typeface="B Nazanin" panose="00000400000000000000" pitchFamily="2" charset="-78"/>
            </a:rPr>
            <a:t>تاریخچه</a:t>
          </a:r>
          <a:endParaRPr lang="en-US" sz="1400" b="1" dirty="0">
            <a:solidFill>
              <a:srgbClr val="002060"/>
            </a:solidFill>
            <a:cs typeface="B Nazanin" panose="00000400000000000000" pitchFamily="2" charset="-78"/>
          </a:endParaRPr>
        </a:p>
      </dgm:t>
    </dgm:pt>
    <dgm:pt modelId="{DEC1DCE2-F534-4A41-8362-9D58B85EF288}" type="parTrans" cxnId="{B2C60FDB-4C0D-4944-B91E-597D9D20BBAF}">
      <dgm:prSet/>
      <dgm:spPr/>
      <dgm:t>
        <a:bodyPr/>
        <a:lstStyle/>
        <a:p>
          <a:endParaRPr lang="en-US"/>
        </a:p>
      </dgm:t>
    </dgm:pt>
    <dgm:pt modelId="{AB059917-B18B-424C-A3CB-048B63EFAB84}" type="sibTrans" cxnId="{B2C60FDB-4C0D-4944-B91E-597D9D20BBAF}">
      <dgm:prSet/>
      <dgm:spPr/>
      <dgm:t>
        <a:bodyPr/>
        <a:lstStyle/>
        <a:p>
          <a:endParaRPr lang="en-US"/>
        </a:p>
      </dgm:t>
    </dgm:pt>
    <dgm:pt modelId="{3E5F2591-6D50-43B1-BF9C-DFFD0F110F5C}">
      <dgm:prSet phldrT="[Text]" custT="1">
        <dgm:style>
          <a:lnRef idx="1">
            <a:schemeClr val="dk1"/>
          </a:lnRef>
          <a:fillRef idx="3">
            <a:schemeClr val="dk1"/>
          </a:fillRef>
          <a:effectRef idx="2">
            <a:schemeClr val="dk1"/>
          </a:effectRef>
          <a:fontRef idx="minor">
            <a:schemeClr val="lt1"/>
          </a:fontRef>
        </dgm:style>
      </dgm:prSet>
      <dgm:spPr>
        <a:solidFill>
          <a:schemeClr val="tx1">
            <a:lumMod val="40000"/>
            <a:lumOff val="60000"/>
          </a:schemeClr>
        </a:solidFill>
      </dgm:spPr>
      <dgm:t>
        <a:bodyPr/>
        <a:lstStyle/>
        <a:p>
          <a:r>
            <a:rPr lang="fa-IR" sz="1400" b="1">
              <a:solidFill>
                <a:srgbClr val="002060"/>
              </a:solidFill>
              <a:cs typeface="B Nazanin" panose="00000400000000000000" pitchFamily="2" charset="-78"/>
            </a:rPr>
            <a:t>روش های تولید</a:t>
          </a:r>
          <a:endParaRPr lang="en-US" sz="1400" b="1" dirty="0">
            <a:solidFill>
              <a:srgbClr val="002060"/>
            </a:solidFill>
            <a:cs typeface="B Nazanin" panose="00000400000000000000" pitchFamily="2" charset="-78"/>
          </a:endParaRPr>
        </a:p>
      </dgm:t>
    </dgm:pt>
    <dgm:pt modelId="{12916A1D-3B2B-4FD2-B5E6-6AE41069E53E}" type="parTrans" cxnId="{046350DF-2947-43BE-A243-A5D560617135}">
      <dgm:prSet/>
      <dgm:spPr/>
      <dgm:t>
        <a:bodyPr/>
        <a:lstStyle/>
        <a:p>
          <a:endParaRPr lang="en-US"/>
        </a:p>
      </dgm:t>
    </dgm:pt>
    <dgm:pt modelId="{DD131879-85F2-4E0C-ABB9-6F01EBBEE215}" type="sibTrans" cxnId="{046350DF-2947-43BE-A243-A5D560617135}">
      <dgm:prSet/>
      <dgm:spPr/>
      <dgm:t>
        <a:bodyPr/>
        <a:lstStyle/>
        <a:p>
          <a:endParaRPr lang="en-US"/>
        </a:p>
      </dgm:t>
    </dgm:pt>
    <dgm:pt modelId="{A46802C8-DA3B-495B-A90A-72DA553E8C56}">
      <dgm:prSet phldrT="[Text]" custT="1"/>
      <dgm:spPr>
        <a:solidFill>
          <a:schemeClr val="tx1">
            <a:lumMod val="40000"/>
            <a:lumOff val="60000"/>
          </a:schemeClr>
        </a:solidFill>
      </dgm:spPr>
      <dgm:t>
        <a:bodyPr/>
        <a:lstStyle/>
        <a:p>
          <a:r>
            <a:rPr lang="fa-IR" sz="1400" b="1">
              <a:solidFill>
                <a:srgbClr val="002060"/>
              </a:solidFill>
              <a:effectLst>
                <a:outerShdw blurRad="38100" dist="38100" dir="2700000" algn="tl">
                  <a:srgbClr val="000000">
                    <a:alpha val="43137"/>
                  </a:srgbClr>
                </a:outerShdw>
              </a:effectLst>
              <a:cs typeface="B Nazanin" panose="00000400000000000000" pitchFamily="2" charset="-78"/>
            </a:rPr>
            <a:t>بهترین روش تولید</a:t>
          </a:r>
          <a:endParaRPr lang="en-US" sz="1400" b="1" dirty="0">
            <a:solidFill>
              <a:srgbClr val="002060"/>
            </a:solidFill>
            <a:effectLst>
              <a:outerShdw blurRad="38100" dist="38100" dir="2700000" algn="tl">
                <a:srgbClr val="000000">
                  <a:alpha val="43137"/>
                </a:srgbClr>
              </a:outerShdw>
            </a:effectLst>
            <a:cs typeface="B Nazanin" panose="00000400000000000000" pitchFamily="2" charset="-78"/>
          </a:endParaRPr>
        </a:p>
      </dgm:t>
    </dgm:pt>
    <dgm:pt modelId="{B0A51965-5EC2-48DB-A0DA-4C2DE9E3CD4E}" type="parTrans" cxnId="{63573D47-D978-4B63-9685-F6943168C4B9}">
      <dgm:prSet/>
      <dgm:spPr/>
      <dgm:t>
        <a:bodyPr/>
        <a:lstStyle/>
        <a:p>
          <a:endParaRPr lang="en-US"/>
        </a:p>
      </dgm:t>
    </dgm:pt>
    <dgm:pt modelId="{E2D27B60-1307-4700-BA62-87E34DBBD40A}" type="sibTrans" cxnId="{63573D47-D978-4B63-9685-F6943168C4B9}">
      <dgm:prSet/>
      <dgm:spPr/>
      <dgm:t>
        <a:bodyPr/>
        <a:lstStyle/>
        <a:p>
          <a:endParaRPr lang="en-US"/>
        </a:p>
      </dgm:t>
    </dgm:pt>
    <dgm:pt modelId="{5B775452-2064-4930-8EAE-400E5EBA6550}">
      <dgm:prSet phldrT="[Text]" custT="1"/>
      <dgm:spPr>
        <a:solidFill>
          <a:schemeClr val="tx1">
            <a:lumMod val="40000"/>
            <a:lumOff val="60000"/>
          </a:schemeClr>
        </a:solidFill>
      </dgm:spPr>
      <dgm:t>
        <a:bodyPr/>
        <a:lstStyle/>
        <a:p>
          <a:r>
            <a:rPr lang="fa-IR" sz="1400" b="1" dirty="0">
              <a:solidFill>
                <a:srgbClr val="002060"/>
              </a:solidFill>
              <a:cs typeface="B Nazanin" panose="00000400000000000000" pitchFamily="2" charset="-78"/>
            </a:rPr>
            <a:t>بررسی بازار</a:t>
          </a:r>
          <a:endParaRPr lang="en-US" sz="1400" b="1" dirty="0">
            <a:solidFill>
              <a:srgbClr val="002060"/>
            </a:solidFill>
            <a:cs typeface="B Nazanin" panose="00000400000000000000" pitchFamily="2" charset="-78"/>
          </a:endParaRPr>
        </a:p>
      </dgm:t>
    </dgm:pt>
    <dgm:pt modelId="{F84D7F43-77FC-4C60-8ECE-E1BF429B51EF}" type="parTrans" cxnId="{CCD8AB45-4AE2-4E2A-94BB-9913818B9025}">
      <dgm:prSet/>
      <dgm:spPr/>
      <dgm:t>
        <a:bodyPr/>
        <a:lstStyle/>
        <a:p>
          <a:endParaRPr lang="en-US"/>
        </a:p>
      </dgm:t>
    </dgm:pt>
    <dgm:pt modelId="{3AB435F3-9F9E-4D2F-8B5D-F8CBF01D4CBE}" type="sibTrans" cxnId="{CCD8AB45-4AE2-4E2A-94BB-9913818B9025}">
      <dgm:prSet/>
      <dgm:spPr/>
      <dgm:t>
        <a:bodyPr/>
        <a:lstStyle/>
        <a:p>
          <a:endParaRPr lang="en-US"/>
        </a:p>
      </dgm:t>
    </dgm:pt>
    <dgm:pt modelId="{80702F78-A1AD-4532-8CC5-0D4C637EBBB1}">
      <dgm:prSet phldrT="[Text]" custT="1"/>
      <dgm:spPr>
        <a:gradFill flip="none" rotWithShape="0">
          <a:gsLst>
            <a:gs pos="0">
              <a:srgbClr val="F2B900">
                <a:shade val="30000"/>
                <a:satMod val="115000"/>
              </a:srgbClr>
            </a:gs>
            <a:gs pos="50000">
              <a:srgbClr val="F2B900">
                <a:shade val="67500"/>
                <a:satMod val="115000"/>
              </a:srgbClr>
            </a:gs>
            <a:gs pos="100000">
              <a:srgbClr val="F2B900">
                <a:shade val="100000"/>
                <a:satMod val="115000"/>
              </a:srgbClr>
            </a:gs>
          </a:gsLst>
          <a:path path="circle">
            <a:fillToRect l="100000" t="100000"/>
          </a:path>
          <a:tileRect r="-100000" b="-100000"/>
        </a:gradFill>
      </dgm:spPr>
      <dgm:t>
        <a:bodyPr/>
        <a:lstStyle/>
        <a:p>
          <a:r>
            <a:rPr lang="fa-IR" sz="1400" b="1" dirty="0">
              <a:solidFill>
                <a:srgbClr val="002060"/>
              </a:solidFill>
              <a:cs typeface="B Nazanin" panose="00000400000000000000" pitchFamily="2" charset="-78"/>
            </a:rPr>
            <a:t>محاسبات اقتصادی</a:t>
          </a:r>
          <a:endParaRPr lang="en-US" sz="1400" b="1" dirty="0">
            <a:solidFill>
              <a:srgbClr val="002060"/>
            </a:solidFill>
            <a:cs typeface="B Nazanin" panose="00000400000000000000" pitchFamily="2" charset="-78"/>
          </a:endParaRPr>
        </a:p>
      </dgm:t>
    </dgm:pt>
    <dgm:pt modelId="{75ADA028-127E-4D4C-9CFC-8E3C83EF273A}" type="parTrans" cxnId="{BC7EB09F-759D-42FC-B50E-D3BC12BB8C9C}">
      <dgm:prSet/>
      <dgm:spPr/>
      <dgm:t>
        <a:bodyPr/>
        <a:lstStyle/>
        <a:p>
          <a:endParaRPr lang="en-US"/>
        </a:p>
      </dgm:t>
    </dgm:pt>
    <dgm:pt modelId="{61BE312E-2E14-48F8-ACF4-04895BF119B8}" type="sibTrans" cxnId="{BC7EB09F-759D-42FC-B50E-D3BC12BB8C9C}">
      <dgm:prSet/>
      <dgm:spPr/>
      <dgm:t>
        <a:bodyPr/>
        <a:lstStyle/>
        <a:p>
          <a:endParaRPr lang="en-US"/>
        </a:p>
      </dgm:t>
    </dgm:pt>
    <dgm:pt modelId="{32F43189-30E4-4073-88BC-8BBF7248A9FE}" type="pres">
      <dgm:prSet presAssocID="{D8727A72-56F8-49D6-9614-B07713DBDF00}" presName="Name0" presStyleCnt="0">
        <dgm:presLayoutVars>
          <dgm:dir val="rev"/>
          <dgm:resizeHandles val="exact"/>
        </dgm:presLayoutVars>
      </dgm:prSet>
      <dgm:spPr/>
    </dgm:pt>
    <dgm:pt modelId="{A88829A7-CB7F-45AF-95E0-2E8F40FB30E8}" type="pres">
      <dgm:prSet presAssocID="{DCB75D9B-1BC1-4F47-B443-336EFC899368}" presName="parTxOnly" presStyleLbl="node1" presStyleIdx="0" presStyleCnt="8">
        <dgm:presLayoutVars>
          <dgm:bulletEnabled val="1"/>
        </dgm:presLayoutVars>
      </dgm:prSet>
      <dgm:spPr/>
    </dgm:pt>
    <dgm:pt modelId="{AE40EDBB-B031-473F-8E29-CC99FEADFE43}" type="pres">
      <dgm:prSet presAssocID="{5AF8477C-0DDD-4625-BF2D-A50F965D5188}" presName="parSpace" presStyleCnt="0"/>
      <dgm:spPr/>
    </dgm:pt>
    <dgm:pt modelId="{2D487051-B733-49A1-B084-6F3D48AD60D0}" type="pres">
      <dgm:prSet presAssocID="{DA037449-7C10-41DB-8EC1-7B8CDC65A455}" presName="parTxOnly" presStyleLbl="node1" presStyleIdx="1" presStyleCnt="8">
        <dgm:presLayoutVars>
          <dgm:bulletEnabled val="1"/>
        </dgm:presLayoutVars>
      </dgm:prSet>
      <dgm:spPr/>
    </dgm:pt>
    <dgm:pt modelId="{3F4EE380-D7DF-431A-9F87-81E90750F32A}" type="pres">
      <dgm:prSet presAssocID="{A9186DB7-E516-4469-A93C-EFCF0ED2C6AC}" presName="parSpace" presStyleCnt="0"/>
      <dgm:spPr/>
    </dgm:pt>
    <dgm:pt modelId="{0D531496-288A-4A6E-A63D-C15773A9763B}" type="pres">
      <dgm:prSet presAssocID="{42CB0ECC-3EAE-482A-B6A9-A63EBEEFE767}" presName="parTxOnly" presStyleLbl="node1" presStyleIdx="2" presStyleCnt="8">
        <dgm:presLayoutVars>
          <dgm:bulletEnabled val="1"/>
        </dgm:presLayoutVars>
      </dgm:prSet>
      <dgm:spPr/>
    </dgm:pt>
    <dgm:pt modelId="{E547741C-DE6C-4621-8AEF-BF4E9FBF1F8F}" type="pres">
      <dgm:prSet presAssocID="{AB059917-B18B-424C-A3CB-048B63EFAB84}" presName="parSpace" presStyleCnt="0"/>
      <dgm:spPr/>
    </dgm:pt>
    <dgm:pt modelId="{51EE115F-531D-43A9-9ABF-F7D4196C1C2B}" type="pres">
      <dgm:prSet presAssocID="{6833DEAF-3A60-41F7-89EC-3E2AF0668D6C}" presName="parTxOnly" presStyleLbl="node1" presStyleIdx="3" presStyleCnt="8">
        <dgm:presLayoutVars>
          <dgm:bulletEnabled val="1"/>
        </dgm:presLayoutVars>
      </dgm:prSet>
      <dgm:spPr/>
    </dgm:pt>
    <dgm:pt modelId="{31F89D1F-88A4-4557-85B6-4843462A286A}" type="pres">
      <dgm:prSet presAssocID="{41045B56-76D5-484C-8C2D-89F8BB7A037F}" presName="parSpace" presStyleCnt="0"/>
      <dgm:spPr/>
    </dgm:pt>
    <dgm:pt modelId="{04F108E5-E860-41BB-9B75-7EE70E2A5B7A}" type="pres">
      <dgm:prSet presAssocID="{3E5F2591-6D50-43B1-BF9C-DFFD0F110F5C}" presName="parTxOnly" presStyleLbl="node1" presStyleIdx="4" presStyleCnt="8">
        <dgm:presLayoutVars>
          <dgm:bulletEnabled val="1"/>
        </dgm:presLayoutVars>
      </dgm:prSet>
      <dgm:spPr/>
    </dgm:pt>
    <dgm:pt modelId="{9267B197-F506-455E-BD33-69CE86474208}" type="pres">
      <dgm:prSet presAssocID="{DD131879-85F2-4E0C-ABB9-6F01EBBEE215}" presName="parSpace" presStyleCnt="0"/>
      <dgm:spPr/>
    </dgm:pt>
    <dgm:pt modelId="{C746960E-B78D-445A-8641-351C6C526219}" type="pres">
      <dgm:prSet presAssocID="{A46802C8-DA3B-495B-A90A-72DA553E8C56}" presName="parTxOnly" presStyleLbl="node1" presStyleIdx="5" presStyleCnt="8">
        <dgm:presLayoutVars>
          <dgm:bulletEnabled val="1"/>
        </dgm:presLayoutVars>
      </dgm:prSet>
      <dgm:spPr/>
    </dgm:pt>
    <dgm:pt modelId="{7AAB78B2-374F-4520-BE60-9EC4F3C8B149}" type="pres">
      <dgm:prSet presAssocID="{E2D27B60-1307-4700-BA62-87E34DBBD40A}" presName="parSpace" presStyleCnt="0"/>
      <dgm:spPr/>
    </dgm:pt>
    <dgm:pt modelId="{182F0344-D6E8-4562-917A-83243013AB1D}" type="pres">
      <dgm:prSet presAssocID="{5B775452-2064-4930-8EAE-400E5EBA6550}" presName="parTxOnly" presStyleLbl="node1" presStyleIdx="6" presStyleCnt="8">
        <dgm:presLayoutVars>
          <dgm:bulletEnabled val="1"/>
        </dgm:presLayoutVars>
      </dgm:prSet>
      <dgm:spPr/>
    </dgm:pt>
    <dgm:pt modelId="{58BBEA01-4563-4D1E-A5E3-F0F49007D607}" type="pres">
      <dgm:prSet presAssocID="{3AB435F3-9F9E-4D2F-8B5D-F8CBF01D4CBE}" presName="parSpace" presStyleCnt="0"/>
      <dgm:spPr/>
    </dgm:pt>
    <dgm:pt modelId="{170D9D3D-373F-4445-9632-F74784FB7EF1}" type="pres">
      <dgm:prSet presAssocID="{80702F78-A1AD-4532-8CC5-0D4C637EBBB1}" presName="parTxOnly" presStyleLbl="node1" presStyleIdx="7" presStyleCnt="8">
        <dgm:presLayoutVars>
          <dgm:bulletEnabled val="1"/>
        </dgm:presLayoutVars>
      </dgm:prSet>
      <dgm:spPr/>
    </dgm:pt>
  </dgm:ptLst>
  <dgm:cxnLst>
    <dgm:cxn modelId="{0E724901-218D-411F-B116-0B809953C532}" type="presOf" srcId="{D8727A72-56F8-49D6-9614-B07713DBDF00}" destId="{32F43189-30E4-4073-88BC-8BBF7248A9FE}" srcOrd="0" destOrd="0" presId="urn:microsoft.com/office/officeart/2005/8/layout/hChevron3"/>
    <dgm:cxn modelId="{18F4680D-92C1-4D9F-A0B1-7E8FFB6AB70F}" srcId="{D8727A72-56F8-49D6-9614-B07713DBDF00}" destId="{DCB75D9B-1BC1-4F47-B443-336EFC899368}" srcOrd="0" destOrd="0" parTransId="{1F8E0BCD-2899-49EE-87B0-AD140B823F0F}" sibTransId="{5AF8477C-0DDD-4625-BF2D-A50F965D5188}"/>
    <dgm:cxn modelId="{E50DF51F-7225-4E77-86AB-41568E7A3C37}" type="presOf" srcId="{42CB0ECC-3EAE-482A-B6A9-A63EBEEFE767}" destId="{0D531496-288A-4A6E-A63D-C15773A9763B}" srcOrd="0" destOrd="0" presId="urn:microsoft.com/office/officeart/2005/8/layout/hChevron3"/>
    <dgm:cxn modelId="{CCD8AB45-4AE2-4E2A-94BB-9913818B9025}" srcId="{D8727A72-56F8-49D6-9614-B07713DBDF00}" destId="{5B775452-2064-4930-8EAE-400E5EBA6550}" srcOrd="6" destOrd="0" parTransId="{F84D7F43-77FC-4C60-8ECE-E1BF429B51EF}" sibTransId="{3AB435F3-9F9E-4D2F-8B5D-F8CBF01D4CBE}"/>
    <dgm:cxn modelId="{63573D47-D978-4B63-9685-F6943168C4B9}" srcId="{D8727A72-56F8-49D6-9614-B07713DBDF00}" destId="{A46802C8-DA3B-495B-A90A-72DA553E8C56}" srcOrd="5" destOrd="0" parTransId="{B0A51965-5EC2-48DB-A0DA-4C2DE9E3CD4E}" sibTransId="{E2D27B60-1307-4700-BA62-87E34DBBD40A}"/>
    <dgm:cxn modelId="{1A7AF14A-0D2A-4D16-8CCB-D40F2D2BD05E}" type="presOf" srcId="{6833DEAF-3A60-41F7-89EC-3E2AF0668D6C}" destId="{51EE115F-531D-43A9-9ABF-F7D4196C1C2B}" srcOrd="0" destOrd="0" presId="urn:microsoft.com/office/officeart/2005/8/layout/hChevron3"/>
    <dgm:cxn modelId="{0947424B-80B7-4221-A3F3-C7CE00347978}" type="presOf" srcId="{80702F78-A1AD-4532-8CC5-0D4C637EBBB1}" destId="{170D9D3D-373F-4445-9632-F74784FB7EF1}" srcOrd="0" destOrd="0" presId="urn:microsoft.com/office/officeart/2005/8/layout/hChevron3"/>
    <dgm:cxn modelId="{E7323E7D-939D-47B8-AC2F-20457CA45EDB}" srcId="{D8727A72-56F8-49D6-9614-B07713DBDF00}" destId="{6833DEAF-3A60-41F7-89EC-3E2AF0668D6C}" srcOrd="3" destOrd="0" parTransId="{B54F9EE0-8CE9-4C54-B44F-98A5EB0A953B}" sibTransId="{41045B56-76D5-484C-8C2D-89F8BB7A037F}"/>
    <dgm:cxn modelId="{BC7EB09F-759D-42FC-B50E-D3BC12BB8C9C}" srcId="{D8727A72-56F8-49D6-9614-B07713DBDF00}" destId="{80702F78-A1AD-4532-8CC5-0D4C637EBBB1}" srcOrd="7" destOrd="0" parTransId="{75ADA028-127E-4D4C-9CFC-8E3C83EF273A}" sibTransId="{61BE312E-2E14-48F8-ACF4-04895BF119B8}"/>
    <dgm:cxn modelId="{03F178B2-A20C-45A9-9DEF-CC8BB3210178}" srcId="{D8727A72-56F8-49D6-9614-B07713DBDF00}" destId="{DA037449-7C10-41DB-8EC1-7B8CDC65A455}" srcOrd="1" destOrd="0" parTransId="{76519712-CBAA-4B62-80D0-27B08A414BB1}" sibTransId="{A9186DB7-E516-4469-A93C-EFCF0ED2C6AC}"/>
    <dgm:cxn modelId="{20FF10DA-2B96-4839-964D-206773A4ABA7}" type="presOf" srcId="{3E5F2591-6D50-43B1-BF9C-DFFD0F110F5C}" destId="{04F108E5-E860-41BB-9B75-7EE70E2A5B7A}" srcOrd="0" destOrd="0" presId="urn:microsoft.com/office/officeart/2005/8/layout/hChevron3"/>
    <dgm:cxn modelId="{B2C60FDB-4C0D-4944-B91E-597D9D20BBAF}" srcId="{D8727A72-56F8-49D6-9614-B07713DBDF00}" destId="{42CB0ECC-3EAE-482A-B6A9-A63EBEEFE767}" srcOrd="2" destOrd="0" parTransId="{DEC1DCE2-F534-4A41-8362-9D58B85EF288}" sibTransId="{AB059917-B18B-424C-A3CB-048B63EFAB84}"/>
    <dgm:cxn modelId="{046350DF-2947-43BE-A243-A5D560617135}" srcId="{D8727A72-56F8-49D6-9614-B07713DBDF00}" destId="{3E5F2591-6D50-43B1-BF9C-DFFD0F110F5C}" srcOrd="4" destOrd="0" parTransId="{12916A1D-3B2B-4FD2-B5E6-6AE41069E53E}" sibTransId="{DD131879-85F2-4E0C-ABB9-6F01EBBEE215}"/>
    <dgm:cxn modelId="{E638E5E2-F059-4111-8A28-4673DDFD1ABA}" type="presOf" srcId="{DCB75D9B-1BC1-4F47-B443-336EFC899368}" destId="{A88829A7-CB7F-45AF-95E0-2E8F40FB30E8}" srcOrd="0" destOrd="0" presId="urn:microsoft.com/office/officeart/2005/8/layout/hChevron3"/>
    <dgm:cxn modelId="{900AE7E4-7F72-493D-ABD4-C6D32AE15B5B}" type="presOf" srcId="{DA037449-7C10-41DB-8EC1-7B8CDC65A455}" destId="{2D487051-B733-49A1-B084-6F3D48AD60D0}" srcOrd="0" destOrd="0" presId="urn:microsoft.com/office/officeart/2005/8/layout/hChevron3"/>
    <dgm:cxn modelId="{E70A27F4-9A2B-4F0F-BBC0-9141C1D1DA03}" type="presOf" srcId="{5B775452-2064-4930-8EAE-400E5EBA6550}" destId="{182F0344-D6E8-4562-917A-83243013AB1D}" srcOrd="0" destOrd="0" presId="urn:microsoft.com/office/officeart/2005/8/layout/hChevron3"/>
    <dgm:cxn modelId="{F661F9F6-93D9-4E0A-8C30-A29E81DB0A90}" type="presOf" srcId="{A46802C8-DA3B-495B-A90A-72DA553E8C56}" destId="{C746960E-B78D-445A-8641-351C6C526219}" srcOrd="0" destOrd="0" presId="urn:microsoft.com/office/officeart/2005/8/layout/hChevron3"/>
    <dgm:cxn modelId="{B814AF6F-325B-467A-B705-AC9697A58461}" type="presParOf" srcId="{32F43189-30E4-4073-88BC-8BBF7248A9FE}" destId="{A88829A7-CB7F-45AF-95E0-2E8F40FB30E8}" srcOrd="0" destOrd="0" presId="urn:microsoft.com/office/officeart/2005/8/layout/hChevron3"/>
    <dgm:cxn modelId="{C68172C7-F235-4E0F-9758-A44E8A7F1E39}" type="presParOf" srcId="{32F43189-30E4-4073-88BC-8BBF7248A9FE}" destId="{AE40EDBB-B031-473F-8E29-CC99FEADFE43}" srcOrd="1" destOrd="0" presId="urn:microsoft.com/office/officeart/2005/8/layout/hChevron3"/>
    <dgm:cxn modelId="{944868A1-4D9F-40EC-861B-6B6740B7AD13}" type="presParOf" srcId="{32F43189-30E4-4073-88BC-8BBF7248A9FE}" destId="{2D487051-B733-49A1-B084-6F3D48AD60D0}" srcOrd="2" destOrd="0" presId="urn:microsoft.com/office/officeart/2005/8/layout/hChevron3"/>
    <dgm:cxn modelId="{62D598B8-6914-4E12-A6CD-8436BB0988D0}" type="presParOf" srcId="{32F43189-30E4-4073-88BC-8BBF7248A9FE}" destId="{3F4EE380-D7DF-431A-9F87-81E90750F32A}" srcOrd="3" destOrd="0" presId="urn:microsoft.com/office/officeart/2005/8/layout/hChevron3"/>
    <dgm:cxn modelId="{D0200116-2D37-43C8-8529-958B813A07AA}" type="presParOf" srcId="{32F43189-30E4-4073-88BC-8BBF7248A9FE}" destId="{0D531496-288A-4A6E-A63D-C15773A9763B}" srcOrd="4" destOrd="0" presId="urn:microsoft.com/office/officeart/2005/8/layout/hChevron3"/>
    <dgm:cxn modelId="{B43152F1-37AD-4B09-81F0-4565C9CEC973}" type="presParOf" srcId="{32F43189-30E4-4073-88BC-8BBF7248A9FE}" destId="{E547741C-DE6C-4621-8AEF-BF4E9FBF1F8F}" srcOrd="5" destOrd="0" presId="urn:microsoft.com/office/officeart/2005/8/layout/hChevron3"/>
    <dgm:cxn modelId="{5C118C59-FC69-4ECB-955B-810B0B238215}" type="presParOf" srcId="{32F43189-30E4-4073-88BC-8BBF7248A9FE}" destId="{51EE115F-531D-43A9-9ABF-F7D4196C1C2B}" srcOrd="6" destOrd="0" presId="urn:microsoft.com/office/officeart/2005/8/layout/hChevron3"/>
    <dgm:cxn modelId="{02571AE9-8EC6-481C-9C04-557D6AFA81E4}" type="presParOf" srcId="{32F43189-30E4-4073-88BC-8BBF7248A9FE}" destId="{31F89D1F-88A4-4557-85B6-4843462A286A}" srcOrd="7" destOrd="0" presId="urn:microsoft.com/office/officeart/2005/8/layout/hChevron3"/>
    <dgm:cxn modelId="{DB0BFB1C-A7A1-4986-90DB-ECC1179CB275}" type="presParOf" srcId="{32F43189-30E4-4073-88BC-8BBF7248A9FE}" destId="{04F108E5-E860-41BB-9B75-7EE70E2A5B7A}" srcOrd="8" destOrd="0" presId="urn:microsoft.com/office/officeart/2005/8/layout/hChevron3"/>
    <dgm:cxn modelId="{FB189DA1-2C28-4CDE-8F3C-C44CF756DB6E}" type="presParOf" srcId="{32F43189-30E4-4073-88BC-8BBF7248A9FE}" destId="{9267B197-F506-455E-BD33-69CE86474208}" srcOrd="9" destOrd="0" presId="urn:microsoft.com/office/officeart/2005/8/layout/hChevron3"/>
    <dgm:cxn modelId="{D81A27A1-D04A-4D4E-B444-2F3E49590ACC}" type="presParOf" srcId="{32F43189-30E4-4073-88BC-8BBF7248A9FE}" destId="{C746960E-B78D-445A-8641-351C6C526219}" srcOrd="10" destOrd="0" presId="urn:microsoft.com/office/officeart/2005/8/layout/hChevron3"/>
    <dgm:cxn modelId="{2F5E7ECC-96DE-4C4F-AB4F-ED161DE29F01}" type="presParOf" srcId="{32F43189-30E4-4073-88BC-8BBF7248A9FE}" destId="{7AAB78B2-374F-4520-BE60-9EC4F3C8B149}" srcOrd="11" destOrd="0" presId="urn:microsoft.com/office/officeart/2005/8/layout/hChevron3"/>
    <dgm:cxn modelId="{A29A3D3E-708F-4F52-AC44-65259A1A5D19}" type="presParOf" srcId="{32F43189-30E4-4073-88BC-8BBF7248A9FE}" destId="{182F0344-D6E8-4562-917A-83243013AB1D}" srcOrd="12" destOrd="0" presId="urn:microsoft.com/office/officeart/2005/8/layout/hChevron3"/>
    <dgm:cxn modelId="{4CA6EE4F-6168-4A53-BD93-96EF01E9F5B3}" type="presParOf" srcId="{32F43189-30E4-4073-88BC-8BBF7248A9FE}" destId="{58BBEA01-4563-4D1E-A5E3-F0F49007D607}" srcOrd="13" destOrd="0" presId="urn:microsoft.com/office/officeart/2005/8/layout/hChevron3"/>
    <dgm:cxn modelId="{954C5C1C-9147-4B50-A854-94BEF6BCD3FB}" type="presParOf" srcId="{32F43189-30E4-4073-88BC-8BBF7248A9FE}" destId="{170D9D3D-373F-4445-9632-F74784FB7EF1}" srcOrd="14"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2.xml><?xml version="1.0" encoding="utf-8"?>
<dgm:dataModel xmlns:dgm="http://schemas.openxmlformats.org/drawingml/2006/diagram" xmlns:a="http://schemas.openxmlformats.org/drawingml/2006/main">
  <dgm:ptLst>
    <dgm:pt modelId="{D8727A72-56F8-49D6-9614-B07713DBDF00}" type="doc">
      <dgm:prSet loTypeId="urn:microsoft.com/office/officeart/2005/8/layout/hChevron3" loCatId="process" qsTypeId="urn:microsoft.com/office/officeart/2005/8/quickstyle/simple1" qsCatId="simple" csTypeId="urn:microsoft.com/office/officeart/2005/8/colors/accent0_1" csCatId="mainScheme" phldr="1"/>
      <dgm:spPr/>
    </dgm:pt>
    <dgm:pt modelId="{DCB75D9B-1BC1-4F47-B443-336EFC899368}">
      <dgm:prSet phldrT="[Text]" custT="1"/>
      <dgm:spPr>
        <a:solidFill>
          <a:schemeClr val="tx1">
            <a:lumMod val="40000"/>
            <a:lumOff val="60000"/>
          </a:schemeClr>
        </a:solidFill>
      </dgm:spPr>
      <dgm:t>
        <a:bodyPr/>
        <a:lstStyle/>
        <a:p>
          <a:r>
            <a:rPr lang="fa-IR" sz="1400" b="1">
              <a:solidFill>
                <a:srgbClr val="002060"/>
              </a:solidFill>
              <a:cs typeface="B Nazanin" panose="00000400000000000000" pitchFamily="2" charset="-78"/>
            </a:rPr>
            <a:t>مقدمه</a:t>
          </a:r>
          <a:endParaRPr lang="en-US" sz="1400" b="1" dirty="0">
            <a:solidFill>
              <a:srgbClr val="002060"/>
            </a:solidFill>
            <a:cs typeface="B Nazanin" panose="00000400000000000000" pitchFamily="2" charset="-78"/>
          </a:endParaRPr>
        </a:p>
      </dgm:t>
    </dgm:pt>
    <dgm:pt modelId="{1F8E0BCD-2899-49EE-87B0-AD140B823F0F}" type="parTrans" cxnId="{18F4680D-92C1-4D9F-A0B1-7E8FFB6AB70F}">
      <dgm:prSet/>
      <dgm:spPr/>
      <dgm:t>
        <a:bodyPr/>
        <a:lstStyle/>
        <a:p>
          <a:endParaRPr lang="en-US"/>
        </a:p>
      </dgm:t>
    </dgm:pt>
    <dgm:pt modelId="{5AF8477C-0DDD-4625-BF2D-A50F965D5188}" type="sibTrans" cxnId="{18F4680D-92C1-4D9F-A0B1-7E8FFB6AB70F}">
      <dgm:prSet/>
      <dgm:spPr/>
      <dgm:t>
        <a:bodyPr/>
        <a:lstStyle/>
        <a:p>
          <a:endParaRPr lang="en-US"/>
        </a:p>
      </dgm:t>
    </dgm:pt>
    <dgm:pt modelId="{DA037449-7C10-41DB-8EC1-7B8CDC65A455}">
      <dgm:prSet phldrT="[Text]" custT="1"/>
      <dgm:spPr>
        <a:solidFill>
          <a:schemeClr val="tx1">
            <a:lumMod val="40000"/>
            <a:lumOff val="60000"/>
          </a:schemeClr>
        </a:solidFill>
      </dgm:spPr>
      <dgm:t>
        <a:bodyPr/>
        <a:lstStyle/>
        <a:p>
          <a:r>
            <a:rPr lang="fa-IR" sz="1400" b="1">
              <a:solidFill>
                <a:srgbClr val="002060"/>
              </a:solidFill>
              <a:cs typeface="B Nazanin" panose="00000400000000000000" pitchFamily="2" charset="-78"/>
            </a:rPr>
            <a:t>خواص</a:t>
          </a:r>
          <a:endParaRPr lang="en-US" sz="1400" b="1" dirty="0">
            <a:solidFill>
              <a:srgbClr val="002060"/>
            </a:solidFill>
            <a:cs typeface="B Nazanin" panose="00000400000000000000" pitchFamily="2" charset="-78"/>
          </a:endParaRPr>
        </a:p>
      </dgm:t>
    </dgm:pt>
    <dgm:pt modelId="{76519712-CBAA-4B62-80D0-27B08A414BB1}" type="parTrans" cxnId="{03F178B2-A20C-45A9-9DEF-CC8BB3210178}">
      <dgm:prSet/>
      <dgm:spPr/>
      <dgm:t>
        <a:bodyPr/>
        <a:lstStyle/>
        <a:p>
          <a:endParaRPr lang="en-US"/>
        </a:p>
      </dgm:t>
    </dgm:pt>
    <dgm:pt modelId="{A9186DB7-E516-4469-A93C-EFCF0ED2C6AC}" type="sibTrans" cxnId="{03F178B2-A20C-45A9-9DEF-CC8BB3210178}">
      <dgm:prSet/>
      <dgm:spPr/>
      <dgm:t>
        <a:bodyPr/>
        <a:lstStyle/>
        <a:p>
          <a:endParaRPr lang="en-US"/>
        </a:p>
      </dgm:t>
    </dgm:pt>
    <dgm:pt modelId="{6833DEAF-3A60-41F7-89EC-3E2AF0668D6C}">
      <dgm:prSet phldrT="[Text]" custT="1"/>
      <dgm:spPr>
        <a:solidFill>
          <a:schemeClr val="tx1">
            <a:lumMod val="40000"/>
            <a:lumOff val="60000"/>
          </a:schemeClr>
        </a:solidFill>
      </dgm:spPr>
      <dgm:t>
        <a:bodyPr/>
        <a:lstStyle/>
        <a:p>
          <a:r>
            <a:rPr lang="fa-IR" sz="1400" b="1">
              <a:solidFill>
                <a:srgbClr val="002060"/>
              </a:solidFill>
              <a:cs typeface="B Nazanin" panose="00000400000000000000" pitchFamily="2" charset="-78"/>
            </a:rPr>
            <a:t>کاربرد</a:t>
          </a:r>
          <a:endParaRPr lang="en-US" sz="1400" b="1" dirty="0">
            <a:solidFill>
              <a:srgbClr val="002060"/>
            </a:solidFill>
            <a:cs typeface="B Nazanin" panose="00000400000000000000" pitchFamily="2" charset="-78"/>
          </a:endParaRPr>
        </a:p>
      </dgm:t>
    </dgm:pt>
    <dgm:pt modelId="{B54F9EE0-8CE9-4C54-B44F-98A5EB0A953B}" type="parTrans" cxnId="{E7323E7D-939D-47B8-AC2F-20457CA45EDB}">
      <dgm:prSet/>
      <dgm:spPr/>
      <dgm:t>
        <a:bodyPr/>
        <a:lstStyle/>
        <a:p>
          <a:endParaRPr lang="en-US"/>
        </a:p>
      </dgm:t>
    </dgm:pt>
    <dgm:pt modelId="{41045B56-76D5-484C-8C2D-89F8BB7A037F}" type="sibTrans" cxnId="{E7323E7D-939D-47B8-AC2F-20457CA45EDB}">
      <dgm:prSet/>
      <dgm:spPr/>
      <dgm:t>
        <a:bodyPr/>
        <a:lstStyle/>
        <a:p>
          <a:endParaRPr lang="en-US"/>
        </a:p>
      </dgm:t>
    </dgm:pt>
    <dgm:pt modelId="{42CB0ECC-3EAE-482A-B6A9-A63EBEEFE767}">
      <dgm:prSet phldrT="[Text]" custT="1"/>
      <dgm:spPr>
        <a:solidFill>
          <a:schemeClr val="tx1">
            <a:lumMod val="40000"/>
            <a:lumOff val="60000"/>
          </a:schemeClr>
        </a:solidFill>
      </dgm:spPr>
      <dgm:t>
        <a:bodyPr/>
        <a:lstStyle/>
        <a:p>
          <a:r>
            <a:rPr lang="fa-IR" sz="1400" b="1">
              <a:solidFill>
                <a:srgbClr val="002060"/>
              </a:solidFill>
              <a:cs typeface="B Nazanin" panose="00000400000000000000" pitchFamily="2" charset="-78"/>
            </a:rPr>
            <a:t>تاریخچه</a:t>
          </a:r>
          <a:endParaRPr lang="en-US" sz="1400" b="1" dirty="0">
            <a:solidFill>
              <a:srgbClr val="002060"/>
            </a:solidFill>
            <a:cs typeface="B Nazanin" panose="00000400000000000000" pitchFamily="2" charset="-78"/>
          </a:endParaRPr>
        </a:p>
      </dgm:t>
    </dgm:pt>
    <dgm:pt modelId="{DEC1DCE2-F534-4A41-8362-9D58B85EF288}" type="parTrans" cxnId="{B2C60FDB-4C0D-4944-B91E-597D9D20BBAF}">
      <dgm:prSet/>
      <dgm:spPr/>
      <dgm:t>
        <a:bodyPr/>
        <a:lstStyle/>
        <a:p>
          <a:endParaRPr lang="en-US"/>
        </a:p>
      </dgm:t>
    </dgm:pt>
    <dgm:pt modelId="{AB059917-B18B-424C-A3CB-048B63EFAB84}" type="sibTrans" cxnId="{B2C60FDB-4C0D-4944-B91E-597D9D20BBAF}">
      <dgm:prSet/>
      <dgm:spPr/>
      <dgm:t>
        <a:bodyPr/>
        <a:lstStyle/>
        <a:p>
          <a:endParaRPr lang="en-US"/>
        </a:p>
      </dgm:t>
    </dgm:pt>
    <dgm:pt modelId="{3E5F2591-6D50-43B1-BF9C-DFFD0F110F5C}">
      <dgm:prSet phldrT="[Text]" custT="1">
        <dgm:style>
          <a:lnRef idx="1">
            <a:schemeClr val="dk1"/>
          </a:lnRef>
          <a:fillRef idx="3">
            <a:schemeClr val="dk1"/>
          </a:fillRef>
          <a:effectRef idx="2">
            <a:schemeClr val="dk1"/>
          </a:effectRef>
          <a:fontRef idx="minor">
            <a:schemeClr val="lt1"/>
          </a:fontRef>
        </dgm:style>
      </dgm:prSet>
      <dgm:spPr>
        <a:solidFill>
          <a:schemeClr val="tx1">
            <a:lumMod val="40000"/>
            <a:lumOff val="60000"/>
          </a:schemeClr>
        </a:solidFill>
      </dgm:spPr>
      <dgm:t>
        <a:bodyPr/>
        <a:lstStyle/>
        <a:p>
          <a:r>
            <a:rPr lang="fa-IR" sz="1400" b="1">
              <a:solidFill>
                <a:srgbClr val="002060"/>
              </a:solidFill>
              <a:cs typeface="B Nazanin" panose="00000400000000000000" pitchFamily="2" charset="-78"/>
            </a:rPr>
            <a:t>روش های تولید</a:t>
          </a:r>
          <a:endParaRPr lang="en-US" sz="1400" b="1" dirty="0">
            <a:solidFill>
              <a:srgbClr val="002060"/>
            </a:solidFill>
            <a:cs typeface="B Nazanin" panose="00000400000000000000" pitchFamily="2" charset="-78"/>
          </a:endParaRPr>
        </a:p>
      </dgm:t>
    </dgm:pt>
    <dgm:pt modelId="{12916A1D-3B2B-4FD2-B5E6-6AE41069E53E}" type="parTrans" cxnId="{046350DF-2947-43BE-A243-A5D560617135}">
      <dgm:prSet/>
      <dgm:spPr/>
      <dgm:t>
        <a:bodyPr/>
        <a:lstStyle/>
        <a:p>
          <a:endParaRPr lang="en-US"/>
        </a:p>
      </dgm:t>
    </dgm:pt>
    <dgm:pt modelId="{DD131879-85F2-4E0C-ABB9-6F01EBBEE215}" type="sibTrans" cxnId="{046350DF-2947-43BE-A243-A5D560617135}">
      <dgm:prSet/>
      <dgm:spPr/>
      <dgm:t>
        <a:bodyPr/>
        <a:lstStyle/>
        <a:p>
          <a:endParaRPr lang="en-US"/>
        </a:p>
      </dgm:t>
    </dgm:pt>
    <dgm:pt modelId="{A46802C8-DA3B-495B-A90A-72DA553E8C56}">
      <dgm:prSet phldrT="[Text]" custT="1"/>
      <dgm:spPr>
        <a:solidFill>
          <a:schemeClr val="tx1">
            <a:lumMod val="40000"/>
            <a:lumOff val="60000"/>
          </a:schemeClr>
        </a:solidFill>
      </dgm:spPr>
      <dgm:t>
        <a:bodyPr/>
        <a:lstStyle/>
        <a:p>
          <a:r>
            <a:rPr lang="fa-IR" sz="1400" b="1">
              <a:solidFill>
                <a:srgbClr val="002060"/>
              </a:solidFill>
              <a:effectLst>
                <a:outerShdw blurRad="38100" dist="38100" dir="2700000" algn="tl">
                  <a:srgbClr val="000000">
                    <a:alpha val="43137"/>
                  </a:srgbClr>
                </a:outerShdw>
              </a:effectLst>
              <a:cs typeface="B Nazanin" panose="00000400000000000000" pitchFamily="2" charset="-78"/>
            </a:rPr>
            <a:t>بهترین روش تولید</a:t>
          </a:r>
          <a:endParaRPr lang="en-US" sz="1400" b="1" dirty="0">
            <a:solidFill>
              <a:srgbClr val="002060"/>
            </a:solidFill>
            <a:effectLst>
              <a:outerShdw blurRad="38100" dist="38100" dir="2700000" algn="tl">
                <a:srgbClr val="000000">
                  <a:alpha val="43137"/>
                </a:srgbClr>
              </a:outerShdw>
            </a:effectLst>
            <a:cs typeface="B Nazanin" panose="00000400000000000000" pitchFamily="2" charset="-78"/>
          </a:endParaRPr>
        </a:p>
      </dgm:t>
    </dgm:pt>
    <dgm:pt modelId="{B0A51965-5EC2-48DB-A0DA-4C2DE9E3CD4E}" type="parTrans" cxnId="{63573D47-D978-4B63-9685-F6943168C4B9}">
      <dgm:prSet/>
      <dgm:spPr/>
      <dgm:t>
        <a:bodyPr/>
        <a:lstStyle/>
        <a:p>
          <a:endParaRPr lang="en-US"/>
        </a:p>
      </dgm:t>
    </dgm:pt>
    <dgm:pt modelId="{E2D27B60-1307-4700-BA62-87E34DBBD40A}" type="sibTrans" cxnId="{63573D47-D978-4B63-9685-F6943168C4B9}">
      <dgm:prSet/>
      <dgm:spPr/>
      <dgm:t>
        <a:bodyPr/>
        <a:lstStyle/>
        <a:p>
          <a:endParaRPr lang="en-US"/>
        </a:p>
      </dgm:t>
    </dgm:pt>
    <dgm:pt modelId="{5B775452-2064-4930-8EAE-400E5EBA6550}">
      <dgm:prSet phldrT="[Text]" custT="1"/>
      <dgm:spPr>
        <a:solidFill>
          <a:schemeClr val="tx1">
            <a:lumMod val="40000"/>
            <a:lumOff val="60000"/>
          </a:schemeClr>
        </a:solidFill>
      </dgm:spPr>
      <dgm:t>
        <a:bodyPr/>
        <a:lstStyle/>
        <a:p>
          <a:r>
            <a:rPr lang="fa-IR" sz="1400" b="1" dirty="0">
              <a:solidFill>
                <a:srgbClr val="002060"/>
              </a:solidFill>
              <a:cs typeface="B Nazanin" panose="00000400000000000000" pitchFamily="2" charset="-78"/>
            </a:rPr>
            <a:t>بررسی بازار</a:t>
          </a:r>
          <a:endParaRPr lang="en-US" sz="1400" b="1" dirty="0">
            <a:solidFill>
              <a:srgbClr val="002060"/>
            </a:solidFill>
            <a:cs typeface="B Nazanin" panose="00000400000000000000" pitchFamily="2" charset="-78"/>
          </a:endParaRPr>
        </a:p>
      </dgm:t>
    </dgm:pt>
    <dgm:pt modelId="{F84D7F43-77FC-4C60-8ECE-E1BF429B51EF}" type="parTrans" cxnId="{CCD8AB45-4AE2-4E2A-94BB-9913818B9025}">
      <dgm:prSet/>
      <dgm:spPr/>
      <dgm:t>
        <a:bodyPr/>
        <a:lstStyle/>
        <a:p>
          <a:endParaRPr lang="en-US"/>
        </a:p>
      </dgm:t>
    </dgm:pt>
    <dgm:pt modelId="{3AB435F3-9F9E-4D2F-8B5D-F8CBF01D4CBE}" type="sibTrans" cxnId="{CCD8AB45-4AE2-4E2A-94BB-9913818B9025}">
      <dgm:prSet/>
      <dgm:spPr/>
      <dgm:t>
        <a:bodyPr/>
        <a:lstStyle/>
        <a:p>
          <a:endParaRPr lang="en-US"/>
        </a:p>
      </dgm:t>
    </dgm:pt>
    <dgm:pt modelId="{80702F78-A1AD-4532-8CC5-0D4C637EBBB1}">
      <dgm:prSet phldrT="[Text]" custT="1"/>
      <dgm:spPr>
        <a:gradFill flip="none" rotWithShape="0">
          <a:gsLst>
            <a:gs pos="0">
              <a:srgbClr val="F2B900">
                <a:shade val="30000"/>
                <a:satMod val="115000"/>
              </a:srgbClr>
            </a:gs>
            <a:gs pos="50000">
              <a:srgbClr val="F2B900">
                <a:shade val="67500"/>
                <a:satMod val="115000"/>
              </a:srgbClr>
            </a:gs>
            <a:gs pos="100000">
              <a:srgbClr val="F2B900">
                <a:shade val="100000"/>
                <a:satMod val="115000"/>
              </a:srgbClr>
            </a:gs>
          </a:gsLst>
          <a:path path="circle">
            <a:fillToRect l="100000" t="100000"/>
          </a:path>
          <a:tileRect r="-100000" b="-100000"/>
        </a:gradFill>
      </dgm:spPr>
      <dgm:t>
        <a:bodyPr/>
        <a:lstStyle/>
        <a:p>
          <a:r>
            <a:rPr lang="fa-IR" sz="1400" b="1">
              <a:solidFill>
                <a:srgbClr val="002060"/>
              </a:solidFill>
              <a:cs typeface="B Nazanin" panose="00000400000000000000" pitchFamily="2" charset="-78"/>
            </a:rPr>
            <a:t>محاسبات اقتصادی</a:t>
          </a:r>
          <a:endParaRPr lang="en-US" sz="1400" b="1" dirty="0">
            <a:solidFill>
              <a:srgbClr val="002060"/>
            </a:solidFill>
            <a:cs typeface="B Nazanin" panose="00000400000000000000" pitchFamily="2" charset="-78"/>
          </a:endParaRPr>
        </a:p>
      </dgm:t>
    </dgm:pt>
    <dgm:pt modelId="{75ADA028-127E-4D4C-9CFC-8E3C83EF273A}" type="parTrans" cxnId="{BC7EB09F-759D-42FC-B50E-D3BC12BB8C9C}">
      <dgm:prSet/>
      <dgm:spPr/>
      <dgm:t>
        <a:bodyPr/>
        <a:lstStyle/>
        <a:p>
          <a:endParaRPr lang="en-US"/>
        </a:p>
      </dgm:t>
    </dgm:pt>
    <dgm:pt modelId="{61BE312E-2E14-48F8-ACF4-04895BF119B8}" type="sibTrans" cxnId="{BC7EB09F-759D-42FC-B50E-D3BC12BB8C9C}">
      <dgm:prSet/>
      <dgm:spPr/>
      <dgm:t>
        <a:bodyPr/>
        <a:lstStyle/>
        <a:p>
          <a:endParaRPr lang="en-US"/>
        </a:p>
      </dgm:t>
    </dgm:pt>
    <dgm:pt modelId="{32F43189-30E4-4073-88BC-8BBF7248A9FE}" type="pres">
      <dgm:prSet presAssocID="{D8727A72-56F8-49D6-9614-B07713DBDF00}" presName="Name0" presStyleCnt="0">
        <dgm:presLayoutVars>
          <dgm:dir val="rev"/>
          <dgm:resizeHandles val="exact"/>
        </dgm:presLayoutVars>
      </dgm:prSet>
      <dgm:spPr/>
    </dgm:pt>
    <dgm:pt modelId="{A88829A7-CB7F-45AF-95E0-2E8F40FB30E8}" type="pres">
      <dgm:prSet presAssocID="{DCB75D9B-1BC1-4F47-B443-336EFC899368}" presName="parTxOnly" presStyleLbl="node1" presStyleIdx="0" presStyleCnt="8">
        <dgm:presLayoutVars>
          <dgm:bulletEnabled val="1"/>
        </dgm:presLayoutVars>
      </dgm:prSet>
      <dgm:spPr/>
    </dgm:pt>
    <dgm:pt modelId="{AE40EDBB-B031-473F-8E29-CC99FEADFE43}" type="pres">
      <dgm:prSet presAssocID="{5AF8477C-0DDD-4625-BF2D-A50F965D5188}" presName="parSpace" presStyleCnt="0"/>
      <dgm:spPr/>
    </dgm:pt>
    <dgm:pt modelId="{2D487051-B733-49A1-B084-6F3D48AD60D0}" type="pres">
      <dgm:prSet presAssocID="{DA037449-7C10-41DB-8EC1-7B8CDC65A455}" presName="parTxOnly" presStyleLbl="node1" presStyleIdx="1" presStyleCnt="8">
        <dgm:presLayoutVars>
          <dgm:bulletEnabled val="1"/>
        </dgm:presLayoutVars>
      </dgm:prSet>
      <dgm:spPr/>
    </dgm:pt>
    <dgm:pt modelId="{3F4EE380-D7DF-431A-9F87-81E90750F32A}" type="pres">
      <dgm:prSet presAssocID="{A9186DB7-E516-4469-A93C-EFCF0ED2C6AC}" presName="parSpace" presStyleCnt="0"/>
      <dgm:spPr/>
    </dgm:pt>
    <dgm:pt modelId="{0D531496-288A-4A6E-A63D-C15773A9763B}" type="pres">
      <dgm:prSet presAssocID="{42CB0ECC-3EAE-482A-B6A9-A63EBEEFE767}" presName="parTxOnly" presStyleLbl="node1" presStyleIdx="2" presStyleCnt="8">
        <dgm:presLayoutVars>
          <dgm:bulletEnabled val="1"/>
        </dgm:presLayoutVars>
      </dgm:prSet>
      <dgm:spPr/>
    </dgm:pt>
    <dgm:pt modelId="{E547741C-DE6C-4621-8AEF-BF4E9FBF1F8F}" type="pres">
      <dgm:prSet presAssocID="{AB059917-B18B-424C-A3CB-048B63EFAB84}" presName="parSpace" presStyleCnt="0"/>
      <dgm:spPr/>
    </dgm:pt>
    <dgm:pt modelId="{51EE115F-531D-43A9-9ABF-F7D4196C1C2B}" type="pres">
      <dgm:prSet presAssocID="{6833DEAF-3A60-41F7-89EC-3E2AF0668D6C}" presName="parTxOnly" presStyleLbl="node1" presStyleIdx="3" presStyleCnt="8">
        <dgm:presLayoutVars>
          <dgm:bulletEnabled val="1"/>
        </dgm:presLayoutVars>
      </dgm:prSet>
      <dgm:spPr/>
    </dgm:pt>
    <dgm:pt modelId="{31F89D1F-88A4-4557-85B6-4843462A286A}" type="pres">
      <dgm:prSet presAssocID="{41045B56-76D5-484C-8C2D-89F8BB7A037F}" presName="parSpace" presStyleCnt="0"/>
      <dgm:spPr/>
    </dgm:pt>
    <dgm:pt modelId="{04F108E5-E860-41BB-9B75-7EE70E2A5B7A}" type="pres">
      <dgm:prSet presAssocID="{3E5F2591-6D50-43B1-BF9C-DFFD0F110F5C}" presName="parTxOnly" presStyleLbl="node1" presStyleIdx="4" presStyleCnt="8">
        <dgm:presLayoutVars>
          <dgm:bulletEnabled val="1"/>
        </dgm:presLayoutVars>
      </dgm:prSet>
      <dgm:spPr/>
    </dgm:pt>
    <dgm:pt modelId="{9267B197-F506-455E-BD33-69CE86474208}" type="pres">
      <dgm:prSet presAssocID="{DD131879-85F2-4E0C-ABB9-6F01EBBEE215}" presName="parSpace" presStyleCnt="0"/>
      <dgm:spPr/>
    </dgm:pt>
    <dgm:pt modelId="{C746960E-B78D-445A-8641-351C6C526219}" type="pres">
      <dgm:prSet presAssocID="{A46802C8-DA3B-495B-A90A-72DA553E8C56}" presName="parTxOnly" presStyleLbl="node1" presStyleIdx="5" presStyleCnt="8">
        <dgm:presLayoutVars>
          <dgm:bulletEnabled val="1"/>
        </dgm:presLayoutVars>
      </dgm:prSet>
      <dgm:spPr/>
    </dgm:pt>
    <dgm:pt modelId="{7AAB78B2-374F-4520-BE60-9EC4F3C8B149}" type="pres">
      <dgm:prSet presAssocID="{E2D27B60-1307-4700-BA62-87E34DBBD40A}" presName="parSpace" presStyleCnt="0"/>
      <dgm:spPr/>
    </dgm:pt>
    <dgm:pt modelId="{182F0344-D6E8-4562-917A-83243013AB1D}" type="pres">
      <dgm:prSet presAssocID="{5B775452-2064-4930-8EAE-400E5EBA6550}" presName="parTxOnly" presStyleLbl="node1" presStyleIdx="6" presStyleCnt="8">
        <dgm:presLayoutVars>
          <dgm:bulletEnabled val="1"/>
        </dgm:presLayoutVars>
      </dgm:prSet>
      <dgm:spPr/>
    </dgm:pt>
    <dgm:pt modelId="{58BBEA01-4563-4D1E-A5E3-F0F49007D607}" type="pres">
      <dgm:prSet presAssocID="{3AB435F3-9F9E-4D2F-8B5D-F8CBF01D4CBE}" presName="parSpace" presStyleCnt="0"/>
      <dgm:spPr/>
    </dgm:pt>
    <dgm:pt modelId="{170D9D3D-373F-4445-9632-F74784FB7EF1}" type="pres">
      <dgm:prSet presAssocID="{80702F78-A1AD-4532-8CC5-0D4C637EBBB1}" presName="parTxOnly" presStyleLbl="node1" presStyleIdx="7" presStyleCnt="8">
        <dgm:presLayoutVars>
          <dgm:bulletEnabled val="1"/>
        </dgm:presLayoutVars>
      </dgm:prSet>
      <dgm:spPr/>
    </dgm:pt>
  </dgm:ptLst>
  <dgm:cxnLst>
    <dgm:cxn modelId="{18F4680D-92C1-4D9F-A0B1-7E8FFB6AB70F}" srcId="{D8727A72-56F8-49D6-9614-B07713DBDF00}" destId="{DCB75D9B-1BC1-4F47-B443-336EFC899368}" srcOrd="0" destOrd="0" parTransId="{1F8E0BCD-2899-49EE-87B0-AD140B823F0F}" sibTransId="{5AF8477C-0DDD-4625-BF2D-A50F965D5188}"/>
    <dgm:cxn modelId="{3E88413A-EAC1-42F5-B0A8-A069DBE3E150}" type="presOf" srcId="{5B775452-2064-4930-8EAE-400E5EBA6550}" destId="{182F0344-D6E8-4562-917A-83243013AB1D}" srcOrd="0" destOrd="0" presId="urn:microsoft.com/office/officeart/2005/8/layout/hChevron3"/>
    <dgm:cxn modelId="{48313144-EC35-411C-A3D6-311C426EC7EA}" type="presOf" srcId="{D8727A72-56F8-49D6-9614-B07713DBDF00}" destId="{32F43189-30E4-4073-88BC-8BBF7248A9FE}" srcOrd="0" destOrd="0" presId="urn:microsoft.com/office/officeart/2005/8/layout/hChevron3"/>
    <dgm:cxn modelId="{CCD8AB45-4AE2-4E2A-94BB-9913818B9025}" srcId="{D8727A72-56F8-49D6-9614-B07713DBDF00}" destId="{5B775452-2064-4930-8EAE-400E5EBA6550}" srcOrd="6" destOrd="0" parTransId="{F84D7F43-77FC-4C60-8ECE-E1BF429B51EF}" sibTransId="{3AB435F3-9F9E-4D2F-8B5D-F8CBF01D4CBE}"/>
    <dgm:cxn modelId="{63573D47-D978-4B63-9685-F6943168C4B9}" srcId="{D8727A72-56F8-49D6-9614-B07713DBDF00}" destId="{A46802C8-DA3B-495B-A90A-72DA553E8C56}" srcOrd="5" destOrd="0" parTransId="{B0A51965-5EC2-48DB-A0DA-4C2DE9E3CD4E}" sibTransId="{E2D27B60-1307-4700-BA62-87E34DBBD40A}"/>
    <dgm:cxn modelId="{E3D83953-2A8D-45FE-A023-08B734033389}" type="presOf" srcId="{6833DEAF-3A60-41F7-89EC-3E2AF0668D6C}" destId="{51EE115F-531D-43A9-9ABF-F7D4196C1C2B}" srcOrd="0" destOrd="0" presId="urn:microsoft.com/office/officeart/2005/8/layout/hChevron3"/>
    <dgm:cxn modelId="{E7323E7D-939D-47B8-AC2F-20457CA45EDB}" srcId="{D8727A72-56F8-49D6-9614-B07713DBDF00}" destId="{6833DEAF-3A60-41F7-89EC-3E2AF0668D6C}" srcOrd="3" destOrd="0" parTransId="{B54F9EE0-8CE9-4C54-B44F-98A5EB0A953B}" sibTransId="{41045B56-76D5-484C-8C2D-89F8BB7A037F}"/>
    <dgm:cxn modelId="{15791987-3AC3-4C46-A853-F0337901F27B}" type="presOf" srcId="{80702F78-A1AD-4532-8CC5-0D4C637EBBB1}" destId="{170D9D3D-373F-4445-9632-F74784FB7EF1}" srcOrd="0" destOrd="0" presId="urn:microsoft.com/office/officeart/2005/8/layout/hChevron3"/>
    <dgm:cxn modelId="{5110F48C-60C3-4A4F-B4B6-03D73901CD8C}" type="presOf" srcId="{DCB75D9B-1BC1-4F47-B443-336EFC899368}" destId="{A88829A7-CB7F-45AF-95E0-2E8F40FB30E8}" srcOrd="0" destOrd="0" presId="urn:microsoft.com/office/officeart/2005/8/layout/hChevron3"/>
    <dgm:cxn modelId="{BC7EB09F-759D-42FC-B50E-D3BC12BB8C9C}" srcId="{D8727A72-56F8-49D6-9614-B07713DBDF00}" destId="{80702F78-A1AD-4532-8CC5-0D4C637EBBB1}" srcOrd="7" destOrd="0" parTransId="{75ADA028-127E-4D4C-9CFC-8E3C83EF273A}" sibTransId="{61BE312E-2E14-48F8-ACF4-04895BF119B8}"/>
    <dgm:cxn modelId="{3D2640AC-8DC1-480B-9B4A-D7E4D5D4731E}" type="presOf" srcId="{3E5F2591-6D50-43B1-BF9C-DFFD0F110F5C}" destId="{04F108E5-E860-41BB-9B75-7EE70E2A5B7A}" srcOrd="0" destOrd="0" presId="urn:microsoft.com/office/officeart/2005/8/layout/hChevron3"/>
    <dgm:cxn modelId="{2492CFAD-7DED-4571-8350-B8291C0C7176}" type="presOf" srcId="{42CB0ECC-3EAE-482A-B6A9-A63EBEEFE767}" destId="{0D531496-288A-4A6E-A63D-C15773A9763B}" srcOrd="0" destOrd="0" presId="urn:microsoft.com/office/officeart/2005/8/layout/hChevron3"/>
    <dgm:cxn modelId="{03F178B2-A20C-45A9-9DEF-CC8BB3210178}" srcId="{D8727A72-56F8-49D6-9614-B07713DBDF00}" destId="{DA037449-7C10-41DB-8EC1-7B8CDC65A455}" srcOrd="1" destOrd="0" parTransId="{76519712-CBAA-4B62-80D0-27B08A414BB1}" sibTransId="{A9186DB7-E516-4469-A93C-EFCF0ED2C6AC}"/>
    <dgm:cxn modelId="{7557EECB-8ED9-4E81-BD40-D91174260EB5}" type="presOf" srcId="{DA037449-7C10-41DB-8EC1-7B8CDC65A455}" destId="{2D487051-B733-49A1-B084-6F3D48AD60D0}" srcOrd="0" destOrd="0" presId="urn:microsoft.com/office/officeart/2005/8/layout/hChevron3"/>
    <dgm:cxn modelId="{B2C60FDB-4C0D-4944-B91E-597D9D20BBAF}" srcId="{D8727A72-56F8-49D6-9614-B07713DBDF00}" destId="{42CB0ECC-3EAE-482A-B6A9-A63EBEEFE767}" srcOrd="2" destOrd="0" parTransId="{DEC1DCE2-F534-4A41-8362-9D58B85EF288}" sibTransId="{AB059917-B18B-424C-A3CB-048B63EFAB84}"/>
    <dgm:cxn modelId="{046350DF-2947-43BE-A243-A5D560617135}" srcId="{D8727A72-56F8-49D6-9614-B07713DBDF00}" destId="{3E5F2591-6D50-43B1-BF9C-DFFD0F110F5C}" srcOrd="4" destOrd="0" parTransId="{12916A1D-3B2B-4FD2-B5E6-6AE41069E53E}" sibTransId="{DD131879-85F2-4E0C-ABB9-6F01EBBEE215}"/>
    <dgm:cxn modelId="{EDA5D6FF-B328-4DC1-B959-6A0B76F2B78D}" type="presOf" srcId="{A46802C8-DA3B-495B-A90A-72DA553E8C56}" destId="{C746960E-B78D-445A-8641-351C6C526219}" srcOrd="0" destOrd="0" presId="urn:microsoft.com/office/officeart/2005/8/layout/hChevron3"/>
    <dgm:cxn modelId="{8438A1C5-965A-4CF5-B1B9-C8D82BB4E29E}" type="presParOf" srcId="{32F43189-30E4-4073-88BC-8BBF7248A9FE}" destId="{A88829A7-CB7F-45AF-95E0-2E8F40FB30E8}" srcOrd="0" destOrd="0" presId="urn:microsoft.com/office/officeart/2005/8/layout/hChevron3"/>
    <dgm:cxn modelId="{0A0D80A5-CF96-4F6A-A456-AF86C5CF4BDC}" type="presParOf" srcId="{32F43189-30E4-4073-88BC-8BBF7248A9FE}" destId="{AE40EDBB-B031-473F-8E29-CC99FEADFE43}" srcOrd="1" destOrd="0" presId="urn:microsoft.com/office/officeart/2005/8/layout/hChevron3"/>
    <dgm:cxn modelId="{B4E7F210-3AEC-4579-9532-193EEE17262C}" type="presParOf" srcId="{32F43189-30E4-4073-88BC-8BBF7248A9FE}" destId="{2D487051-B733-49A1-B084-6F3D48AD60D0}" srcOrd="2" destOrd="0" presId="urn:microsoft.com/office/officeart/2005/8/layout/hChevron3"/>
    <dgm:cxn modelId="{8D15BBAF-9E32-4869-848A-9F1A5BE22040}" type="presParOf" srcId="{32F43189-30E4-4073-88BC-8BBF7248A9FE}" destId="{3F4EE380-D7DF-431A-9F87-81E90750F32A}" srcOrd="3" destOrd="0" presId="urn:microsoft.com/office/officeart/2005/8/layout/hChevron3"/>
    <dgm:cxn modelId="{F2BF3EE3-F204-4E5C-9CFB-E2C4AB66041B}" type="presParOf" srcId="{32F43189-30E4-4073-88BC-8BBF7248A9FE}" destId="{0D531496-288A-4A6E-A63D-C15773A9763B}" srcOrd="4" destOrd="0" presId="urn:microsoft.com/office/officeart/2005/8/layout/hChevron3"/>
    <dgm:cxn modelId="{4FCDD948-6D93-4D8D-A8CD-DF12C3AFBE5F}" type="presParOf" srcId="{32F43189-30E4-4073-88BC-8BBF7248A9FE}" destId="{E547741C-DE6C-4621-8AEF-BF4E9FBF1F8F}" srcOrd="5" destOrd="0" presId="urn:microsoft.com/office/officeart/2005/8/layout/hChevron3"/>
    <dgm:cxn modelId="{CBB14277-33E5-4445-B735-53B79BD5AD1E}" type="presParOf" srcId="{32F43189-30E4-4073-88BC-8BBF7248A9FE}" destId="{51EE115F-531D-43A9-9ABF-F7D4196C1C2B}" srcOrd="6" destOrd="0" presId="urn:microsoft.com/office/officeart/2005/8/layout/hChevron3"/>
    <dgm:cxn modelId="{EB0BCDF7-89BB-4DE6-A7A6-70D63A3B99D4}" type="presParOf" srcId="{32F43189-30E4-4073-88BC-8BBF7248A9FE}" destId="{31F89D1F-88A4-4557-85B6-4843462A286A}" srcOrd="7" destOrd="0" presId="urn:microsoft.com/office/officeart/2005/8/layout/hChevron3"/>
    <dgm:cxn modelId="{0135E05A-6052-4A6B-97CA-C241000D4B9F}" type="presParOf" srcId="{32F43189-30E4-4073-88BC-8BBF7248A9FE}" destId="{04F108E5-E860-41BB-9B75-7EE70E2A5B7A}" srcOrd="8" destOrd="0" presId="urn:microsoft.com/office/officeart/2005/8/layout/hChevron3"/>
    <dgm:cxn modelId="{8757DA68-989A-4B97-923F-78DB5EAA3C7B}" type="presParOf" srcId="{32F43189-30E4-4073-88BC-8BBF7248A9FE}" destId="{9267B197-F506-455E-BD33-69CE86474208}" srcOrd="9" destOrd="0" presId="urn:microsoft.com/office/officeart/2005/8/layout/hChevron3"/>
    <dgm:cxn modelId="{AFE8D2A5-62B7-4287-B7CF-FE8DC49DDF2F}" type="presParOf" srcId="{32F43189-30E4-4073-88BC-8BBF7248A9FE}" destId="{C746960E-B78D-445A-8641-351C6C526219}" srcOrd="10" destOrd="0" presId="urn:microsoft.com/office/officeart/2005/8/layout/hChevron3"/>
    <dgm:cxn modelId="{A3623A55-E830-4BEF-A58F-032B596BB1B8}" type="presParOf" srcId="{32F43189-30E4-4073-88BC-8BBF7248A9FE}" destId="{7AAB78B2-374F-4520-BE60-9EC4F3C8B149}" srcOrd="11" destOrd="0" presId="urn:microsoft.com/office/officeart/2005/8/layout/hChevron3"/>
    <dgm:cxn modelId="{B5705557-A84E-4181-BA20-243CE354A6A5}" type="presParOf" srcId="{32F43189-30E4-4073-88BC-8BBF7248A9FE}" destId="{182F0344-D6E8-4562-917A-83243013AB1D}" srcOrd="12" destOrd="0" presId="urn:microsoft.com/office/officeart/2005/8/layout/hChevron3"/>
    <dgm:cxn modelId="{AB891042-FA7E-4A16-86A8-15560E7BDCF3}" type="presParOf" srcId="{32F43189-30E4-4073-88BC-8BBF7248A9FE}" destId="{58BBEA01-4563-4D1E-A5E3-F0F49007D607}" srcOrd="13" destOrd="0" presId="urn:microsoft.com/office/officeart/2005/8/layout/hChevron3"/>
    <dgm:cxn modelId="{C82653B0-5128-4775-8327-C2DD55FD61C0}" type="presParOf" srcId="{32F43189-30E4-4073-88BC-8BBF7248A9FE}" destId="{170D9D3D-373F-4445-9632-F74784FB7EF1}" srcOrd="14"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3.xml><?xml version="1.0" encoding="utf-8"?>
<dgm:dataModel xmlns:dgm="http://schemas.openxmlformats.org/drawingml/2006/diagram" xmlns:a="http://schemas.openxmlformats.org/drawingml/2006/main">
  <dgm:ptLst>
    <dgm:pt modelId="{D8727A72-56F8-49D6-9614-B07713DBDF00}" type="doc">
      <dgm:prSet loTypeId="urn:microsoft.com/office/officeart/2005/8/layout/hChevron3" loCatId="process" qsTypeId="urn:microsoft.com/office/officeart/2005/8/quickstyle/simple1" qsCatId="simple" csTypeId="urn:microsoft.com/office/officeart/2005/8/colors/accent0_1" csCatId="mainScheme" phldr="1"/>
      <dgm:spPr/>
    </dgm:pt>
    <dgm:pt modelId="{DCB75D9B-1BC1-4F47-B443-336EFC899368}">
      <dgm:prSet phldrT="[Text]" custT="1"/>
      <dgm:spPr>
        <a:solidFill>
          <a:schemeClr val="tx1">
            <a:lumMod val="40000"/>
            <a:lumOff val="60000"/>
          </a:schemeClr>
        </a:solidFill>
      </dgm:spPr>
      <dgm:t>
        <a:bodyPr/>
        <a:lstStyle/>
        <a:p>
          <a:r>
            <a:rPr lang="fa-IR" sz="1400" b="1">
              <a:solidFill>
                <a:srgbClr val="002060"/>
              </a:solidFill>
              <a:cs typeface="B Nazanin" panose="00000400000000000000" pitchFamily="2" charset="-78"/>
            </a:rPr>
            <a:t>مقدمه</a:t>
          </a:r>
          <a:endParaRPr lang="en-US" sz="1400" b="1" dirty="0">
            <a:solidFill>
              <a:srgbClr val="002060"/>
            </a:solidFill>
            <a:cs typeface="B Nazanin" panose="00000400000000000000" pitchFamily="2" charset="-78"/>
          </a:endParaRPr>
        </a:p>
      </dgm:t>
    </dgm:pt>
    <dgm:pt modelId="{1F8E0BCD-2899-49EE-87B0-AD140B823F0F}" type="parTrans" cxnId="{18F4680D-92C1-4D9F-A0B1-7E8FFB6AB70F}">
      <dgm:prSet/>
      <dgm:spPr/>
      <dgm:t>
        <a:bodyPr/>
        <a:lstStyle/>
        <a:p>
          <a:endParaRPr lang="en-US"/>
        </a:p>
      </dgm:t>
    </dgm:pt>
    <dgm:pt modelId="{5AF8477C-0DDD-4625-BF2D-A50F965D5188}" type="sibTrans" cxnId="{18F4680D-92C1-4D9F-A0B1-7E8FFB6AB70F}">
      <dgm:prSet/>
      <dgm:spPr/>
      <dgm:t>
        <a:bodyPr/>
        <a:lstStyle/>
        <a:p>
          <a:endParaRPr lang="en-US"/>
        </a:p>
      </dgm:t>
    </dgm:pt>
    <dgm:pt modelId="{DA037449-7C10-41DB-8EC1-7B8CDC65A455}">
      <dgm:prSet phldrT="[Text]" custT="1"/>
      <dgm:spPr>
        <a:solidFill>
          <a:schemeClr val="tx1">
            <a:lumMod val="40000"/>
            <a:lumOff val="60000"/>
          </a:schemeClr>
        </a:solidFill>
      </dgm:spPr>
      <dgm:t>
        <a:bodyPr/>
        <a:lstStyle/>
        <a:p>
          <a:r>
            <a:rPr lang="fa-IR" sz="1400" b="1">
              <a:solidFill>
                <a:srgbClr val="002060"/>
              </a:solidFill>
              <a:cs typeface="B Nazanin" panose="00000400000000000000" pitchFamily="2" charset="-78"/>
            </a:rPr>
            <a:t>خواص</a:t>
          </a:r>
          <a:endParaRPr lang="en-US" sz="1400" b="1" dirty="0">
            <a:solidFill>
              <a:srgbClr val="002060"/>
            </a:solidFill>
            <a:cs typeface="B Nazanin" panose="00000400000000000000" pitchFamily="2" charset="-78"/>
          </a:endParaRPr>
        </a:p>
      </dgm:t>
    </dgm:pt>
    <dgm:pt modelId="{76519712-CBAA-4B62-80D0-27B08A414BB1}" type="parTrans" cxnId="{03F178B2-A20C-45A9-9DEF-CC8BB3210178}">
      <dgm:prSet/>
      <dgm:spPr/>
      <dgm:t>
        <a:bodyPr/>
        <a:lstStyle/>
        <a:p>
          <a:endParaRPr lang="en-US"/>
        </a:p>
      </dgm:t>
    </dgm:pt>
    <dgm:pt modelId="{A9186DB7-E516-4469-A93C-EFCF0ED2C6AC}" type="sibTrans" cxnId="{03F178B2-A20C-45A9-9DEF-CC8BB3210178}">
      <dgm:prSet/>
      <dgm:spPr/>
      <dgm:t>
        <a:bodyPr/>
        <a:lstStyle/>
        <a:p>
          <a:endParaRPr lang="en-US"/>
        </a:p>
      </dgm:t>
    </dgm:pt>
    <dgm:pt modelId="{6833DEAF-3A60-41F7-89EC-3E2AF0668D6C}">
      <dgm:prSet phldrT="[Text]" custT="1"/>
      <dgm:spPr>
        <a:solidFill>
          <a:schemeClr val="tx1">
            <a:lumMod val="40000"/>
            <a:lumOff val="60000"/>
          </a:schemeClr>
        </a:solidFill>
      </dgm:spPr>
      <dgm:t>
        <a:bodyPr/>
        <a:lstStyle/>
        <a:p>
          <a:r>
            <a:rPr lang="fa-IR" sz="1400" b="1">
              <a:solidFill>
                <a:srgbClr val="002060"/>
              </a:solidFill>
              <a:cs typeface="B Nazanin" panose="00000400000000000000" pitchFamily="2" charset="-78"/>
            </a:rPr>
            <a:t>کاربرد</a:t>
          </a:r>
          <a:endParaRPr lang="en-US" sz="1400" b="1" dirty="0">
            <a:solidFill>
              <a:srgbClr val="002060"/>
            </a:solidFill>
            <a:cs typeface="B Nazanin" panose="00000400000000000000" pitchFamily="2" charset="-78"/>
          </a:endParaRPr>
        </a:p>
      </dgm:t>
    </dgm:pt>
    <dgm:pt modelId="{B54F9EE0-8CE9-4C54-B44F-98A5EB0A953B}" type="parTrans" cxnId="{E7323E7D-939D-47B8-AC2F-20457CA45EDB}">
      <dgm:prSet/>
      <dgm:spPr/>
      <dgm:t>
        <a:bodyPr/>
        <a:lstStyle/>
        <a:p>
          <a:endParaRPr lang="en-US"/>
        </a:p>
      </dgm:t>
    </dgm:pt>
    <dgm:pt modelId="{41045B56-76D5-484C-8C2D-89F8BB7A037F}" type="sibTrans" cxnId="{E7323E7D-939D-47B8-AC2F-20457CA45EDB}">
      <dgm:prSet/>
      <dgm:spPr/>
      <dgm:t>
        <a:bodyPr/>
        <a:lstStyle/>
        <a:p>
          <a:endParaRPr lang="en-US"/>
        </a:p>
      </dgm:t>
    </dgm:pt>
    <dgm:pt modelId="{42CB0ECC-3EAE-482A-B6A9-A63EBEEFE767}">
      <dgm:prSet phldrT="[Text]" custT="1"/>
      <dgm:spPr>
        <a:solidFill>
          <a:schemeClr val="tx1">
            <a:lumMod val="40000"/>
            <a:lumOff val="60000"/>
          </a:schemeClr>
        </a:solidFill>
      </dgm:spPr>
      <dgm:t>
        <a:bodyPr/>
        <a:lstStyle/>
        <a:p>
          <a:r>
            <a:rPr lang="fa-IR" sz="1400" b="1">
              <a:solidFill>
                <a:srgbClr val="002060"/>
              </a:solidFill>
              <a:cs typeface="B Nazanin" panose="00000400000000000000" pitchFamily="2" charset="-78"/>
            </a:rPr>
            <a:t>تاریخچه</a:t>
          </a:r>
          <a:endParaRPr lang="en-US" sz="1400" b="1" dirty="0">
            <a:solidFill>
              <a:srgbClr val="002060"/>
            </a:solidFill>
            <a:cs typeface="B Nazanin" panose="00000400000000000000" pitchFamily="2" charset="-78"/>
          </a:endParaRPr>
        </a:p>
      </dgm:t>
    </dgm:pt>
    <dgm:pt modelId="{DEC1DCE2-F534-4A41-8362-9D58B85EF288}" type="parTrans" cxnId="{B2C60FDB-4C0D-4944-B91E-597D9D20BBAF}">
      <dgm:prSet/>
      <dgm:spPr/>
      <dgm:t>
        <a:bodyPr/>
        <a:lstStyle/>
        <a:p>
          <a:endParaRPr lang="en-US"/>
        </a:p>
      </dgm:t>
    </dgm:pt>
    <dgm:pt modelId="{AB059917-B18B-424C-A3CB-048B63EFAB84}" type="sibTrans" cxnId="{B2C60FDB-4C0D-4944-B91E-597D9D20BBAF}">
      <dgm:prSet/>
      <dgm:spPr/>
      <dgm:t>
        <a:bodyPr/>
        <a:lstStyle/>
        <a:p>
          <a:endParaRPr lang="en-US"/>
        </a:p>
      </dgm:t>
    </dgm:pt>
    <dgm:pt modelId="{3E5F2591-6D50-43B1-BF9C-DFFD0F110F5C}">
      <dgm:prSet phldrT="[Text]" custT="1">
        <dgm:style>
          <a:lnRef idx="1">
            <a:schemeClr val="dk1"/>
          </a:lnRef>
          <a:fillRef idx="3">
            <a:schemeClr val="dk1"/>
          </a:fillRef>
          <a:effectRef idx="2">
            <a:schemeClr val="dk1"/>
          </a:effectRef>
          <a:fontRef idx="minor">
            <a:schemeClr val="lt1"/>
          </a:fontRef>
        </dgm:style>
      </dgm:prSet>
      <dgm:spPr>
        <a:solidFill>
          <a:schemeClr val="tx1">
            <a:lumMod val="40000"/>
            <a:lumOff val="60000"/>
          </a:schemeClr>
        </a:solidFill>
      </dgm:spPr>
      <dgm:t>
        <a:bodyPr/>
        <a:lstStyle/>
        <a:p>
          <a:r>
            <a:rPr lang="fa-IR" sz="1400" b="1">
              <a:solidFill>
                <a:srgbClr val="002060"/>
              </a:solidFill>
              <a:cs typeface="B Nazanin" panose="00000400000000000000" pitchFamily="2" charset="-78"/>
            </a:rPr>
            <a:t>روش های تولید</a:t>
          </a:r>
          <a:endParaRPr lang="en-US" sz="1400" b="1" dirty="0">
            <a:solidFill>
              <a:srgbClr val="002060"/>
            </a:solidFill>
            <a:cs typeface="B Nazanin" panose="00000400000000000000" pitchFamily="2" charset="-78"/>
          </a:endParaRPr>
        </a:p>
      </dgm:t>
    </dgm:pt>
    <dgm:pt modelId="{12916A1D-3B2B-4FD2-B5E6-6AE41069E53E}" type="parTrans" cxnId="{046350DF-2947-43BE-A243-A5D560617135}">
      <dgm:prSet/>
      <dgm:spPr/>
      <dgm:t>
        <a:bodyPr/>
        <a:lstStyle/>
        <a:p>
          <a:endParaRPr lang="en-US"/>
        </a:p>
      </dgm:t>
    </dgm:pt>
    <dgm:pt modelId="{DD131879-85F2-4E0C-ABB9-6F01EBBEE215}" type="sibTrans" cxnId="{046350DF-2947-43BE-A243-A5D560617135}">
      <dgm:prSet/>
      <dgm:spPr/>
      <dgm:t>
        <a:bodyPr/>
        <a:lstStyle/>
        <a:p>
          <a:endParaRPr lang="en-US"/>
        </a:p>
      </dgm:t>
    </dgm:pt>
    <dgm:pt modelId="{A46802C8-DA3B-495B-A90A-72DA553E8C56}">
      <dgm:prSet phldrT="[Text]" custT="1"/>
      <dgm:spPr>
        <a:solidFill>
          <a:schemeClr val="tx1">
            <a:lumMod val="40000"/>
            <a:lumOff val="60000"/>
          </a:schemeClr>
        </a:solidFill>
      </dgm:spPr>
      <dgm:t>
        <a:bodyPr/>
        <a:lstStyle/>
        <a:p>
          <a:r>
            <a:rPr lang="fa-IR" sz="1400" b="1">
              <a:solidFill>
                <a:srgbClr val="002060"/>
              </a:solidFill>
              <a:effectLst>
                <a:outerShdw blurRad="38100" dist="38100" dir="2700000" algn="tl">
                  <a:srgbClr val="000000">
                    <a:alpha val="43137"/>
                  </a:srgbClr>
                </a:outerShdw>
              </a:effectLst>
              <a:cs typeface="B Nazanin" panose="00000400000000000000" pitchFamily="2" charset="-78"/>
            </a:rPr>
            <a:t>بهترین روش تولید</a:t>
          </a:r>
          <a:endParaRPr lang="en-US" sz="1400" b="1" dirty="0">
            <a:solidFill>
              <a:srgbClr val="002060"/>
            </a:solidFill>
            <a:effectLst>
              <a:outerShdw blurRad="38100" dist="38100" dir="2700000" algn="tl">
                <a:srgbClr val="000000">
                  <a:alpha val="43137"/>
                </a:srgbClr>
              </a:outerShdw>
            </a:effectLst>
            <a:cs typeface="B Nazanin" panose="00000400000000000000" pitchFamily="2" charset="-78"/>
          </a:endParaRPr>
        </a:p>
      </dgm:t>
    </dgm:pt>
    <dgm:pt modelId="{B0A51965-5EC2-48DB-A0DA-4C2DE9E3CD4E}" type="parTrans" cxnId="{63573D47-D978-4B63-9685-F6943168C4B9}">
      <dgm:prSet/>
      <dgm:spPr/>
      <dgm:t>
        <a:bodyPr/>
        <a:lstStyle/>
        <a:p>
          <a:endParaRPr lang="en-US"/>
        </a:p>
      </dgm:t>
    </dgm:pt>
    <dgm:pt modelId="{E2D27B60-1307-4700-BA62-87E34DBBD40A}" type="sibTrans" cxnId="{63573D47-D978-4B63-9685-F6943168C4B9}">
      <dgm:prSet/>
      <dgm:spPr/>
      <dgm:t>
        <a:bodyPr/>
        <a:lstStyle/>
        <a:p>
          <a:endParaRPr lang="en-US"/>
        </a:p>
      </dgm:t>
    </dgm:pt>
    <dgm:pt modelId="{5B775452-2064-4930-8EAE-400E5EBA6550}">
      <dgm:prSet phldrT="[Text]" custT="1"/>
      <dgm:spPr>
        <a:solidFill>
          <a:schemeClr val="tx1">
            <a:lumMod val="40000"/>
            <a:lumOff val="60000"/>
          </a:schemeClr>
        </a:solidFill>
      </dgm:spPr>
      <dgm:t>
        <a:bodyPr/>
        <a:lstStyle/>
        <a:p>
          <a:r>
            <a:rPr lang="fa-IR" sz="1400" b="1" dirty="0">
              <a:solidFill>
                <a:srgbClr val="002060"/>
              </a:solidFill>
              <a:cs typeface="B Nazanin" panose="00000400000000000000" pitchFamily="2" charset="-78"/>
            </a:rPr>
            <a:t>بررسی بازار</a:t>
          </a:r>
          <a:endParaRPr lang="en-US" sz="1400" b="1" dirty="0">
            <a:solidFill>
              <a:srgbClr val="002060"/>
            </a:solidFill>
            <a:cs typeface="B Nazanin" panose="00000400000000000000" pitchFamily="2" charset="-78"/>
          </a:endParaRPr>
        </a:p>
      </dgm:t>
    </dgm:pt>
    <dgm:pt modelId="{F84D7F43-77FC-4C60-8ECE-E1BF429B51EF}" type="parTrans" cxnId="{CCD8AB45-4AE2-4E2A-94BB-9913818B9025}">
      <dgm:prSet/>
      <dgm:spPr/>
      <dgm:t>
        <a:bodyPr/>
        <a:lstStyle/>
        <a:p>
          <a:endParaRPr lang="en-US"/>
        </a:p>
      </dgm:t>
    </dgm:pt>
    <dgm:pt modelId="{3AB435F3-9F9E-4D2F-8B5D-F8CBF01D4CBE}" type="sibTrans" cxnId="{CCD8AB45-4AE2-4E2A-94BB-9913818B9025}">
      <dgm:prSet/>
      <dgm:spPr/>
      <dgm:t>
        <a:bodyPr/>
        <a:lstStyle/>
        <a:p>
          <a:endParaRPr lang="en-US"/>
        </a:p>
      </dgm:t>
    </dgm:pt>
    <dgm:pt modelId="{80702F78-A1AD-4532-8CC5-0D4C637EBBB1}">
      <dgm:prSet phldrT="[Text]" custT="1"/>
      <dgm:spPr>
        <a:gradFill flip="none" rotWithShape="0">
          <a:gsLst>
            <a:gs pos="0">
              <a:srgbClr val="F2B900">
                <a:shade val="30000"/>
                <a:satMod val="115000"/>
              </a:srgbClr>
            </a:gs>
            <a:gs pos="50000">
              <a:srgbClr val="F2B900">
                <a:shade val="67500"/>
                <a:satMod val="115000"/>
              </a:srgbClr>
            </a:gs>
            <a:gs pos="100000">
              <a:srgbClr val="F2B900">
                <a:shade val="100000"/>
                <a:satMod val="115000"/>
              </a:srgbClr>
            </a:gs>
          </a:gsLst>
          <a:path path="circle">
            <a:fillToRect l="100000" t="100000"/>
          </a:path>
          <a:tileRect r="-100000" b="-100000"/>
        </a:gradFill>
      </dgm:spPr>
      <dgm:t>
        <a:bodyPr/>
        <a:lstStyle/>
        <a:p>
          <a:r>
            <a:rPr lang="fa-IR" sz="1400" b="1">
              <a:solidFill>
                <a:srgbClr val="002060"/>
              </a:solidFill>
              <a:cs typeface="B Nazanin" panose="00000400000000000000" pitchFamily="2" charset="-78"/>
            </a:rPr>
            <a:t>محاسبات اقتصادی</a:t>
          </a:r>
          <a:endParaRPr lang="en-US" sz="1400" b="1" dirty="0">
            <a:solidFill>
              <a:srgbClr val="002060"/>
            </a:solidFill>
            <a:cs typeface="B Nazanin" panose="00000400000000000000" pitchFamily="2" charset="-78"/>
          </a:endParaRPr>
        </a:p>
      </dgm:t>
    </dgm:pt>
    <dgm:pt modelId="{75ADA028-127E-4D4C-9CFC-8E3C83EF273A}" type="parTrans" cxnId="{BC7EB09F-759D-42FC-B50E-D3BC12BB8C9C}">
      <dgm:prSet/>
      <dgm:spPr/>
      <dgm:t>
        <a:bodyPr/>
        <a:lstStyle/>
        <a:p>
          <a:endParaRPr lang="en-US"/>
        </a:p>
      </dgm:t>
    </dgm:pt>
    <dgm:pt modelId="{61BE312E-2E14-48F8-ACF4-04895BF119B8}" type="sibTrans" cxnId="{BC7EB09F-759D-42FC-B50E-D3BC12BB8C9C}">
      <dgm:prSet/>
      <dgm:spPr/>
      <dgm:t>
        <a:bodyPr/>
        <a:lstStyle/>
        <a:p>
          <a:endParaRPr lang="en-US"/>
        </a:p>
      </dgm:t>
    </dgm:pt>
    <dgm:pt modelId="{32F43189-30E4-4073-88BC-8BBF7248A9FE}" type="pres">
      <dgm:prSet presAssocID="{D8727A72-56F8-49D6-9614-B07713DBDF00}" presName="Name0" presStyleCnt="0">
        <dgm:presLayoutVars>
          <dgm:dir val="rev"/>
          <dgm:resizeHandles val="exact"/>
        </dgm:presLayoutVars>
      </dgm:prSet>
      <dgm:spPr/>
    </dgm:pt>
    <dgm:pt modelId="{A88829A7-CB7F-45AF-95E0-2E8F40FB30E8}" type="pres">
      <dgm:prSet presAssocID="{DCB75D9B-1BC1-4F47-B443-336EFC899368}" presName="parTxOnly" presStyleLbl="node1" presStyleIdx="0" presStyleCnt="8">
        <dgm:presLayoutVars>
          <dgm:bulletEnabled val="1"/>
        </dgm:presLayoutVars>
      </dgm:prSet>
      <dgm:spPr/>
    </dgm:pt>
    <dgm:pt modelId="{AE40EDBB-B031-473F-8E29-CC99FEADFE43}" type="pres">
      <dgm:prSet presAssocID="{5AF8477C-0DDD-4625-BF2D-A50F965D5188}" presName="parSpace" presStyleCnt="0"/>
      <dgm:spPr/>
    </dgm:pt>
    <dgm:pt modelId="{2D487051-B733-49A1-B084-6F3D48AD60D0}" type="pres">
      <dgm:prSet presAssocID="{DA037449-7C10-41DB-8EC1-7B8CDC65A455}" presName="parTxOnly" presStyleLbl="node1" presStyleIdx="1" presStyleCnt="8">
        <dgm:presLayoutVars>
          <dgm:bulletEnabled val="1"/>
        </dgm:presLayoutVars>
      </dgm:prSet>
      <dgm:spPr/>
    </dgm:pt>
    <dgm:pt modelId="{3F4EE380-D7DF-431A-9F87-81E90750F32A}" type="pres">
      <dgm:prSet presAssocID="{A9186DB7-E516-4469-A93C-EFCF0ED2C6AC}" presName="parSpace" presStyleCnt="0"/>
      <dgm:spPr/>
    </dgm:pt>
    <dgm:pt modelId="{0D531496-288A-4A6E-A63D-C15773A9763B}" type="pres">
      <dgm:prSet presAssocID="{42CB0ECC-3EAE-482A-B6A9-A63EBEEFE767}" presName="parTxOnly" presStyleLbl="node1" presStyleIdx="2" presStyleCnt="8">
        <dgm:presLayoutVars>
          <dgm:bulletEnabled val="1"/>
        </dgm:presLayoutVars>
      </dgm:prSet>
      <dgm:spPr/>
    </dgm:pt>
    <dgm:pt modelId="{E547741C-DE6C-4621-8AEF-BF4E9FBF1F8F}" type="pres">
      <dgm:prSet presAssocID="{AB059917-B18B-424C-A3CB-048B63EFAB84}" presName="parSpace" presStyleCnt="0"/>
      <dgm:spPr/>
    </dgm:pt>
    <dgm:pt modelId="{51EE115F-531D-43A9-9ABF-F7D4196C1C2B}" type="pres">
      <dgm:prSet presAssocID="{6833DEAF-3A60-41F7-89EC-3E2AF0668D6C}" presName="parTxOnly" presStyleLbl="node1" presStyleIdx="3" presStyleCnt="8">
        <dgm:presLayoutVars>
          <dgm:bulletEnabled val="1"/>
        </dgm:presLayoutVars>
      </dgm:prSet>
      <dgm:spPr/>
    </dgm:pt>
    <dgm:pt modelId="{31F89D1F-88A4-4557-85B6-4843462A286A}" type="pres">
      <dgm:prSet presAssocID="{41045B56-76D5-484C-8C2D-89F8BB7A037F}" presName="parSpace" presStyleCnt="0"/>
      <dgm:spPr/>
    </dgm:pt>
    <dgm:pt modelId="{04F108E5-E860-41BB-9B75-7EE70E2A5B7A}" type="pres">
      <dgm:prSet presAssocID="{3E5F2591-6D50-43B1-BF9C-DFFD0F110F5C}" presName="parTxOnly" presStyleLbl="node1" presStyleIdx="4" presStyleCnt="8">
        <dgm:presLayoutVars>
          <dgm:bulletEnabled val="1"/>
        </dgm:presLayoutVars>
      </dgm:prSet>
      <dgm:spPr/>
    </dgm:pt>
    <dgm:pt modelId="{9267B197-F506-455E-BD33-69CE86474208}" type="pres">
      <dgm:prSet presAssocID="{DD131879-85F2-4E0C-ABB9-6F01EBBEE215}" presName="parSpace" presStyleCnt="0"/>
      <dgm:spPr/>
    </dgm:pt>
    <dgm:pt modelId="{C746960E-B78D-445A-8641-351C6C526219}" type="pres">
      <dgm:prSet presAssocID="{A46802C8-DA3B-495B-A90A-72DA553E8C56}" presName="parTxOnly" presStyleLbl="node1" presStyleIdx="5" presStyleCnt="8">
        <dgm:presLayoutVars>
          <dgm:bulletEnabled val="1"/>
        </dgm:presLayoutVars>
      </dgm:prSet>
      <dgm:spPr/>
    </dgm:pt>
    <dgm:pt modelId="{7AAB78B2-374F-4520-BE60-9EC4F3C8B149}" type="pres">
      <dgm:prSet presAssocID="{E2D27B60-1307-4700-BA62-87E34DBBD40A}" presName="parSpace" presStyleCnt="0"/>
      <dgm:spPr/>
    </dgm:pt>
    <dgm:pt modelId="{182F0344-D6E8-4562-917A-83243013AB1D}" type="pres">
      <dgm:prSet presAssocID="{5B775452-2064-4930-8EAE-400E5EBA6550}" presName="parTxOnly" presStyleLbl="node1" presStyleIdx="6" presStyleCnt="8">
        <dgm:presLayoutVars>
          <dgm:bulletEnabled val="1"/>
        </dgm:presLayoutVars>
      </dgm:prSet>
      <dgm:spPr/>
    </dgm:pt>
    <dgm:pt modelId="{58BBEA01-4563-4D1E-A5E3-F0F49007D607}" type="pres">
      <dgm:prSet presAssocID="{3AB435F3-9F9E-4D2F-8B5D-F8CBF01D4CBE}" presName="parSpace" presStyleCnt="0"/>
      <dgm:spPr/>
    </dgm:pt>
    <dgm:pt modelId="{170D9D3D-373F-4445-9632-F74784FB7EF1}" type="pres">
      <dgm:prSet presAssocID="{80702F78-A1AD-4532-8CC5-0D4C637EBBB1}" presName="parTxOnly" presStyleLbl="node1" presStyleIdx="7" presStyleCnt="8">
        <dgm:presLayoutVars>
          <dgm:bulletEnabled val="1"/>
        </dgm:presLayoutVars>
      </dgm:prSet>
      <dgm:spPr/>
    </dgm:pt>
  </dgm:ptLst>
  <dgm:cxnLst>
    <dgm:cxn modelId="{18F4680D-92C1-4D9F-A0B1-7E8FFB6AB70F}" srcId="{D8727A72-56F8-49D6-9614-B07713DBDF00}" destId="{DCB75D9B-1BC1-4F47-B443-336EFC899368}" srcOrd="0" destOrd="0" parTransId="{1F8E0BCD-2899-49EE-87B0-AD140B823F0F}" sibTransId="{5AF8477C-0DDD-4625-BF2D-A50F965D5188}"/>
    <dgm:cxn modelId="{5E3C2512-8E74-49E2-8EC1-553197ABFE86}" type="presOf" srcId="{42CB0ECC-3EAE-482A-B6A9-A63EBEEFE767}" destId="{0D531496-288A-4A6E-A63D-C15773A9763B}" srcOrd="0" destOrd="0" presId="urn:microsoft.com/office/officeart/2005/8/layout/hChevron3"/>
    <dgm:cxn modelId="{A163E618-1847-4576-8DA5-887EDF2183D4}" type="presOf" srcId="{DA037449-7C10-41DB-8EC1-7B8CDC65A455}" destId="{2D487051-B733-49A1-B084-6F3D48AD60D0}" srcOrd="0" destOrd="0" presId="urn:microsoft.com/office/officeart/2005/8/layout/hChevron3"/>
    <dgm:cxn modelId="{51138034-40DE-4830-B834-2262F0C50CA6}" type="presOf" srcId="{A46802C8-DA3B-495B-A90A-72DA553E8C56}" destId="{C746960E-B78D-445A-8641-351C6C526219}" srcOrd="0" destOrd="0" presId="urn:microsoft.com/office/officeart/2005/8/layout/hChevron3"/>
    <dgm:cxn modelId="{02002737-F12D-40E2-898D-46D3160C552A}" type="presOf" srcId="{D8727A72-56F8-49D6-9614-B07713DBDF00}" destId="{32F43189-30E4-4073-88BC-8BBF7248A9FE}" srcOrd="0" destOrd="0" presId="urn:microsoft.com/office/officeart/2005/8/layout/hChevron3"/>
    <dgm:cxn modelId="{CCD8AB45-4AE2-4E2A-94BB-9913818B9025}" srcId="{D8727A72-56F8-49D6-9614-B07713DBDF00}" destId="{5B775452-2064-4930-8EAE-400E5EBA6550}" srcOrd="6" destOrd="0" parTransId="{F84D7F43-77FC-4C60-8ECE-E1BF429B51EF}" sibTransId="{3AB435F3-9F9E-4D2F-8B5D-F8CBF01D4CBE}"/>
    <dgm:cxn modelId="{CA202946-6FBE-454E-A6F4-F37C0866F9B4}" type="presOf" srcId="{3E5F2591-6D50-43B1-BF9C-DFFD0F110F5C}" destId="{04F108E5-E860-41BB-9B75-7EE70E2A5B7A}" srcOrd="0" destOrd="0" presId="urn:microsoft.com/office/officeart/2005/8/layout/hChevron3"/>
    <dgm:cxn modelId="{63573D47-D978-4B63-9685-F6943168C4B9}" srcId="{D8727A72-56F8-49D6-9614-B07713DBDF00}" destId="{A46802C8-DA3B-495B-A90A-72DA553E8C56}" srcOrd="5" destOrd="0" parTransId="{B0A51965-5EC2-48DB-A0DA-4C2DE9E3CD4E}" sibTransId="{E2D27B60-1307-4700-BA62-87E34DBBD40A}"/>
    <dgm:cxn modelId="{D53A3375-A2B8-4941-8BC8-51D6179B7601}" type="presOf" srcId="{6833DEAF-3A60-41F7-89EC-3E2AF0668D6C}" destId="{51EE115F-531D-43A9-9ABF-F7D4196C1C2B}" srcOrd="0" destOrd="0" presId="urn:microsoft.com/office/officeart/2005/8/layout/hChevron3"/>
    <dgm:cxn modelId="{E7323E7D-939D-47B8-AC2F-20457CA45EDB}" srcId="{D8727A72-56F8-49D6-9614-B07713DBDF00}" destId="{6833DEAF-3A60-41F7-89EC-3E2AF0668D6C}" srcOrd="3" destOrd="0" parTransId="{B54F9EE0-8CE9-4C54-B44F-98A5EB0A953B}" sibTransId="{41045B56-76D5-484C-8C2D-89F8BB7A037F}"/>
    <dgm:cxn modelId="{26FFD399-8306-4E46-9D38-ABBDB5A727FE}" type="presOf" srcId="{80702F78-A1AD-4532-8CC5-0D4C637EBBB1}" destId="{170D9D3D-373F-4445-9632-F74784FB7EF1}" srcOrd="0" destOrd="0" presId="urn:microsoft.com/office/officeart/2005/8/layout/hChevron3"/>
    <dgm:cxn modelId="{BC7EB09F-759D-42FC-B50E-D3BC12BB8C9C}" srcId="{D8727A72-56F8-49D6-9614-B07713DBDF00}" destId="{80702F78-A1AD-4532-8CC5-0D4C637EBBB1}" srcOrd="7" destOrd="0" parTransId="{75ADA028-127E-4D4C-9CFC-8E3C83EF273A}" sibTransId="{61BE312E-2E14-48F8-ACF4-04895BF119B8}"/>
    <dgm:cxn modelId="{03F178B2-A20C-45A9-9DEF-CC8BB3210178}" srcId="{D8727A72-56F8-49D6-9614-B07713DBDF00}" destId="{DA037449-7C10-41DB-8EC1-7B8CDC65A455}" srcOrd="1" destOrd="0" parTransId="{76519712-CBAA-4B62-80D0-27B08A414BB1}" sibTransId="{A9186DB7-E516-4469-A93C-EFCF0ED2C6AC}"/>
    <dgm:cxn modelId="{EA3B87C6-0816-4C2E-83F2-06B86D718150}" type="presOf" srcId="{DCB75D9B-1BC1-4F47-B443-336EFC899368}" destId="{A88829A7-CB7F-45AF-95E0-2E8F40FB30E8}" srcOrd="0" destOrd="0" presId="urn:microsoft.com/office/officeart/2005/8/layout/hChevron3"/>
    <dgm:cxn modelId="{B2C60FDB-4C0D-4944-B91E-597D9D20BBAF}" srcId="{D8727A72-56F8-49D6-9614-B07713DBDF00}" destId="{42CB0ECC-3EAE-482A-B6A9-A63EBEEFE767}" srcOrd="2" destOrd="0" parTransId="{DEC1DCE2-F534-4A41-8362-9D58B85EF288}" sibTransId="{AB059917-B18B-424C-A3CB-048B63EFAB84}"/>
    <dgm:cxn modelId="{046350DF-2947-43BE-A243-A5D560617135}" srcId="{D8727A72-56F8-49D6-9614-B07713DBDF00}" destId="{3E5F2591-6D50-43B1-BF9C-DFFD0F110F5C}" srcOrd="4" destOrd="0" parTransId="{12916A1D-3B2B-4FD2-B5E6-6AE41069E53E}" sibTransId="{DD131879-85F2-4E0C-ABB9-6F01EBBEE215}"/>
    <dgm:cxn modelId="{C05221F2-18FE-41FE-B899-9CD73C30F21E}" type="presOf" srcId="{5B775452-2064-4930-8EAE-400E5EBA6550}" destId="{182F0344-D6E8-4562-917A-83243013AB1D}" srcOrd="0" destOrd="0" presId="urn:microsoft.com/office/officeart/2005/8/layout/hChevron3"/>
    <dgm:cxn modelId="{08BEA399-C7A3-4984-837B-8341C5EEC01A}" type="presParOf" srcId="{32F43189-30E4-4073-88BC-8BBF7248A9FE}" destId="{A88829A7-CB7F-45AF-95E0-2E8F40FB30E8}" srcOrd="0" destOrd="0" presId="urn:microsoft.com/office/officeart/2005/8/layout/hChevron3"/>
    <dgm:cxn modelId="{6989C180-39B5-4BCD-A195-6ED36CA6E3C7}" type="presParOf" srcId="{32F43189-30E4-4073-88BC-8BBF7248A9FE}" destId="{AE40EDBB-B031-473F-8E29-CC99FEADFE43}" srcOrd="1" destOrd="0" presId="urn:microsoft.com/office/officeart/2005/8/layout/hChevron3"/>
    <dgm:cxn modelId="{BDD7795D-8EFB-4D8F-A232-0E2A27EF5810}" type="presParOf" srcId="{32F43189-30E4-4073-88BC-8BBF7248A9FE}" destId="{2D487051-B733-49A1-B084-6F3D48AD60D0}" srcOrd="2" destOrd="0" presId="urn:microsoft.com/office/officeart/2005/8/layout/hChevron3"/>
    <dgm:cxn modelId="{2FCC519E-6AB8-4CE1-BDF7-F0DB8A480AE3}" type="presParOf" srcId="{32F43189-30E4-4073-88BC-8BBF7248A9FE}" destId="{3F4EE380-D7DF-431A-9F87-81E90750F32A}" srcOrd="3" destOrd="0" presId="urn:microsoft.com/office/officeart/2005/8/layout/hChevron3"/>
    <dgm:cxn modelId="{5FBD28DD-D4F2-4E2D-A8A5-D8729AF4412E}" type="presParOf" srcId="{32F43189-30E4-4073-88BC-8BBF7248A9FE}" destId="{0D531496-288A-4A6E-A63D-C15773A9763B}" srcOrd="4" destOrd="0" presId="urn:microsoft.com/office/officeart/2005/8/layout/hChevron3"/>
    <dgm:cxn modelId="{C9C748B2-A79D-4518-9460-5FF06E8A8225}" type="presParOf" srcId="{32F43189-30E4-4073-88BC-8BBF7248A9FE}" destId="{E547741C-DE6C-4621-8AEF-BF4E9FBF1F8F}" srcOrd="5" destOrd="0" presId="urn:microsoft.com/office/officeart/2005/8/layout/hChevron3"/>
    <dgm:cxn modelId="{B1A3D560-E551-46C3-AA4F-619443E50486}" type="presParOf" srcId="{32F43189-30E4-4073-88BC-8BBF7248A9FE}" destId="{51EE115F-531D-43A9-9ABF-F7D4196C1C2B}" srcOrd="6" destOrd="0" presId="urn:microsoft.com/office/officeart/2005/8/layout/hChevron3"/>
    <dgm:cxn modelId="{45AF19BD-35E9-4961-9479-0CAEC93A763E}" type="presParOf" srcId="{32F43189-30E4-4073-88BC-8BBF7248A9FE}" destId="{31F89D1F-88A4-4557-85B6-4843462A286A}" srcOrd="7" destOrd="0" presId="urn:microsoft.com/office/officeart/2005/8/layout/hChevron3"/>
    <dgm:cxn modelId="{CAA609B7-B6FA-440D-BAB2-E23423BCD4BE}" type="presParOf" srcId="{32F43189-30E4-4073-88BC-8BBF7248A9FE}" destId="{04F108E5-E860-41BB-9B75-7EE70E2A5B7A}" srcOrd="8" destOrd="0" presId="urn:microsoft.com/office/officeart/2005/8/layout/hChevron3"/>
    <dgm:cxn modelId="{6673D534-B97A-4E32-BCF1-262FD9761811}" type="presParOf" srcId="{32F43189-30E4-4073-88BC-8BBF7248A9FE}" destId="{9267B197-F506-455E-BD33-69CE86474208}" srcOrd="9" destOrd="0" presId="urn:microsoft.com/office/officeart/2005/8/layout/hChevron3"/>
    <dgm:cxn modelId="{1CF0A212-43BC-4584-8632-A072D71FF807}" type="presParOf" srcId="{32F43189-30E4-4073-88BC-8BBF7248A9FE}" destId="{C746960E-B78D-445A-8641-351C6C526219}" srcOrd="10" destOrd="0" presId="urn:microsoft.com/office/officeart/2005/8/layout/hChevron3"/>
    <dgm:cxn modelId="{25C4617B-9B23-4E83-BC77-B8D84CCFAD34}" type="presParOf" srcId="{32F43189-30E4-4073-88BC-8BBF7248A9FE}" destId="{7AAB78B2-374F-4520-BE60-9EC4F3C8B149}" srcOrd="11" destOrd="0" presId="urn:microsoft.com/office/officeart/2005/8/layout/hChevron3"/>
    <dgm:cxn modelId="{6A8F4EC4-7ACC-4440-B159-BCEA4F851D24}" type="presParOf" srcId="{32F43189-30E4-4073-88BC-8BBF7248A9FE}" destId="{182F0344-D6E8-4562-917A-83243013AB1D}" srcOrd="12" destOrd="0" presId="urn:microsoft.com/office/officeart/2005/8/layout/hChevron3"/>
    <dgm:cxn modelId="{28FC7454-F6B8-48C3-8F15-7681567D8E64}" type="presParOf" srcId="{32F43189-30E4-4073-88BC-8BBF7248A9FE}" destId="{58BBEA01-4563-4D1E-A5E3-F0F49007D607}" srcOrd="13" destOrd="0" presId="urn:microsoft.com/office/officeart/2005/8/layout/hChevron3"/>
    <dgm:cxn modelId="{21037989-C639-4B9C-80DC-6AE566A20B78}" type="presParOf" srcId="{32F43189-30E4-4073-88BC-8BBF7248A9FE}" destId="{170D9D3D-373F-4445-9632-F74784FB7EF1}" srcOrd="14"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4.xml><?xml version="1.0" encoding="utf-8"?>
<dgm:dataModel xmlns:dgm="http://schemas.openxmlformats.org/drawingml/2006/diagram" xmlns:a="http://schemas.openxmlformats.org/drawingml/2006/main">
  <dgm:ptLst>
    <dgm:pt modelId="{D8727A72-56F8-49D6-9614-B07713DBDF00}" type="doc">
      <dgm:prSet loTypeId="urn:microsoft.com/office/officeart/2005/8/layout/hChevron3" loCatId="process" qsTypeId="urn:microsoft.com/office/officeart/2005/8/quickstyle/simple1" qsCatId="simple" csTypeId="urn:microsoft.com/office/officeart/2005/8/colors/accent0_1" csCatId="mainScheme" phldr="1"/>
      <dgm:spPr/>
    </dgm:pt>
    <dgm:pt modelId="{DCB75D9B-1BC1-4F47-B443-336EFC899368}">
      <dgm:prSet phldrT="[Text]" custT="1"/>
      <dgm:spPr>
        <a:solidFill>
          <a:schemeClr val="tx1">
            <a:lumMod val="40000"/>
            <a:lumOff val="60000"/>
          </a:schemeClr>
        </a:solidFill>
      </dgm:spPr>
      <dgm:t>
        <a:bodyPr/>
        <a:lstStyle/>
        <a:p>
          <a:r>
            <a:rPr lang="fa-IR" sz="1400" b="1">
              <a:solidFill>
                <a:srgbClr val="002060"/>
              </a:solidFill>
              <a:cs typeface="B Nazanin" panose="00000400000000000000" pitchFamily="2" charset="-78"/>
            </a:rPr>
            <a:t>مقدمه</a:t>
          </a:r>
          <a:endParaRPr lang="en-US" sz="1400" b="1" dirty="0">
            <a:solidFill>
              <a:srgbClr val="002060"/>
            </a:solidFill>
            <a:cs typeface="B Nazanin" panose="00000400000000000000" pitchFamily="2" charset="-78"/>
          </a:endParaRPr>
        </a:p>
      </dgm:t>
    </dgm:pt>
    <dgm:pt modelId="{1F8E0BCD-2899-49EE-87B0-AD140B823F0F}" type="parTrans" cxnId="{18F4680D-92C1-4D9F-A0B1-7E8FFB6AB70F}">
      <dgm:prSet/>
      <dgm:spPr/>
      <dgm:t>
        <a:bodyPr/>
        <a:lstStyle/>
        <a:p>
          <a:endParaRPr lang="en-US"/>
        </a:p>
      </dgm:t>
    </dgm:pt>
    <dgm:pt modelId="{5AF8477C-0DDD-4625-BF2D-A50F965D5188}" type="sibTrans" cxnId="{18F4680D-92C1-4D9F-A0B1-7E8FFB6AB70F}">
      <dgm:prSet/>
      <dgm:spPr/>
      <dgm:t>
        <a:bodyPr/>
        <a:lstStyle/>
        <a:p>
          <a:endParaRPr lang="en-US"/>
        </a:p>
      </dgm:t>
    </dgm:pt>
    <dgm:pt modelId="{DA037449-7C10-41DB-8EC1-7B8CDC65A455}">
      <dgm:prSet phldrT="[Text]" custT="1"/>
      <dgm:spPr>
        <a:solidFill>
          <a:schemeClr val="tx1">
            <a:lumMod val="40000"/>
            <a:lumOff val="60000"/>
          </a:schemeClr>
        </a:solidFill>
      </dgm:spPr>
      <dgm:t>
        <a:bodyPr/>
        <a:lstStyle/>
        <a:p>
          <a:r>
            <a:rPr lang="fa-IR" sz="1400" b="1">
              <a:solidFill>
                <a:srgbClr val="002060"/>
              </a:solidFill>
              <a:cs typeface="B Nazanin" panose="00000400000000000000" pitchFamily="2" charset="-78"/>
            </a:rPr>
            <a:t>خواص</a:t>
          </a:r>
          <a:endParaRPr lang="en-US" sz="1400" b="1" dirty="0">
            <a:solidFill>
              <a:srgbClr val="002060"/>
            </a:solidFill>
            <a:cs typeface="B Nazanin" panose="00000400000000000000" pitchFamily="2" charset="-78"/>
          </a:endParaRPr>
        </a:p>
      </dgm:t>
    </dgm:pt>
    <dgm:pt modelId="{76519712-CBAA-4B62-80D0-27B08A414BB1}" type="parTrans" cxnId="{03F178B2-A20C-45A9-9DEF-CC8BB3210178}">
      <dgm:prSet/>
      <dgm:spPr/>
      <dgm:t>
        <a:bodyPr/>
        <a:lstStyle/>
        <a:p>
          <a:endParaRPr lang="en-US"/>
        </a:p>
      </dgm:t>
    </dgm:pt>
    <dgm:pt modelId="{A9186DB7-E516-4469-A93C-EFCF0ED2C6AC}" type="sibTrans" cxnId="{03F178B2-A20C-45A9-9DEF-CC8BB3210178}">
      <dgm:prSet/>
      <dgm:spPr/>
      <dgm:t>
        <a:bodyPr/>
        <a:lstStyle/>
        <a:p>
          <a:endParaRPr lang="en-US"/>
        </a:p>
      </dgm:t>
    </dgm:pt>
    <dgm:pt modelId="{6833DEAF-3A60-41F7-89EC-3E2AF0668D6C}">
      <dgm:prSet phldrT="[Text]" custT="1"/>
      <dgm:spPr>
        <a:solidFill>
          <a:schemeClr val="tx1">
            <a:lumMod val="40000"/>
            <a:lumOff val="60000"/>
          </a:schemeClr>
        </a:solidFill>
      </dgm:spPr>
      <dgm:t>
        <a:bodyPr/>
        <a:lstStyle/>
        <a:p>
          <a:r>
            <a:rPr lang="fa-IR" sz="1400" b="1">
              <a:solidFill>
                <a:srgbClr val="002060"/>
              </a:solidFill>
              <a:cs typeface="B Nazanin" panose="00000400000000000000" pitchFamily="2" charset="-78"/>
            </a:rPr>
            <a:t>کاربرد</a:t>
          </a:r>
          <a:endParaRPr lang="en-US" sz="1400" b="1" dirty="0">
            <a:solidFill>
              <a:srgbClr val="002060"/>
            </a:solidFill>
            <a:cs typeface="B Nazanin" panose="00000400000000000000" pitchFamily="2" charset="-78"/>
          </a:endParaRPr>
        </a:p>
      </dgm:t>
    </dgm:pt>
    <dgm:pt modelId="{B54F9EE0-8CE9-4C54-B44F-98A5EB0A953B}" type="parTrans" cxnId="{E7323E7D-939D-47B8-AC2F-20457CA45EDB}">
      <dgm:prSet/>
      <dgm:spPr/>
      <dgm:t>
        <a:bodyPr/>
        <a:lstStyle/>
        <a:p>
          <a:endParaRPr lang="en-US"/>
        </a:p>
      </dgm:t>
    </dgm:pt>
    <dgm:pt modelId="{41045B56-76D5-484C-8C2D-89F8BB7A037F}" type="sibTrans" cxnId="{E7323E7D-939D-47B8-AC2F-20457CA45EDB}">
      <dgm:prSet/>
      <dgm:spPr/>
      <dgm:t>
        <a:bodyPr/>
        <a:lstStyle/>
        <a:p>
          <a:endParaRPr lang="en-US"/>
        </a:p>
      </dgm:t>
    </dgm:pt>
    <dgm:pt modelId="{42CB0ECC-3EAE-482A-B6A9-A63EBEEFE767}">
      <dgm:prSet phldrT="[Text]" custT="1"/>
      <dgm:spPr>
        <a:solidFill>
          <a:schemeClr val="tx1">
            <a:lumMod val="40000"/>
            <a:lumOff val="60000"/>
          </a:schemeClr>
        </a:solidFill>
      </dgm:spPr>
      <dgm:t>
        <a:bodyPr/>
        <a:lstStyle/>
        <a:p>
          <a:r>
            <a:rPr lang="fa-IR" sz="1400" b="1">
              <a:solidFill>
                <a:srgbClr val="002060"/>
              </a:solidFill>
              <a:cs typeface="B Nazanin" panose="00000400000000000000" pitchFamily="2" charset="-78"/>
            </a:rPr>
            <a:t>تاریخچه</a:t>
          </a:r>
          <a:endParaRPr lang="en-US" sz="1400" b="1" dirty="0">
            <a:solidFill>
              <a:srgbClr val="002060"/>
            </a:solidFill>
            <a:cs typeface="B Nazanin" panose="00000400000000000000" pitchFamily="2" charset="-78"/>
          </a:endParaRPr>
        </a:p>
      </dgm:t>
    </dgm:pt>
    <dgm:pt modelId="{DEC1DCE2-F534-4A41-8362-9D58B85EF288}" type="parTrans" cxnId="{B2C60FDB-4C0D-4944-B91E-597D9D20BBAF}">
      <dgm:prSet/>
      <dgm:spPr/>
      <dgm:t>
        <a:bodyPr/>
        <a:lstStyle/>
        <a:p>
          <a:endParaRPr lang="en-US"/>
        </a:p>
      </dgm:t>
    </dgm:pt>
    <dgm:pt modelId="{AB059917-B18B-424C-A3CB-048B63EFAB84}" type="sibTrans" cxnId="{B2C60FDB-4C0D-4944-B91E-597D9D20BBAF}">
      <dgm:prSet/>
      <dgm:spPr/>
      <dgm:t>
        <a:bodyPr/>
        <a:lstStyle/>
        <a:p>
          <a:endParaRPr lang="en-US"/>
        </a:p>
      </dgm:t>
    </dgm:pt>
    <dgm:pt modelId="{3E5F2591-6D50-43B1-BF9C-DFFD0F110F5C}">
      <dgm:prSet phldrT="[Text]" custT="1">
        <dgm:style>
          <a:lnRef idx="1">
            <a:schemeClr val="dk1"/>
          </a:lnRef>
          <a:fillRef idx="3">
            <a:schemeClr val="dk1"/>
          </a:fillRef>
          <a:effectRef idx="2">
            <a:schemeClr val="dk1"/>
          </a:effectRef>
          <a:fontRef idx="minor">
            <a:schemeClr val="lt1"/>
          </a:fontRef>
        </dgm:style>
      </dgm:prSet>
      <dgm:spPr>
        <a:solidFill>
          <a:schemeClr val="tx1">
            <a:lumMod val="40000"/>
            <a:lumOff val="60000"/>
          </a:schemeClr>
        </a:solidFill>
      </dgm:spPr>
      <dgm:t>
        <a:bodyPr/>
        <a:lstStyle/>
        <a:p>
          <a:r>
            <a:rPr lang="fa-IR" sz="1400" b="1">
              <a:solidFill>
                <a:srgbClr val="002060"/>
              </a:solidFill>
              <a:cs typeface="B Nazanin" panose="00000400000000000000" pitchFamily="2" charset="-78"/>
            </a:rPr>
            <a:t>روش های تولید</a:t>
          </a:r>
          <a:endParaRPr lang="en-US" sz="1400" b="1" dirty="0">
            <a:solidFill>
              <a:srgbClr val="002060"/>
            </a:solidFill>
            <a:cs typeface="B Nazanin" panose="00000400000000000000" pitchFamily="2" charset="-78"/>
          </a:endParaRPr>
        </a:p>
      </dgm:t>
    </dgm:pt>
    <dgm:pt modelId="{12916A1D-3B2B-4FD2-B5E6-6AE41069E53E}" type="parTrans" cxnId="{046350DF-2947-43BE-A243-A5D560617135}">
      <dgm:prSet/>
      <dgm:spPr/>
      <dgm:t>
        <a:bodyPr/>
        <a:lstStyle/>
        <a:p>
          <a:endParaRPr lang="en-US"/>
        </a:p>
      </dgm:t>
    </dgm:pt>
    <dgm:pt modelId="{DD131879-85F2-4E0C-ABB9-6F01EBBEE215}" type="sibTrans" cxnId="{046350DF-2947-43BE-A243-A5D560617135}">
      <dgm:prSet/>
      <dgm:spPr/>
      <dgm:t>
        <a:bodyPr/>
        <a:lstStyle/>
        <a:p>
          <a:endParaRPr lang="en-US"/>
        </a:p>
      </dgm:t>
    </dgm:pt>
    <dgm:pt modelId="{A46802C8-DA3B-495B-A90A-72DA553E8C56}">
      <dgm:prSet phldrT="[Text]" custT="1"/>
      <dgm:spPr>
        <a:solidFill>
          <a:schemeClr val="tx1">
            <a:lumMod val="40000"/>
            <a:lumOff val="60000"/>
          </a:schemeClr>
        </a:solidFill>
      </dgm:spPr>
      <dgm:t>
        <a:bodyPr/>
        <a:lstStyle/>
        <a:p>
          <a:r>
            <a:rPr lang="fa-IR" sz="1400" b="1">
              <a:solidFill>
                <a:srgbClr val="002060"/>
              </a:solidFill>
              <a:effectLst>
                <a:outerShdw blurRad="38100" dist="38100" dir="2700000" algn="tl">
                  <a:srgbClr val="000000">
                    <a:alpha val="43137"/>
                  </a:srgbClr>
                </a:outerShdw>
              </a:effectLst>
              <a:cs typeface="B Nazanin" panose="00000400000000000000" pitchFamily="2" charset="-78"/>
            </a:rPr>
            <a:t>بهترین روش تولید</a:t>
          </a:r>
          <a:endParaRPr lang="en-US" sz="1400" b="1" dirty="0">
            <a:solidFill>
              <a:srgbClr val="002060"/>
            </a:solidFill>
            <a:effectLst>
              <a:outerShdw blurRad="38100" dist="38100" dir="2700000" algn="tl">
                <a:srgbClr val="000000">
                  <a:alpha val="43137"/>
                </a:srgbClr>
              </a:outerShdw>
            </a:effectLst>
            <a:cs typeface="B Nazanin" panose="00000400000000000000" pitchFamily="2" charset="-78"/>
          </a:endParaRPr>
        </a:p>
      </dgm:t>
    </dgm:pt>
    <dgm:pt modelId="{B0A51965-5EC2-48DB-A0DA-4C2DE9E3CD4E}" type="parTrans" cxnId="{63573D47-D978-4B63-9685-F6943168C4B9}">
      <dgm:prSet/>
      <dgm:spPr/>
      <dgm:t>
        <a:bodyPr/>
        <a:lstStyle/>
        <a:p>
          <a:endParaRPr lang="en-US"/>
        </a:p>
      </dgm:t>
    </dgm:pt>
    <dgm:pt modelId="{E2D27B60-1307-4700-BA62-87E34DBBD40A}" type="sibTrans" cxnId="{63573D47-D978-4B63-9685-F6943168C4B9}">
      <dgm:prSet/>
      <dgm:spPr/>
      <dgm:t>
        <a:bodyPr/>
        <a:lstStyle/>
        <a:p>
          <a:endParaRPr lang="en-US"/>
        </a:p>
      </dgm:t>
    </dgm:pt>
    <dgm:pt modelId="{5B775452-2064-4930-8EAE-400E5EBA6550}">
      <dgm:prSet phldrT="[Text]" custT="1"/>
      <dgm:spPr>
        <a:solidFill>
          <a:schemeClr val="tx1">
            <a:lumMod val="40000"/>
            <a:lumOff val="60000"/>
          </a:schemeClr>
        </a:solidFill>
      </dgm:spPr>
      <dgm:t>
        <a:bodyPr/>
        <a:lstStyle/>
        <a:p>
          <a:r>
            <a:rPr lang="fa-IR" sz="1400" b="1" dirty="0">
              <a:solidFill>
                <a:srgbClr val="002060"/>
              </a:solidFill>
              <a:cs typeface="B Nazanin" panose="00000400000000000000" pitchFamily="2" charset="-78"/>
            </a:rPr>
            <a:t>بررسی بازار</a:t>
          </a:r>
          <a:endParaRPr lang="en-US" sz="1400" b="1" dirty="0">
            <a:solidFill>
              <a:srgbClr val="002060"/>
            </a:solidFill>
            <a:cs typeface="B Nazanin" panose="00000400000000000000" pitchFamily="2" charset="-78"/>
          </a:endParaRPr>
        </a:p>
      </dgm:t>
    </dgm:pt>
    <dgm:pt modelId="{F84D7F43-77FC-4C60-8ECE-E1BF429B51EF}" type="parTrans" cxnId="{CCD8AB45-4AE2-4E2A-94BB-9913818B9025}">
      <dgm:prSet/>
      <dgm:spPr/>
      <dgm:t>
        <a:bodyPr/>
        <a:lstStyle/>
        <a:p>
          <a:endParaRPr lang="en-US"/>
        </a:p>
      </dgm:t>
    </dgm:pt>
    <dgm:pt modelId="{3AB435F3-9F9E-4D2F-8B5D-F8CBF01D4CBE}" type="sibTrans" cxnId="{CCD8AB45-4AE2-4E2A-94BB-9913818B9025}">
      <dgm:prSet/>
      <dgm:spPr/>
      <dgm:t>
        <a:bodyPr/>
        <a:lstStyle/>
        <a:p>
          <a:endParaRPr lang="en-US"/>
        </a:p>
      </dgm:t>
    </dgm:pt>
    <dgm:pt modelId="{80702F78-A1AD-4532-8CC5-0D4C637EBBB1}">
      <dgm:prSet phldrT="[Text]" custT="1"/>
      <dgm:spPr>
        <a:gradFill flip="none" rotWithShape="0">
          <a:gsLst>
            <a:gs pos="0">
              <a:srgbClr val="F2B900">
                <a:shade val="30000"/>
                <a:satMod val="115000"/>
              </a:srgbClr>
            </a:gs>
            <a:gs pos="50000">
              <a:srgbClr val="F2B900">
                <a:shade val="67500"/>
                <a:satMod val="115000"/>
              </a:srgbClr>
            </a:gs>
            <a:gs pos="100000">
              <a:srgbClr val="F2B900">
                <a:shade val="100000"/>
                <a:satMod val="115000"/>
              </a:srgbClr>
            </a:gs>
          </a:gsLst>
          <a:path path="circle">
            <a:fillToRect l="100000" t="100000"/>
          </a:path>
          <a:tileRect r="-100000" b="-100000"/>
        </a:gradFill>
      </dgm:spPr>
      <dgm:t>
        <a:bodyPr/>
        <a:lstStyle/>
        <a:p>
          <a:r>
            <a:rPr lang="fa-IR" sz="1400" b="1">
              <a:solidFill>
                <a:srgbClr val="002060"/>
              </a:solidFill>
              <a:cs typeface="B Nazanin" panose="00000400000000000000" pitchFamily="2" charset="-78"/>
            </a:rPr>
            <a:t>محاسبات اقتصادی</a:t>
          </a:r>
          <a:endParaRPr lang="en-US" sz="1400" b="1" dirty="0">
            <a:solidFill>
              <a:srgbClr val="002060"/>
            </a:solidFill>
            <a:cs typeface="B Nazanin" panose="00000400000000000000" pitchFamily="2" charset="-78"/>
          </a:endParaRPr>
        </a:p>
      </dgm:t>
    </dgm:pt>
    <dgm:pt modelId="{75ADA028-127E-4D4C-9CFC-8E3C83EF273A}" type="parTrans" cxnId="{BC7EB09F-759D-42FC-B50E-D3BC12BB8C9C}">
      <dgm:prSet/>
      <dgm:spPr/>
      <dgm:t>
        <a:bodyPr/>
        <a:lstStyle/>
        <a:p>
          <a:endParaRPr lang="en-US"/>
        </a:p>
      </dgm:t>
    </dgm:pt>
    <dgm:pt modelId="{61BE312E-2E14-48F8-ACF4-04895BF119B8}" type="sibTrans" cxnId="{BC7EB09F-759D-42FC-B50E-D3BC12BB8C9C}">
      <dgm:prSet/>
      <dgm:spPr/>
      <dgm:t>
        <a:bodyPr/>
        <a:lstStyle/>
        <a:p>
          <a:endParaRPr lang="en-US"/>
        </a:p>
      </dgm:t>
    </dgm:pt>
    <dgm:pt modelId="{32F43189-30E4-4073-88BC-8BBF7248A9FE}" type="pres">
      <dgm:prSet presAssocID="{D8727A72-56F8-49D6-9614-B07713DBDF00}" presName="Name0" presStyleCnt="0">
        <dgm:presLayoutVars>
          <dgm:dir val="rev"/>
          <dgm:resizeHandles val="exact"/>
        </dgm:presLayoutVars>
      </dgm:prSet>
      <dgm:spPr/>
    </dgm:pt>
    <dgm:pt modelId="{A88829A7-CB7F-45AF-95E0-2E8F40FB30E8}" type="pres">
      <dgm:prSet presAssocID="{DCB75D9B-1BC1-4F47-B443-336EFC899368}" presName="parTxOnly" presStyleLbl="node1" presStyleIdx="0" presStyleCnt="8">
        <dgm:presLayoutVars>
          <dgm:bulletEnabled val="1"/>
        </dgm:presLayoutVars>
      </dgm:prSet>
      <dgm:spPr/>
    </dgm:pt>
    <dgm:pt modelId="{AE40EDBB-B031-473F-8E29-CC99FEADFE43}" type="pres">
      <dgm:prSet presAssocID="{5AF8477C-0DDD-4625-BF2D-A50F965D5188}" presName="parSpace" presStyleCnt="0"/>
      <dgm:spPr/>
    </dgm:pt>
    <dgm:pt modelId="{2D487051-B733-49A1-B084-6F3D48AD60D0}" type="pres">
      <dgm:prSet presAssocID="{DA037449-7C10-41DB-8EC1-7B8CDC65A455}" presName="parTxOnly" presStyleLbl="node1" presStyleIdx="1" presStyleCnt="8">
        <dgm:presLayoutVars>
          <dgm:bulletEnabled val="1"/>
        </dgm:presLayoutVars>
      </dgm:prSet>
      <dgm:spPr/>
    </dgm:pt>
    <dgm:pt modelId="{3F4EE380-D7DF-431A-9F87-81E90750F32A}" type="pres">
      <dgm:prSet presAssocID="{A9186DB7-E516-4469-A93C-EFCF0ED2C6AC}" presName="parSpace" presStyleCnt="0"/>
      <dgm:spPr/>
    </dgm:pt>
    <dgm:pt modelId="{0D531496-288A-4A6E-A63D-C15773A9763B}" type="pres">
      <dgm:prSet presAssocID="{42CB0ECC-3EAE-482A-B6A9-A63EBEEFE767}" presName="parTxOnly" presStyleLbl="node1" presStyleIdx="2" presStyleCnt="8">
        <dgm:presLayoutVars>
          <dgm:bulletEnabled val="1"/>
        </dgm:presLayoutVars>
      </dgm:prSet>
      <dgm:spPr/>
    </dgm:pt>
    <dgm:pt modelId="{E547741C-DE6C-4621-8AEF-BF4E9FBF1F8F}" type="pres">
      <dgm:prSet presAssocID="{AB059917-B18B-424C-A3CB-048B63EFAB84}" presName="parSpace" presStyleCnt="0"/>
      <dgm:spPr/>
    </dgm:pt>
    <dgm:pt modelId="{51EE115F-531D-43A9-9ABF-F7D4196C1C2B}" type="pres">
      <dgm:prSet presAssocID="{6833DEAF-3A60-41F7-89EC-3E2AF0668D6C}" presName="parTxOnly" presStyleLbl="node1" presStyleIdx="3" presStyleCnt="8">
        <dgm:presLayoutVars>
          <dgm:bulletEnabled val="1"/>
        </dgm:presLayoutVars>
      </dgm:prSet>
      <dgm:spPr/>
    </dgm:pt>
    <dgm:pt modelId="{31F89D1F-88A4-4557-85B6-4843462A286A}" type="pres">
      <dgm:prSet presAssocID="{41045B56-76D5-484C-8C2D-89F8BB7A037F}" presName="parSpace" presStyleCnt="0"/>
      <dgm:spPr/>
    </dgm:pt>
    <dgm:pt modelId="{04F108E5-E860-41BB-9B75-7EE70E2A5B7A}" type="pres">
      <dgm:prSet presAssocID="{3E5F2591-6D50-43B1-BF9C-DFFD0F110F5C}" presName="parTxOnly" presStyleLbl="node1" presStyleIdx="4" presStyleCnt="8">
        <dgm:presLayoutVars>
          <dgm:bulletEnabled val="1"/>
        </dgm:presLayoutVars>
      </dgm:prSet>
      <dgm:spPr/>
    </dgm:pt>
    <dgm:pt modelId="{9267B197-F506-455E-BD33-69CE86474208}" type="pres">
      <dgm:prSet presAssocID="{DD131879-85F2-4E0C-ABB9-6F01EBBEE215}" presName="parSpace" presStyleCnt="0"/>
      <dgm:spPr/>
    </dgm:pt>
    <dgm:pt modelId="{C746960E-B78D-445A-8641-351C6C526219}" type="pres">
      <dgm:prSet presAssocID="{A46802C8-DA3B-495B-A90A-72DA553E8C56}" presName="parTxOnly" presStyleLbl="node1" presStyleIdx="5" presStyleCnt="8">
        <dgm:presLayoutVars>
          <dgm:bulletEnabled val="1"/>
        </dgm:presLayoutVars>
      </dgm:prSet>
      <dgm:spPr/>
    </dgm:pt>
    <dgm:pt modelId="{7AAB78B2-374F-4520-BE60-9EC4F3C8B149}" type="pres">
      <dgm:prSet presAssocID="{E2D27B60-1307-4700-BA62-87E34DBBD40A}" presName="parSpace" presStyleCnt="0"/>
      <dgm:spPr/>
    </dgm:pt>
    <dgm:pt modelId="{182F0344-D6E8-4562-917A-83243013AB1D}" type="pres">
      <dgm:prSet presAssocID="{5B775452-2064-4930-8EAE-400E5EBA6550}" presName="parTxOnly" presStyleLbl="node1" presStyleIdx="6" presStyleCnt="8">
        <dgm:presLayoutVars>
          <dgm:bulletEnabled val="1"/>
        </dgm:presLayoutVars>
      </dgm:prSet>
      <dgm:spPr/>
    </dgm:pt>
    <dgm:pt modelId="{58BBEA01-4563-4D1E-A5E3-F0F49007D607}" type="pres">
      <dgm:prSet presAssocID="{3AB435F3-9F9E-4D2F-8B5D-F8CBF01D4CBE}" presName="parSpace" presStyleCnt="0"/>
      <dgm:spPr/>
    </dgm:pt>
    <dgm:pt modelId="{170D9D3D-373F-4445-9632-F74784FB7EF1}" type="pres">
      <dgm:prSet presAssocID="{80702F78-A1AD-4532-8CC5-0D4C637EBBB1}" presName="parTxOnly" presStyleLbl="node1" presStyleIdx="7" presStyleCnt="8">
        <dgm:presLayoutVars>
          <dgm:bulletEnabled val="1"/>
        </dgm:presLayoutVars>
      </dgm:prSet>
      <dgm:spPr/>
    </dgm:pt>
  </dgm:ptLst>
  <dgm:cxnLst>
    <dgm:cxn modelId="{32EDA201-B5E9-4E24-A65A-F87221152818}" type="presOf" srcId="{5B775452-2064-4930-8EAE-400E5EBA6550}" destId="{182F0344-D6E8-4562-917A-83243013AB1D}" srcOrd="0" destOrd="0" presId="urn:microsoft.com/office/officeart/2005/8/layout/hChevron3"/>
    <dgm:cxn modelId="{F5DC6C09-B919-45A7-9E96-998FA0A7EC34}" type="presOf" srcId="{DCB75D9B-1BC1-4F47-B443-336EFC899368}" destId="{A88829A7-CB7F-45AF-95E0-2E8F40FB30E8}" srcOrd="0" destOrd="0" presId="urn:microsoft.com/office/officeart/2005/8/layout/hChevron3"/>
    <dgm:cxn modelId="{18F4680D-92C1-4D9F-A0B1-7E8FFB6AB70F}" srcId="{D8727A72-56F8-49D6-9614-B07713DBDF00}" destId="{DCB75D9B-1BC1-4F47-B443-336EFC899368}" srcOrd="0" destOrd="0" parTransId="{1F8E0BCD-2899-49EE-87B0-AD140B823F0F}" sibTransId="{5AF8477C-0DDD-4625-BF2D-A50F965D5188}"/>
    <dgm:cxn modelId="{5878281F-3406-41BC-B82E-56EB3717A4D0}" type="presOf" srcId="{DA037449-7C10-41DB-8EC1-7B8CDC65A455}" destId="{2D487051-B733-49A1-B084-6F3D48AD60D0}" srcOrd="0" destOrd="0" presId="urn:microsoft.com/office/officeart/2005/8/layout/hChevron3"/>
    <dgm:cxn modelId="{CCD8AB45-4AE2-4E2A-94BB-9913818B9025}" srcId="{D8727A72-56F8-49D6-9614-B07713DBDF00}" destId="{5B775452-2064-4930-8EAE-400E5EBA6550}" srcOrd="6" destOrd="0" parTransId="{F84D7F43-77FC-4C60-8ECE-E1BF429B51EF}" sibTransId="{3AB435F3-9F9E-4D2F-8B5D-F8CBF01D4CBE}"/>
    <dgm:cxn modelId="{63573D47-D978-4B63-9685-F6943168C4B9}" srcId="{D8727A72-56F8-49D6-9614-B07713DBDF00}" destId="{A46802C8-DA3B-495B-A90A-72DA553E8C56}" srcOrd="5" destOrd="0" parTransId="{B0A51965-5EC2-48DB-A0DA-4C2DE9E3CD4E}" sibTransId="{E2D27B60-1307-4700-BA62-87E34DBBD40A}"/>
    <dgm:cxn modelId="{87742879-1466-4CDA-808A-9C9AFE54B16A}" type="presOf" srcId="{42CB0ECC-3EAE-482A-B6A9-A63EBEEFE767}" destId="{0D531496-288A-4A6E-A63D-C15773A9763B}" srcOrd="0" destOrd="0" presId="urn:microsoft.com/office/officeart/2005/8/layout/hChevron3"/>
    <dgm:cxn modelId="{E7323E7D-939D-47B8-AC2F-20457CA45EDB}" srcId="{D8727A72-56F8-49D6-9614-B07713DBDF00}" destId="{6833DEAF-3A60-41F7-89EC-3E2AF0668D6C}" srcOrd="3" destOrd="0" parTransId="{B54F9EE0-8CE9-4C54-B44F-98A5EB0A953B}" sibTransId="{41045B56-76D5-484C-8C2D-89F8BB7A037F}"/>
    <dgm:cxn modelId="{5F41B881-CFCA-4114-A68D-5B3A60E59195}" type="presOf" srcId="{3E5F2591-6D50-43B1-BF9C-DFFD0F110F5C}" destId="{04F108E5-E860-41BB-9B75-7EE70E2A5B7A}" srcOrd="0" destOrd="0" presId="urn:microsoft.com/office/officeart/2005/8/layout/hChevron3"/>
    <dgm:cxn modelId="{5A61558A-E7DA-4118-B751-8CFB7A40B98C}" type="presOf" srcId="{6833DEAF-3A60-41F7-89EC-3E2AF0668D6C}" destId="{51EE115F-531D-43A9-9ABF-F7D4196C1C2B}" srcOrd="0" destOrd="0" presId="urn:microsoft.com/office/officeart/2005/8/layout/hChevron3"/>
    <dgm:cxn modelId="{BC7EB09F-759D-42FC-B50E-D3BC12BB8C9C}" srcId="{D8727A72-56F8-49D6-9614-B07713DBDF00}" destId="{80702F78-A1AD-4532-8CC5-0D4C637EBBB1}" srcOrd="7" destOrd="0" parTransId="{75ADA028-127E-4D4C-9CFC-8E3C83EF273A}" sibTransId="{61BE312E-2E14-48F8-ACF4-04895BF119B8}"/>
    <dgm:cxn modelId="{03F178B2-A20C-45A9-9DEF-CC8BB3210178}" srcId="{D8727A72-56F8-49D6-9614-B07713DBDF00}" destId="{DA037449-7C10-41DB-8EC1-7B8CDC65A455}" srcOrd="1" destOrd="0" parTransId="{76519712-CBAA-4B62-80D0-27B08A414BB1}" sibTransId="{A9186DB7-E516-4469-A93C-EFCF0ED2C6AC}"/>
    <dgm:cxn modelId="{7CA7C4C7-D367-45EA-9624-30AB10A2BA38}" type="presOf" srcId="{A46802C8-DA3B-495B-A90A-72DA553E8C56}" destId="{C746960E-B78D-445A-8641-351C6C526219}" srcOrd="0" destOrd="0" presId="urn:microsoft.com/office/officeart/2005/8/layout/hChevron3"/>
    <dgm:cxn modelId="{B2C60FDB-4C0D-4944-B91E-597D9D20BBAF}" srcId="{D8727A72-56F8-49D6-9614-B07713DBDF00}" destId="{42CB0ECC-3EAE-482A-B6A9-A63EBEEFE767}" srcOrd="2" destOrd="0" parTransId="{DEC1DCE2-F534-4A41-8362-9D58B85EF288}" sibTransId="{AB059917-B18B-424C-A3CB-048B63EFAB84}"/>
    <dgm:cxn modelId="{046350DF-2947-43BE-A243-A5D560617135}" srcId="{D8727A72-56F8-49D6-9614-B07713DBDF00}" destId="{3E5F2591-6D50-43B1-BF9C-DFFD0F110F5C}" srcOrd="4" destOrd="0" parTransId="{12916A1D-3B2B-4FD2-B5E6-6AE41069E53E}" sibTransId="{DD131879-85F2-4E0C-ABB9-6F01EBBEE215}"/>
    <dgm:cxn modelId="{273610E9-8A09-4267-AA11-EF584CFDF0E0}" type="presOf" srcId="{80702F78-A1AD-4532-8CC5-0D4C637EBBB1}" destId="{170D9D3D-373F-4445-9632-F74784FB7EF1}" srcOrd="0" destOrd="0" presId="urn:microsoft.com/office/officeart/2005/8/layout/hChevron3"/>
    <dgm:cxn modelId="{1DD118F2-4690-42C7-AE94-A396D57C3D5F}" type="presOf" srcId="{D8727A72-56F8-49D6-9614-B07713DBDF00}" destId="{32F43189-30E4-4073-88BC-8BBF7248A9FE}" srcOrd="0" destOrd="0" presId="urn:microsoft.com/office/officeart/2005/8/layout/hChevron3"/>
    <dgm:cxn modelId="{9248C129-29E3-4643-9077-6116CA4A61FB}" type="presParOf" srcId="{32F43189-30E4-4073-88BC-8BBF7248A9FE}" destId="{A88829A7-CB7F-45AF-95E0-2E8F40FB30E8}" srcOrd="0" destOrd="0" presId="urn:microsoft.com/office/officeart/2005/8/layout/hChevron3"/>
    <dgm:cxn modelId="{052F0BE8-7862-47A4-832D-CC8CD1C639C0}" type="presParOf" srcId="{32F43189-30E4-4073-88BC-8BBF7248A9FE}" destId="{AE40EDBB-B031-473F-8E29-CC99FEADFE43}" srcOrd="1" destOrd="0" presId="urn:microsoft.com/office/officeart/2005/8/layout/hChevron3"/>
    <dgm:cxn modelId="{13F40C3C-1FFF-478A-B461-DDC5C5AB706C}" type="presParOf" srcId="{32F43189-30E4-4073-88BC-8BBF7248A9FE}" destId="{2D487051-B733-49A1-B084-6F3D48AD60D0}" srcOrd="2" destOrd="0" presId="urn:microsoft.com/office/officeart/2005/8/layout/hChevron3"/>
    <dgm:cxn modelId="{D197E905-1E82-4CDA-AA78-A9D7F66C1197}" type="presParOf" srcId="{32F43189-30E4-4073-88BC-8BBF7248A9FE}" destId="{3F4EE380-D7DF-431A-9F87-81E90750F32A}" srcOrd="3" destOrd="0" presId="urn:microsoft.com/office/officeart/2005/8/layout/hChevron3"/>
    <dgm:cxn modelId="{66CDE138-094C-40A8-A288-93175C0E5F12}" type="presParOf" srcId="{32F43189-30E4-4073-88BC-8BBF7248A9FE}" destId="{0D531496-288A-4A6E-A63D-C15773A9763B}" srcOrd="4" destOrd="0" presId="urn:microsoft.com/office/officeart/2005/8/layout/hChevron3"/>
    <dgm:cxn modelId="{DD81FECC-D976-417F-900F-9EF69426B1EE}" type="presParOf" srcId="{32F43189-30E4-4073-88BC-8BBF7248A9FE}" destId="{E547741C-DE6C-4621-8AEF-BF4E9FBF1F8F}" srcOrd="5" destOrd="0" presId="urn:microsoft.com/office/officeart/2005/8/layout/hChevron3"/>
    <dgm:cxn modelId="{E600564F-740D-427C-AE58-AE9D4425F4C4}" type="presParOf" srcId="{32F43189-30E4-4073-88BC-8BBF7248A9FE}" destId="{51EE115F-531D-43A9-9ABF-F7D4196C1C2B}" srcOrd="6" destOrd="0" presId="urn:microsoft.com/office/officeart/2005/8/layout/hChevron3"/>
    <dgm:cxn modelId="{8413A8CA-3731-4BB4-972F-805DBE50CCA2}" type="presParOf" srcId="{32F43189-30E4-4073-88BC-8BBF7248A9FE}" destId="{31F89D1F-88A4-4557-85B6-4843462A286A}" srcOrd="7" destOrd="0" presId="urn:microsoft.com/office/officeart/2005/8/layout/hChevron3"/>
    <dgm:cxn modelId="{BA5505E2-3C01-46C6-B9B0-EA0A64E2D2C6}" type="presParOf" srcId="{32F43189-30E4-4073-88BC-8BBF7248A9FE}" destId="{04F108E5-E860-41BB-9B75-7EE70E2A5B7A}" srcOrd="8" destOrd="0" presId="urn:microsoft.com/office/officeart/2005/8/layout/hChevron3"/>
    <dgm:cxn modelId="{4EEC6E32-1FA8-4118-8C63-726DD4EE26A2}" type="presParOf" srcId="{32F43189-30E4-4073-88BC-8BBF7248A9FE}" destId="{9267B197-F506-455E-BD33-69CE86474208}" srcOrd="9" destOrd="0" presId="urn:microsoft.com/office/officeart/2005/8/layout/hChevron3"/>
    <dgm:cxn modelId="{03D38B13-13A8-4F1B-872E-0F144B4D422D}" type="presParOf" srcId="{32F43189-30E4-4073-88BC-8BBF7248A9FE}" destId="{C746960E-B78D-445A-8641-351C6C526219}" srcOrd="10" destOrd="0" presId="urn:microsoft.com/office/officeart/2005/8/layout/hChevron3"/>
    <dgm:cxn modelId="{204BBA3F-A0EB-4A4C-A8A7-9D920807D1F9}" type="presParOf" srcId="{32F43189-30E4-4073-88BC-8BBF7248A9FE}" destId="{7AAB78B2-374F-4520-BE60-9EC4F3C8B149}" srcOrd="11" destOrd="0" presId="urn:microsoft.com/office/officeart/2005/8/layout/hChevron3"/>
    <dgm:cxn modelId="{DC57CD81-4EEA-47E6-A9E5-F3F76F0EBA55}" type="presParOf" srcId="{32F43189-30E4-4073-88BC-8BBF7248A9FE}" destId="{182F0344-D6E8-4562-917A-83243013AB1D}" srcOrd="12" destOrd="0" presId="urn:microsoft.com/office/officeart/2005/8/layout/hChevron3"/>
    <dgm:cxn modelId="{87420AEC-5ACC-4C07-90D6-C13B0D1D258B}" type="presParOf" srcId="{32F43189-30E4-4073-88BC-8BBF7248A9FE}" destId="{58BBEA01-4563-4D1E-A5E3-F0F49007D607}" srcOrd="13" destOrd="0" presId="urn:microsoft.com/office/officeart/2005/8/layout/hChevron3"/>
    <dgm:cxn modelId="{7524F157-E958-4B15-A58F-88CAB5652047}" type="presParOf" srcId="{32F43189-30E4-4073-88BC-8BBF7248A9FE}" destId="{170D9D3D-373F-4445-9632-F74784FB7EF1}" srcOrd="14"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5.xml><?xml version="1.0" encoding="utf-8"?>
<dgm:dataModel xmlns:dgm="http://schemas.openxmlformats.org/drawingml/2006/diagram" xmlns:a="http://schemas.openxmlformats.org/drawingml/2006/main">
  <dgm:ptLst>
    <dgm:pt modelId="{D8727A72-56F8-49D6-9614-B07713DBDF00}" type="doc">
      <dgm:prSet loTypeId="urn:microsoft.com/office/officeart/2005/8/layout/hChevron3" loCatId="process" qsTypeId="urn:microsoft.com/office/officeart/2005/8/quickstyle/simple1" qsCatId="simple" csTypeId="urn:microsoft.com/office/officeart/2005/8/colors/accent0_1" csCatId="mainScheme" phldr="1"/>
      <dgm:spPr/>
    </dgm:pt>
    <dgm:pt modelId="{DCB75D9B-1BC1-4F47-B443-336EFC899368}">
      <dgm:prSet phldrT="[Text]" custT="1"/>
      <dgm:spPr>
        <a:solidFill>
          <a:schemeClr val="tx1">
            <a:lumMod val="40000"/>
            <a:lumOff val="60000"/>
          </a:schemeClr>
        </a:solidFill>
      </dgm:spPr>
      <dgm:t>
        <a:bodyPr/>
        <a:lstStyle/>
        <a:p>
          <a:r>
            <a:rPr lang="fa-IR" sz="1400" b="1">
              <a:solidFill>
                <a:srgbClr val="002060"/>
              </a:solidFill>
              <a:cs typeface="B Nazanin" panose="00000400000000000000" pitchFamily="2" charset="-78"/>
            </a:rPr>
            <a:t>مقدمه</a:t>
          </a:r>
          <a:endParaRPr lang="en-US" sz="1400" b="1" dirty="0">
            <a:solidFill>
              <a:srgbClr val="002060"/>
            </a:solidFill>
            <a:cs typeface="B Nazanin" panose="00000400000000000000" pitchFamily="2" charset="-78"/>
          </a:endParaRPr>
        </a:p>
      </dgm:t>
    </dgm:pt>
    <dgm:pt modelId="{1F8E0BCD-2899-49EE-87B0-AD140B823F0F}" type="parTrans" cxnId="{18F4680D-92C1-4D9F-A0B1-7E8FFB6AB70F}">
      <dgm:prSet/>
      <dgm:spPr/>
      <dgm:t>
        <a:bodyPr/>
        <a:lstStyle/>
        <a:p>
          <a:endParaRPr lang="en-US"/>
        </a:p>
      </dgm:t>
    </dgm:pt>
    <dgm:pt modelId="{5AF8477C-0DDD-4625-BF2D-A50F965D5188}" type="sibTrans" cxnId="{18F4680D-92C1-4D9F-A0B1-7E8FFB6AB70F}">
      <dgm:prSet/>
      <dgm:spPr/>
      <dgm:t>
        <a:bodyPr/>
        <a:lstStyle/>
        <a:p>
          <a:endParaRPr lang="en-US"/>
        </a:p>
      </dgm:t>
    </dgm:pt>
    <dgm:pt modelId="{DA037449-7C10-41DB-8EC1-7B8CDC65A455}">
      <dgm:prSet phldrT="[Text]" custT="1"/>
      <dgm:spPr>
        <a:solidFill>
          <a:schemeClr val="tx1">
            <a:lumMod val="40000"/>
            <a:lumOff val="60000"/>
          </a:schemeClr>
        </a:solidFill>
      </dgm:spPr>
      <dgm:t>
        <a:bodyPr/>
        <a:lstStyle/>
        <a:p>
          <a:r>
            <a:rPr lang="fa-IR" sz="1400" b="1">
              <a:solidFill>
                <a:srgbClr val="002060"/>
              </a:solidFill>
              <a:cs typeface="B Nazanin" panose="00000400000000000000" pitchFamily="2" charset="-78"/>
            </a:rPr>
            <a:t>خواص</a:t>
          </a:r>
          <a:endParaRPr lang="en-US" sz="1400" b="1" dirty="0">
            <a:solidFill>
              <a:srgbClr val="002060"/>
            </a:solidFill>
            <a:cs typeface="B Nazanin" panose="00000400000000000000" pitchFamily="2" charset="-78"/>
          </a:endParaRPr>
        </a:p>
      </dgm:t>
    </dgm:pt>
    <dgm:pt modelId="{76519712-CBAA-4B62-80D0-27B08A414BB1}" type="parTrans" cxnId="{03F178B2-A20C-45A9-9DEF-CC8BB3210178}">
      <dgm:prSet/>
      <dgm:spPr/>
      <dgm:t>
        <a:bodyPr/>
        <a:lstStyle/>
        <a:p>
          <a:endParaRPr lang="en-US"/>
        </a:p>
      </dgm:t>
    </dgm:pt>
    <dgm:pt modelId="{A9186DB7-E516-4469-A93C-EFCF0ED2C6AC}" type="sibTrans" cxnId="{03F178B2-A20C-45A9-9DEF-CC8BB3210178}">
      <dgm:prSet/>
      <dgm:spPr/>
      <dgm:t>
        <a:bodyPr/>
        <a:lstStyle/>
        <a:p>
          <a:endParaRPr lang="en-US"/>
        </a:p>
      </dgm:t>
    </dgm:pt>
    <dgm:pt modelId="{6833DEAF-3A60-41F7-89EC-3E2AF0668D6C}">
      <dgm:prSet phldrT="[Text]" custT="1"/>
      <dgm:spPr>
        <a:solidFill>
          <a:schemeClr val="tx1">
            <a:lumMod val="40000"/>
            <a:lumOff val="60000"/>
          </a:schemeClr>
        </a:solidFill>
      </dgm:spPr>
      <dgm:t>
        <a:bodyPr/>
        <a:lstStyle/>
        <a:p>
          <a:r>
            <a:rPr lang="fa-IR" sz="1400" b="1">
              <a:solidFill>
                <a:srgbClr val="002060"/>
              </a:solidFill>
              <a:cs typeface="B Nazanin" panose="00000400000000000000" pitchFamily="2" charset="-78"/>
            </a:rPr>
            <a:t>کاربرد</a:t>
          </a:r>
          <a:endParaRPr lang="en-US" sz="1400" b="1" dirty="0">
            <a:solidFill>
              <a:srgbClr val="002060"/>
            </a:solidFill>
            <a:cs typeface="B Nazanin" panose="00000400000000000000" pitchFamily="2" charset="-78"/>
          </a:endParaRPr>
        </a:p>
      </dgm:t>
    </dgm:pt>
    <dgm:pt modelId="{B54F9EE0-8CE9-4C54-B44F-98A5EB0A953B}" type="parTrans" cxnId="{E7323E7D-939D-47B8-AC2F-20457CA45EDB}">
      <dgm:prSet/>
      <dgm:spPr/>
      <dgm:t>
        <a:bodyPr/>
        <a:lstStyle/>
        <a:p>
          <a:endParaRPr lang="en-US"/>
        </a:p>
      </dgm:t>
    </dgm:pt>
    <dgm:pt modelId="{41045B56-76D5-484C-8C2D-89F8BB7A037F}" type="sibTrans" cxnId="{E7323E7D-939D-47B8-AC2F-20457CA45EDB}">
      <dgm:prSet/>
      <dgm:spPr/>
      <dgm:t>
        <a:bodyPr/>
        <a:lstStyle/>
        <a:p>
          <a:endParaRPr lang="en-US"/>
        </a:p>
      </dgm:t>
    </dgm:pt>
    <dgm:pt modelId="{42CB0ECC-3EAE-482A-B6A9-A63EBEEFE767}">
      <dgm:prSet phldrT="[Text]" custT="1"/>
      <dgm:spPr>
        <a:solidFill>
          <a:schemeClr val="tx1">
            <a:lumMod val="40000"/>
            <a:lumOff val="60000"/>
          </a:schemeClr>
        </a:solidFill>
      </dgm:spPr>
      <dgm:t>
        <a:bodyPr/>
        <a:lstStyle/>
        <a:p>
          <a:r>
            <a:rPr lang="fa-IR" sz="1400" b="1">
              <a:solidFill>
                <a:srgbClr val="002060"/>
              </a:solidFill>
              <a:cs typeface="B Nazanin" panose="00000400000000000000" pitchFamily="2" charset="-78"/>
            </a:rPr>
            <a:t>تاریخچه</a:t>
          </a:r>
          <a:endParaRPr lang="en-US" sz="1400" b="1" dirty="0">
            <a:solidFill>
              <a:srgbClr val="002060"/>
            </a:solidFill>
            <a:cs typeface="B Nazanin" panose="00000400000000000000" pitchFamily="2" charset="-78"/>
          </a:endParaRPr>
        </a:p>
      </dgm:t>
    </dgm:pt>
    <dgm:pt modelId="{DEC1DCE2-F534-4A41-8362-9D58B85EF288}" type="parTrans" cxnId="{B2C60FDB-4C0D-4944-B91E-597D9D20BBAF}">
      <dgm:prSet/>
      <dgm:spPr/>
      <dgm:t>
        <a:bodyPr/>
        <a:lstStyle/>
        <a:p>
          <a:endParaRPr lang="en-US"/>
        </a:p>
      </dgm:t>
    </dgm:pt>
    <dgm:pt modelId="{AB059917-B18B-424C-A3CB-048B63EFAB84}" type="sibTrans" cxnId="{B2C60FDB-4C0D-4944-B91E-597D9D20BBAF}">
      <dgm:prSet/>
      <dgm:spPr/>
      <dgm:t>
        <a:bodyPr/>
        <a:lstStyle/>
        <a:p>
          <a:endParaRPr lang="en-US"/>
        </a:p>
      </dgm:t>
    </dgm:pt>
    <dgm:pt modelId="{3E5F2591-6D50-43B1-BF9C-DFFD0F110F5C}">
      <dgm:prSet phldrT="[Text]" custT="1">
        <dgm:style>
          <a:lnRef idx="1">
            <a:schemeClr val="dk1"/>
          </a:lnRef>
          <a:fillRef idx="3">
            <a:schemeClr val="dk1"/>
          </a:fillRef>
          <a:effectRef idx="2">
            <a:schemeClr val="dk1"/>
          </a:effectRef>
          <a:fontRef idx="minor">
            <a:schemeClr val="lt1"/>
          </a:fontRef>
        </dgm:style>
      </dgm:prSet>
      <dgm:spPr>
        <a:solidFill>
          <a:schemeClr val="tx1">
            <a:lumMod val="40000"/>
            <a:lumOff val="60000"/>
          </a:schemeClr>
        </a:solidFill>
      </dgm:spPr>
      <dgm:t>
        <a:bodyPr/>
        <a:lstStyle/>
        <a:p>
          <a:r>
            <a:rPr lang="fa-IR" sz="1400" b="1">
              <a:solidFill>
                <a:srgbClr val="002060"/>
              </a:solidFill>
              <a:cs typeface="B Nazanin" panose="00000400000000000000" pitchFamily="2" charset="-78"/>
            </a:rPr>
            <a:t>روش های تولید</a:t>
          </a:r>
          <a:endParaRPr lang="en-US" sz="1400" b="1" dirty="0">
            <a:solidFill>
              <a:srgbClr val="002060"/>
            </a:solidFill>
            <a:cs typeface="B Nazanin" panose="00000400000000000000" pitchFamily="2" charset="-78"/>
          </a:endParaRPr>
        </a:p>
      </dgm:t>
    </dgm:pt>
    <dgm:pt modelId="{12916A1D-3B2B-4FD2-B5E6-6AE41069E53E}" type="parTrans" cxnId="{046350DF-2947-43BE-A243-A5D560617135}">
      <dgm:prSet/>
      <dgm:spPr/>
      <dgm:t>
        <a:bodyPr/>
        <a:lstStyle/>
        <a:p>
          <a:endParaRPr lang="en-US"/>
        </a:p>
      </dgm:t>
    </dgm:pt>
    <dgm:pt modelId="{DD131879-85F2-4E0C-ABB9-6F01EBBEE215}" type="sibTrans" cxnId="{046350DF-2947-43BE-A243-A5D560617135}">
      <dgm:prSet/>
      <dgm:spPr/>
      <dgm:t>
        <a:bodyPr/>
        <a:lstStyle/>
        <a:p>
          <a:endParaRPr lang="en-US"/>
        </a:p>
      </dgm:t>
    </dgm:pt>
    <dgm:pt modelId="{A46802C8-DA3B-495B-A90A-72DA553E8C56}">
      <dgm:prSet phldrT="[Text]" custT="1"/>
      <dgm:spPr>
        <a:solidFill>
          <a:schemeClr val="tx1">
            <a:lumMod val="40000"/>
            <a:lumOff val="60000"/>
          </a:schemeClr>
        </a:solidFill>
      </dgm:spPr>
      <dgm:t>
        <a:bodyPr/>
        <a:lstStyle/>
        <a:p>
          <a:r>
            <a:rPr lang="fa-IR" sz="1400" b="1">
              <a:solidFill>
                <a:srgbClr val="002060"/>
              </a:solidFill>
              <a:effectLst>
                <a:outerShdw blurRad="38100" dist="38100" dir="2700000" algn="tl">
                  <a:srgbClr val="000000">
                    <a:alpha val="43137"/>
                  </a:srgbClr>
                </a:outerShdw>
              </a:effectLst>
              <a:cs typeface="B Nazanin" panose="00000400000000000000" pitchFamily="2" charset="-78"/>
            </a:rPr>
            <a:t>بهترین روش تولید</a:t>
          </a:r>
          <a:endParaRPr lang="en-US" sz="1400" b="1" dirty="0">
            <a:solidFill>
              <a:srgbClr val="002060"/>
            </a:solidFill>
            <a:effectLst>
              <a:outerShdw blurRad="38100" dist="38100" dir="2700000" algn="tl">
                <a:srgbClr val="000000">
                  <a:alpha val="43137"/>
                </a:srgbClr>
              </a:outerShdw>
            </a:effectLst>
            <a:cs typeface="B Nazanin" panose="00000400000000000000" pitchFamily="2" charset="-78"/>
          </a:endParaRPr>
        </a:p>
      </dgm:t>
    </dgm:pt>
    <dgm:pt modelId="{B0A51965-5EC2-48DB-A0DA-4C2DE9E3CD4E}" type="parTrans" cxnId="{63573D47-D978-4B63-9685-F6943168C4B9}">
      <dgm:prSet/>
      <dgm:spPr/>
      <dgm:t>
        <a:bodyPr/>
        <a:lstStyle/>
        <a:p>
          <a:endParaRPr lang="en-US"/>
        </a:p>
      </dgm:t>
    </dgm:pt>
    <dgm:pt modelId="{E2D27B60-1307-4700-BA62-87E34DBBD40A}" type="sibTrans" cxnId="{63573D47-D978-4B63-9685-F6943168C4B9}">
      <dgm:prSet/>
      <dgm:spPr/>
      <dgm:t>
        <a:bodyPr/>
        <a:lstStyle/>
        <a:p>
          <a:endParaRPr lang="en-US"/>
        </a:p>
      </dgm:t>
    </dgm:pt>
    <dgm:pt modelId="{5B775452-2064-4930-8EAE-400E5EBA6550}">
      <dgm:prSet phldrT="[Text]" custT="1"/>
      <dgm:spPr>
        <a:solidFill>
          <a:schemeClr val="tx1">
            <a:lumMod val="40000"/>
            <a:lumOff val="60000"/>
          </a:schemeClr>
        </a:solidFill>
      </dgm:spPr>
      <dgm:t>
        <a:bodyPr/>
        <a:lstStyle/>
        <a:p>
          <a:r>
            <a:rPr lang="fa-IR" sz="1400" b="1" dirty="0">
              <a:solidFill>
                <a:srgbClr val="002060"/>
              </a:solidFill>
              <a:cs typeface="B Nazanin" panose="00000400000000000000" pitchFamily="2" charset="-78"/>
            </a:rPr>
            <a:t>بررسی بازار</a:t>
          </a:r>
          <a:endParaRPr lang="en-US" sz="1400" b="1" dirty="0">
            <a:solidFill>
              <a:srgbClr val="002060"/>
            </a:solidFill>
            <a:cs typeface="B Nazanin" panose="00000400000000000000" pitchFamily="2" charset="-78"/>
          </a:endParaRPr>
        </a:p>
      </dgm:t>
    </dgm:pt>
    <dgm:pt modelId="{F84D7F43-77FC-4C60-8ECE-E1BF429B51EF}" type="parTrans" cxnId="{CCD8AB45-4AE2-4E2A-94BB-9913818B9025}">
      <dgm:prSet/>
      <dgm:spPr/>
      <dgm:t>
        <a:bodyPr/>
        <a:lstStyle/>
        <a:p>
          <a:endParaRPr lang="en-US"/>
        </a:p>
      </dgm:t>
    </dgm:pt>
    <dgm:pt modelId="{3AB435F3-9F9E-4D2F-8B5D-F8CBF01D4CBE}" type="sibTrans" cxnId="{CCD8AB45-4AE2-4E2A-94BB-9913818B9025}">
      <dgm:prSet/>
      <dgm:spPr/>
      <dgm:t>
        <a:bodyPr/>
        <a:lstStyle/>
        <a:p>
          <a:endParaRPr lang="en-US"/>
        </a:p>
      </dgm:t>
    </dgm:pt>
    <dgm:pt modelId="{80702F78-A1AD-4532-8CC5-0D4C637EBBB1}">
      <dgm:prSet phldrT="[Text]" custT="1"/>
      <dgm:spPr>
        <a:gradFill flip="none" rotWithShape="0">
          <a:gsLst>
            <a:gs pos="0">
              <a:srgbClr val="F2B900">
                <a:shade val="30000"/>
                <a:satMod val="115000"/>
              </a:srgbClr>
            </a:gs>
            <a:gs pos="50000">
              <a:srgbClr val="F2B900">
                <a:shade val="67500"/>
                <a:satMod val="115000"/>
              </a:srgbClr>
            </a:gs>
            <a:gs pos="100000">
              <a:srgbClr val="F2B900">
                <a:shade val="100000"/>
                <a:satMod val="115000"/>
              </a:srgbClr>
            </a:gs>
          </a:gsLst>
          <a:path path="circle">
            <a:fillToRect l="100000" t="100000"/>
          </a:path>
          <a:tileRect r="-100000" b="-100000"/>
        </a:gradFill>
      </dgm:spPr>
      <dgm:t>
        <a:bodyPr/>
        <a:lstStyle/>
        <a:p>
          <a:r>
            <a:rPr lang="fa-IR" sz="1400" b="1">
              <a:solidFill>
                <a:srgbClr val="002060"/>
              </a:solidFill>
              <a:cs typeface="B Nazanin" panose="00000400000000000000" pitchFamily="2" charset="-78"/>
            </a:rPr>
            <a:t>محاسبات اقتصادی</a:t>
          </a:r>
          <a:endParaRPr lang="en-US" sz="1400" b="1" dirty="0">
            <a:solidFill>
              <a:srgbClr val="002060"/>
            </a:solidFill>
            <a:cs typeface="B Nazanin" panose="00000400000000000000" pitchFamily="2" charset="-78"/>
          </a:endParaRPr>
        </a:p>
      </dgm:t>
    </dgm:pt>
    <dgm:pt modelId="{75ADA028-127E-4D4C-9CFC-8E3C83EF273A}" type="parTrans" cxnId="{BC7EB09F-759D-42FC-B50E-D3BC12BB8C9C}">
      <dgm:prSet/>
      <dgm:spPr/>
      <dgm:t>
        <a:bodyPr/>
        <a:lstStyle/>
        <a:p>
          <a:endParaRPr lang="en-US"/>
        </a:p>
      </dgm:t>
    </dgm:pt>
    <dgm:pt modelId="{61BE312E-2E14-48F8-ACF4-04895BF119B8}" type="sibTrans" cxnId="{BC7EB09F-759D-42FC-B50E-D3BC12BB8C9C}">
      <dgm:prSet/>
      <dgm:spPr/>
      <dgm:t>
        <a:bodyPr/>
        <a:lstStyle/>
        <a:p>
          <a:endParaRPr lang="en-US"/>
        </a:p>
      </dgm:t>
    </dgm:pt>
    <dgm:pt modelId="{32F43189-30E4-4073-88BC-8BBF7248A9FE}" type="pres">
      <dgm:prSet presAssocID="{D8727A72-56F8-49D6-9614-B07713DBDF00}" presName="Name0" presStyleCnt="0">
        <dgm:presLayoutVars>
          <dgm:dir val="rev"/>
          <dgm:resizeHandles val="exact"/>
        </dgm:presLayoutVars>
      </dgm:prSet>
      <dgm:spPr/>
    </dgm:pt>
    <dgm:pt modelId="{A88829A7-CB7F-45AF-95E0-2E8F40FB30E8}" type="pres">
      <dgm:prSet presAssocID="{DCB75D9B-1BC1-4F47-B443-336EFC899368}" presName="parTxOnly" presStyleLbl="node1" presStyleIdx="0" presStyleCnt="8">
        <dgm:presLayoutVars>
          <dgm:bulletEnabled val="1"/>
        </dgm:presLayoutVars>
      </dgm:prSet>
      <dgm:spPr/>
    </dgm:pt>
    <dgm:pt modelId="{AE40EDBB-B031-473F-8E29-CC99FEADFE43}" type="pres">
      <dgm:prSet presAssocID="{5AF8477C-0DDD-4625-BF2D-A50F965D5188}" presName="parSpace" presStyleCnt="0"/>
      <dgm:spPr/>
    </dgm:pt>
    <dgm:pt modelId="{2D487051-B733-49A1-B084-6F3D48AD60D0}" type="pres">
      <dgm:prSet presAssocID="{DA037449-7C10-41DB-8EC1-7B8CDC65A455}" presName="parTxOnly" presStyleLbl="node1" presStyleIdx="1" presStyleCnt="8">
        <dgm:presLayoutVars>
          <dgm:bulletEnabled val="1"/>
        </dgm:presLayoutVars>
      </dgm:prSet>
      <dgm:spPr/>
    </dgm:pt>
    <dgm:pt modelId="{3F4EE380-D7DF-431A-9F87-81E90750F32A}" type="pres">
      <dgm:prSet presAssocID="{A9186DB7-E516-4469-A93C-EFCF0ED2C6AC}" presName="parSpace" presStyleCnt="0"/>
      <dgm:spPr/>
    </dgm:pt>
    <dgm:pt modelId="{0D531496-288A-4A6E-A63D-C15773A9763B}" type="pres">
      <dgm:prSet presAssocID="{42CB0ECC-3EAE-482A-B6A9-A63EBEEFE767}" presName="parTxOnly" presStyleLbl="node1" presStyleIdx="2" presStyleCnt="8">
        <dgm:presLayoutVars>
          <dgm:bulletEnabled val="1"/>
        </dgm:presLayoutVars>
      </dgm:prSet>
      <dgm:spPr/>
    </dgm:pt>
    <dgm:pt modelId="{E547741C-DE6C-4621-8AEF-BF4E9FBF1F8F}" type="pres">
      <dgm:prSet presAssocID="{AB059917-B18B-424C-A3CB-048B63EFAB84}" presName="parSpace" presStyleCnt="0"/>
      <dgm:spPr/>
    </dgm:pt>
    <dgm:pt modelId="{51EE115F-531D-43A9-9ABF-F7D4196C1C2B}" type="pres">
      <dgm:prSet presAssocID="{6833DEAF-3A60-41F7-89EC-3E2AF0668D6C}" presName="parTxOnly" presStyleLbl="node1" presStyleIdx="3" presStyleCnt="8">
        <dgm:presLayoutVars>
          <dgm:bulletEnabled val="1"/>
        </dgm:presLayoutVars>
      </dgm:prSet>
      <dgm:spPr/>
    </dgm:pt>
    <dgm:pt modelId="{31F89D1F-88A4-4557-85B6-4843462A286A}" type="pres">
      <dgm:prSet presAssocID="{41045B56-76D5-484C-8C2D-89F8BB7A037F}" presName="parSpace" presStyleCnt="0"/>
      <dgm:spPr/>
    </dgm:pt>
    <dgm:pt modelId="{04F108E5-E860-41BB-9B75-7EE70E2A5B7A}" type="pres">
      <dgm:prSet presAssocID="{3E5F2591-6D50-43B1-BF9C-DFFD0F110F5C}" presName="parTxOnly" presStyleLbl="node1" presStyleIdx="4" presStyleCnt="8">
        <dgm:presLayoutVars>
          <dgm:bulletEnabled val="1"/>
        </dgm:presLayoutVars>
      </dgm:prSet>
      <dgm:spPr/>
    </dgm:pt>
    <dgm:pt modelId="{9267B197-F506-455E-BD33-69CE86474208}" type="pres">
      <dgm:prSet presAssocID="{DD131879-85F2-4E0C-ABB9-6F01EBBEE215}" presName="parSpace" presStyleCnt="0"/>
      <dgm:spPr/>
    </dgm:pt>
    <dgm:pt modelId="{C746960E-B78D-445A-8641-351C6C526219}" type="pres">
      <dgm:prSet presAssocID="{A46802C8-DA3B-495B-A90A-72DA553E8C56}" presName="parTxOnly" presStyleLbl="node1" presStyleIdx="5" presStyleCnt="8">
        <dgm:presLayoutVars>
          <dgm:bulletEnabled val="1"/>
        </dgm:presLayoutVars>
      </dgm:prSet>
      <dgm:spPr/>
    </dgm:pt>
    <dgm:pt modelId="{7AAB78B2-374F-4520-BE60-9EC4F3C8B149}" type="pres">
      <dgm:prSet presAssocID="{E2D27B60-1307-4700-BA62-87E34DBBD40A}" presName="parSpace" presStyleCnt="0"/>
      <dgm:spPr/>
    </dgm:pt>
    <dgm:pt modelId="{182F0344-D6E8-4562-917A-83243013AB1D}" type="pres">
      <dgm:prSet presAssocID="{5B775452-2064-4930-8EAE-400E5EBA6550}" presName="parTxOnly" presStyleLbl="node1" presStyleIdx="6" presStyleCnt="8">
        <dgm:presLayoutVars>
          <dgm:bulletEnabled val="1"/>
        </dgm:presLayoutVars>
      </dgm:prSet>
      <dgm:spPr/>
    </dgm:pt>
    <dgm:pt modelId="{58BBEA01-4563-4D1E-A5E3-F0F49007D607}" type="pres">
      <dgm:prSet presAssocID="{3AB435F3-9F9E-4D2F-8B5D-F8CBF01D4CBE}" presName="parSpace" presStyleCnt="0"/>
      <dgm:spPr/>
    </dgm:pt>
    <dgm:pt modelId="{170D9D3D-373F-4445-9632-F74784FB7EF1}" type="pres">
      <dgm:prSet presAssocID="{80702F78-A1AD-4532-8CC5-0D4C637EBBB1}" presName="parTxOnly" presStyleLbl="node1" presStyleIdx="7" presStyleCnt="8">
        <dgm:presLayoutVars>
          <dgm:bulletEnabled val="1"/>
        </dgm:presLayoutVars>
      </dgm:prSet>
      <dgm:spPr/>
    </dgm:pt>
  </dgm:ptLst>
  <dgm:cxnLst>
    <dgm:cxn modelId="{18F4680D-92C1-4D9F-A0B1-7E8FFB6AB70F}" srcId="{D8727A72-56F8-49D6-9614-B07713DBDF00}" destId="{DCB75D9B-1BC1-4F47-B443-336EFC899368}" srcOrd="0" destOrd="0" parTransId="{1F8E0BCD-2899-49EE-87B0-AD140B823F0F}" sibTransId="{5AF8477C-0DDD-4625-BF2D-A50F965D5188}"/>
    <dgm:cxn modelId="{3FC9DB0E-CC05-457A-A84F-A81D7EC87B90}" type="presOf" srcId="{D8727A72-56F8-49D6-9614-B07713DBDF00}" destId="{32F43189-30E4-4073-88BC-8BBF7248A9FE}" srcOrd="0" destOrd="0" presId="urn:microsoft.com/office/officeart/2005/8/layout/hChevron3"/>
    <dgm:cxn modelId="{6BCF9964-EC3A-4408-A2D6-E98DDB261C46}" type="presOf" srcId="{6833DEAF-3A60-41F7-89EC-3E2AF0668D6C}" destId="{51EE115F-531D-43A9-9ABF-F7D4196C1C2B}" srcOrd="0" destOrd="0" presId="urn:microsoft.com/office/officeart/2005/8/layout/hChevron3"/>
    <dgm:cxn modelId="{CCD8AB45-4AE2-4E2A-94BB-9913818B9025}" srcId="{D8727A72-56F8-49D6-9614-B07713DBDF00}" destId="{5B775452-2064-4930-8EAE-400E5EBA6550}" srcOrd="6" destOrd="0" parTransId="{F84D7F43-77FC-4C60-8ECE-E1BF429B51EF}" sibTransId="{3AB435F3-9F9E-4D2F-8B5D-F8CBF01D4CBE}"/>
    <dgm:cxn modelId="{63573D47-D978-4B63-9685-F6943168C4B9}" srcId="{D8727A72-56F8-49D6-9614-B07713DBDF00}" destId="{A46802C8-DA3B-495B-A90A-72DA553E8C56}" srcOrd="5" destOrd="0" parTransId="{B0A51965-5EC2-48DB-A0DA-4C2DE9E3CD4E}" sibTransId="{E2D27B60-1307-4700-BA62-87E34DBBD40A}"/>
    <dgm:cxn modelId="{8C2D0E70-7841-4F9A-B929-144144138282}" type="presOf" srcId="{DCB75D9B-1BC1-4F47-B443-336EFC899368}" destId="{A88829A7-CB7F-45AF-95E0-2E8F40FB30E8}" srcOrd="0" destOrd="0" presId="urn:microsoft.com/office/officeart/2005/8/layout/hChevron3"/>
    <dgm:cxn modelId="{E7323E7D-939D-47B8-AC2F-20457CA45EDB}" srcId="{D8727A72-56F8-49D6-9614-B07713DBDF00}" destId="{6833DEAF-3A60-41F7-89EC-3E2AF0668D6C}" srcOrd="3" destOrd="0" parTransId="{B54F9EE0-8CE9-4C54-B44F-98A5EB0A953B}" sibTransId="{41045B56-76D5-484C-8C2D-89F8BB7A037F}"/>
    <dgm:cxn modelId="{BC7EB09F-759D-42FC-B50E-D3BC12BB8C9C}" srcId="{D8727A72-56F8-49D6-9614-B07713DBDF00}" destId="{80702F78-A1AD-4532-8CC5-0D4C637EBBB1}" srcOrd="7" destOrd="0" parTransId="{75ADA028-127E-4D4C-9CFC-8E3C83EF273A}" sibTransId="{61BE312E-2E14-48F8-ACF4-04895BF119B8}"/>
    <dgm:cxn modelId="{A7DDFFAA-68A9-414E-B339-6B54B91D54BB}" type="presOf" srcId="{3E5F2591-6D50-43B1-BF9C-DFFD0F110F5C}" destId="{04F108E5-E860-41BB-9B75-7EE70E2A5B7A}" srcOrd="0" destOrd="0" presId="urn:microsoft.com/office/officeart/2005/8/layout/hChevron3"/>
    <dgm:cxn modelId="{03F178B2-A20C-45A9-9DEF-CC8BB3210178}" srcId="{D8727A72-56F8-49D6-9614-B07713DBDF00}" destId="{DA037449-7C10-41DB-8EC1-7B8CDC65A455}" srcOrd="1" destOrd="0" parTransId="{76519712-CBAA-4B62-80D0-27B08A414BB1}" sibTransId="{A9186DB7-E516-4469-A93C-EFCF0ED2C6AC}"/>
    <dgm:cxn modelId="{9E6692CB-1D0E-4263-8B96-AA609FC414DE}" type="presOf" srcId="{42CB0ECC-3EAE-482A-B6A9-A63EBEEFE767}" destId="{0D531496-288A-4A6E-A63D-C15773A9763B}" srcOrd="0" destOrd="0" presId="urn:microsoft.com/office/officeart/2005/8/layout/hChevron3"/>
    <dgm:cxn modelId="{B2C60FDB-4C0D-4944-B91E-597D9D20BBAF}" srcId="{D8727A72-56F8-49D6-9614-B07713DBDF00}" destId="{42CB0ECC-3EAE-482A-B6A9-A63EBEEFE767}" srcOrd="2" destOrd="0" parTransId="{DEC1DCE2-F534-4A41-8362-9D58B85EF288}" sibTransId="{AB059917-B18B-424C-A3CB-048B63EFAB84}"/>
    <dgm:cxn modelId="{046350DF-2947-43BE-A243-A5D560617135}" srcId="{D8727A72-56F8-49D6-9614-B07713DBDF00}" destId="{3E5F2591-6D50-43B1-BF9C-DFFD0F110F5C}" srcOrd="4" destOrd="0" parTransId="{12916A1D-3B2B-4FD2-B5E6-6AE41069E53E}" sibTransId="{DD131879-85F2-4E0C-ABB9-6F01EBBEE215}"/>
    <dgm:cxn modelId="{20311FE4-55A7-4FF8-BA05-D6E347ED2E16}" type="presOf" srcId="{A46802C8-DA3B-495B-A90A-72DA553E8C56}" destId="{C746960E-B78D-445A-8641-351C6C526219}" srcOrd="0" destOrd="0" presId="urn:microsoft.com/office/officeart/2005/8/layout/hChevron3"/>
    <dgm:cxn modelId="{4309D5E6-5731-4AFF-BD66-2BFB9B23D62E}" type="presOf" srcId="{5B775452-2064-4930-8EAE-400E5EBA6550}" destId="{182F0344-D6E8-4562-917A-83243013AB1D}" srcOrd="0" destOrd="0" presId="urn:microsoft.com/office/officeart/2005/8/layout/hChevron3"/>
    <dgm:cxn modelId="{99B406EA-7E01-4C74-9DCD-9A7BEA695F13}" type="presOf" srcId="{DA037449-7C10-41DB-8EC1-7B8CDC65A455}" destId="{2D487051-B733-49A1-B084-6F3D48AD60D0}" srcOrd="0" destOrd="0" presId="urn:microsoft.com/office/officeart/2005/8/layout/hChevron3"/>
    <dgm:cxn modelId="{2D258AEE-4E04-455C-8A26-131AC6790CA5}" type="presOf" srcId="{80702F78-A1AD-4532-8CC5-0D4C637EBBB1}" destId="{170D9D3D-373F-4445-9632-F74784FB7EF1}" srcOrd="0" destOrd="0" presId="urn:microsoft.com/office/officeart/2005/8/layout/hChevron3"/>
    <dgm:cxn modelId="{14AB26F1-9632-41BA-87E2-89B5C1AB8A73}" type="presParOf" srcId="{32F43189-30E4-4073-88BC-8BBF7248A9FE}" destId="{A88829A7-CB7F-45AF-95E0-2E8F40FB30E8}" srcOrd="0" destOrd="0" presId="urn:microsoft.com/office/officeart/2005/8/layout/hChevron3"/>
    <dgm:cxn modelId="{543BAA9A-B445-462A-919B-6313D9EE247D}" type="presParOf" srcId="{32F43189-30E4-4073-88BC-8BBF7248A9FE}" destId="{AE40EDBB-B031-473F-8E29-CC99FEADFE43}" srcOrd="1" destOrd="0" presId="urn:microsoft.com/office/officeart/2005/8/layout/hChevron3"/>
    <dgm:cxn modelId="{B66BC965-A614-4C08-8101-843A2B80F824}" type="presParOf" srcId="{32F43189-30E4-4073-88BC-8BBF7248A9FE}" destId="{2D487051-B733-49A1-B084-6F3D48AD60D0}" srcOrd="2" destOrd="0" presId="urn:microsoft.com/office/officeart/2005/8/layout/hChevron3"/>
    <dgm:cxn modelId="{D9251FDF-23B7-42E3-A4D2-E13FA0D929BF}" type="presParOf" srcId="{32F43189-30E4-4073-88BC-8BBF7248A9FE}" destId="{3F4EE380-D7DF-431A-9F87-81E90750F32A}" srcOrd="3" destOrd="0" presId="urn:microsoft.com/office/officeart/2005/8/layout/hChevron3"/>
    <dgm:cxn modelId="{0753AF6D-8A9E-4B93-83C0-9208498EE823}" type="presParOf" srcId="{32F43189-30E4-4073-88BC-8BBF7248A9FE}" destId="{0D531496-288A-4A6E-A63D-C15773A9763B}" srcOrd="4" destOrd="0" presId="urn:microsoft.com/office/officeart/2005/8/layout/hChevron3"/>
    <dgm:cxn modelId="{255338BA-0ECB-4506-8140-A15C56D24DB3}" type="presParOf" srcId="{32F43189-30E4-4073-88BC-8BBF7248A9FE}" destId="{E547741C-DE6C-4621-8AEF-BF4E9FBF1F8F}" srcOrd="5" destOrd="0" presId="urn:microsoft.com/office/officeart/2005/8/layout/hChevron3"/>
    <dgm:cxn modelId="{A04DBC6B-64AE-40BD-BC11-207BDAA27FB5}" type="presParOf" srcId="{32F43189-30E4-4073-88BC-8BBF7248A9FE}" destId="{51EE115F-531D-43A9-9ABF-F7D4196C1C2B}" srcOrd="6" destOrd="0" presId="urn:microsoft.com/office/officeart/2005/8/layout/hChevron3"/>
    <dgm:cxn modelId="{C62738C9-66A9-4E25-896C-C178CC499203}" type="presParOf" srcId="{32F43189-30E4-4073-88BC-8BBF7248A9FE}" destId="{31F89D1F-88A4-4557-85B6-4843462A286A}" srcOrd="7" destOrd="0" presId="urn:microsoft.com/office/officeart/2005/8/layout/hChevron3"/>
    <dgm:cxn modelId="{AE37A487-10B6-4FF7-999F-251A7B83785E}" type="presParOf" srcId="{32F43189-30E4-4073-88BC-8BBF7248A9FE}" destId="{04F108E5-E860-41BB-9B75-7EE70E2A5B7A}" srcOrd="8" destOrd="0" presId="urn:microsoft.com/office/officeart/2005/8/layout/hChevron3"/>
    <dgm:cxn modelId="{850464DE-A6F8-4411-94CB-0E7D2CF083F3}" type="presParOf" srcId="{32F43189-30E4-4073-88BC-8BBF7248A9FE}" destId="{9267B197-F506-455E-BD33-69CE86474208}" srcOrd="9" destOrd="0" presId="urn:microsoft.com/office/officeart/2005/8/layout/hChevron3"/>
    <dgm:cxn modelId="{32D9A284-0A0B-46B6-B19B-C4937DCC13F5}" type="presParOf" srcId="{32F43189-30E4-4073-88BC-8BBF7248A9FE}" destId="{C746960E-B78D-445A-8641-351C6C526219}" srcOrd="10" destOrd="0" presId="urn:microsoft.com/office/officeart/2005/8/layout/hChevron3"/>
    <dgm:cxn modelId="{FBC0638E-758B-4B77-8630-69E38ACC3FBB}" type="presParOf" srcId="{32F43189-30E4-4073-88BC-8BBF7248A9FE}" destId="{7AAB78B2-374F-4520-BE60-9EC4F3C8B149}" srcOrd="11" destOrd="0" presId="urn:microsoft.com/office/officeart/2005/8/layout/hChevron3"/>
    <dgm:cxn modelId="{87380CF8-100D-4081-91F4-CF967AE4724E}" type="presParOf" srcId="{32F43189-30E4-4073-88BC-8BBF7248A9FE}" destId="{182F0344-D6E8-4562-917A-83243013AB1D}" srcOrd="12" destOrd="0" presId="urn:microsoft.com/office/officeart/2005/8/layout/hChevron3"/>
    <dgm:cxn modelId="{6AC0865E-CF68-45B2-AD61-E1136D5FB2A4}" type="presParOf" srcId="{32F43189-30E4-4073-88BC-8BBF7248A9FE}" destId="{58BBEA01-4563-4D1E-A5E3-F0F49007D607}" srcOrd="13" destOrd="0" presId="urn:microsoft.com/office/officeart/2005/8/layout/hChevron3"/>
    <dgm:cxn modelId="{376A767D-F8D1-49A4-B0D6-5D7DA887A5F1}" type="presParOf" srcId="{32F43189-30E4-4073-88BC-8BBF7248A9FE}" destId="{170D9D3D-373F-4445-9632-F74784FB7EF1}" srcOrd="14"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6.xml><?xml version="1.0" encoding="utf-8"?>
<dgm:dataModel xmlns:dgm="http://schemas.openxmlformats.org/drawingml/2006/diagram" xmlns:a="http://schemas.openxmlformats.org/drawingml/2006/main">
  <dgm:ptLst>
    <dgm:pt modelId="{D8727A72-56F8-49D6-9614-B07713DBDF00}" type="doc">
      <dgm:prSet loTypeId="urn:microsoft.com/office/officeart/2005/8/layout/hChevron3" loCatId="process" qsTypeId="urn:microsoft.com/office/officeart/2005/8/quickstyle/simple1" qsCatId="simple" csTypeId="urn:microsoft.com/office/officeart/2005/8/colors/accent0_1" csCatId="mainScheme" phldr="1"/>
      <dgm:spPr/>
    </dgm:pt>
    <dgm:pt modelId="{DCB75D9B-1BC1-4F47-B443-336EFC899368}">
      <dgm:prSet phldrT="[Text]" custT="1"/>
      <dgm:spPr>
        <a:solidFill>
          <a:schemeClr val="tx1">
            <a:lumMod val="40000"/>
            <a:lumOff val="60000"/>
          </a:schemeClr>
        </a:solidFill>
      </dgm:spPr>
      <dgm:t>
        <a:bodyPr/>
        <a:lstStyle/>
        <a:p>
          <a:r>
            <a:rPr lang="fa-IR" sz="1400" b="1">
              <a:solidFill>
                <a:srgbClr val="002060"/>
              </a:solidFill>
              <a:cs typeface="B Nazanin" panose="00000400000000000000" pitchFamily="2" charset="-78"/>
            </a:rPr>
            <a:t>مقدمه</a:t>
          </a:r>
          <a:endParaRPr lang="en-US" sz="1400" b="1" dirty="0">
            <a:solidFill>
              <a:srgbClr val="002060"/>
            </a:solidFill>
            <a:cs typeface="B Nazanin" panose="00000400000000000000" pitchFamily="2" charset="-78"/>
          </a:endParaRPr>
        </a:p>
      </dgm:t>
    </dgm:pt>
    <dgm:pt modelId="{1F8E0BCD-2899-49EE-87B0-AD140B823F0F}" type="parTrans" cxnId="{18F4680D-92C1-4D9F-A0B1-7E8FFB6AB70F}">
      <dgm:prSet/>
      <dgm:spPr/>
      <dgm:t>
        <a:bodyPr/>
        <a:lstStyle/>
        <a:p>
          <a:endParaRPr lang="en-US"/>
        </a:p>
      </dgm:t>
    </dgm:pt>
    <dgm:pt modelId="{5AF8477C-0DDD-4625-BF2D-A50F965D5188}" type="sibTrans" cxnId="{18F4680D-92C1-4D9F-A0B1-7E8FFB6AB70F}">
      <dgm:prSet/>
      <dgm:spPr/>
      <dgm:t>
        <a:bodyPr/>
        <a:lstStyle/>
        <a:p>
          <a:endParaRPr lang="en-US"/>
        </a:p>
      </dgm:t>
    </dgm:pt>
    <dgm:pt modelId="{DA037449-7C10-41DB-8EC1-7B8CDC65A455}">
      <dgm:prSet phldrT="[Text]" custT="1"/>
      <dgm:spPr>
        <a:solidFill>
          <a:schemeClr val="tx1">
            <a:lumMod val="40000"/>
            <a:lumOff val="60000"/>
          </a:schemeClr>
        </a:solidFill>
      </dgm:spPr>
      <dgm:t>
        <a:bodyPr/>
        <a:lstStyle/>
        <a:p>
          <a:r>
            <a:rPr lang="fa-IR" sz="1400" b="1">
              <a:solidFill>
                <a:srgbClr val="002060"/>
              </a:solidFill>
              <a:cs typeface="B Nazanin" panose="00000400000000000000" pitchFamily="2" charset="-78"/>
            </a:rPr>
            <a:t>خواص</a:t>
          </a:r>
          <a:endParaRPr lang="en-US" sz="1400" b="1" dirty="0">
            <a:solidFill>
              <a:srgbClr val="002060"/>
            </a:solidFill>
            <a:cs typeface="B Nazanin" panose="00000400000000000000" pitchFamily="2" charset="-78"/>
          </a:endParaRPr>
        </a:p>
      </dgm:t>
    </dgm:pt>
    <dgm:pt modelId="{76519712-CBAA-4B62-80D0-27B08A414BB1}" type="parTrans" cxnId="{03F178B2-A20C-45A9-9DEF-CC8BB3210178}">
      <dgm:prSet/>
      <dgm:spPr/>
      <dgm:t>
        <a:bodyPr/>
        <a:lstStyle/>
        <a:p>
          <a:endParaRPr lang="en-US"/>
        </a:p>
      </dgm:t>
    </dgm:pt>
    <dgm:pt modelId="{A9186DB7-E516-4469-A93C-EFCF0ED2C6AC}" type="sibTrans" cxnId="{03F178B2-A20C-45A9-9DEF-CC8BB3210178}">
      <dgm:prSet/>
      <dgm:spPr/>
      <dgm:t>
        <a:bodyPr/>
        <a:lstStyle/>
        <a:p>
          <a:endParaRPr lang="en-US"/>
        </a:p>
      </dgm:t>
    </dgm:pt>
    <dgm:pt modelId="{6833DEAF-3A60-41F7-89EC-3E2AF0668D6C}">
      <dgm:prSet phldrT="[Text]" custT="1"/>
      <dgm:spPr>
        <a:solidFill>
          <a:schemeClr val="tx1">
            <a:lumMod val="40000"/>
            <a:lumOff val="60000"/>
          </a:schemeClr>
        </a:solidFill>
      </dgm:spPr>
      <dgm:t>
        <a:bodyPr/>
        <a:lstStyle/>
        <a:p>
          <a:r>
            <a:rPr lang="fa-IR" sz="1400" b="1">
              <a:solidFill>
                <a:srgbClr val="002060"/>
              </a:solidFill>
              <a:cs typeface="B Nazanin" panose="00000400000000000000" pitchFamily="2" charset="-78"/>
            </a:rPr>
            <a:t>کاربرد</a:t>
          </a:r>
          <a:endParaRPr lang="en-US" sz="1400" b="1" dirty="0">
            <a:solidFill>
              <a:srgbClr val="002060"/>
            </a:solidFill>
            <a:cs typeface="B Nazanin" panose="00000400000000000000" pitchFamily="2" charset="-78"/>
          </a:endParaRPr>
        </a:p>
      </dgm:t>
    </dgm:pt>
    <dgm:pt modelId="{B54F9EE0-8CE9-4C54-B44F-98A5EB0A953B}" type="parTrans" cxnId="{E7323E7D-939D-47B8-AC2F-20457CA45EDB}">
      <dgm:prSet/>
      <dgm:spPr/>
      <dgm:t>
        <a:bodyPr/>
        <a:lstStyle/>
        <a:p>
          <a:endParaRPr lang="en-US"/>
        </a:p>
      </dgm:t>
    </dgm:pt>
    <dgm:pt modelId="{41045B56-76D5-484C-8C2D-89F8BB7A037F}" type="sibTrans" cxnId="{E7323E7D-939D-47B8-AC2F-20457CA45EDB}">
      <dgm:prSet/>
      <dgm:spPr/>
      <dgm:t>
        <a:bodyPr/>
        <a:lstStyle/>
        <a:p>
          <a:endParaRPr lang="en-US"/>
        </a:p>
      </dgm:t>
    </dgm:pt>
    <dgm:pt modelId="{42CB0ECC-3EAE-482A-B6A9-A63EBEEFE767}">
      <dgm:prSet phldrT="[Text]" custT="1"/>
      <dgm:spPr>
        <a:solidFill>
          <a:schemeClr val="tx1">
            <a:lumMod val="40000"/>
            <a:lumOff val="60000"/>
          </a:schemeClr>
        </a:solidFill>
      </dgm:spPr>
      <dgm:t>
        <a:bodyPr/>
        <a:lstStyle/>
        <a:p>
          <a:r>
            <a:rPr lang="fa-IR" sz="1400" b="1">
              <a:solidFill>
                <a:srgbClr val="002060"/>
              </a:solidFill>
              <a:cs typeface="B Nazanin" panose="00000400000000000000" pitchFamily="2" charset="-78"/>
            </a:rPr>
            <a:t>تاریخچه</a:t>
          </a:r>
          <a:endParaRPr lang="en-US" sz="1400" b="1" dirty="0">
            <a:solidFill>
              <a:srgbClr val="002060"/>
            </a:solidFill>
            <a:cs typeface="B Nazanin" panose="00000400000000000000" pitchFamily="2" charset="-78"/>
          </a:endParaRPr>
        </a:p>
      </dgm:t>
    </dgm:pt>
    <dgm:pt modelId="{DEC1DCE2-F534-4A41-8362-9D58B85EF288}" type="parTrans" cxnId="{B2C60FDB-4C0D-4944-B91E-597D9D20BBAF}">
      <dgm:prSet/>
      <dgm:spPr/>
      <dgm:t>
        <a:bodyPr/>
        <a:lstStyle/>
        <a:p>
          <a:endParaRPr lang="en-US"/>
        </a:p>
      </dgm:t>
    </dgm:pt>
    <dgm:pt modelId="{AB059917-B18B-424C-A3CB-048B63EFAB84}" type="sibTrans" cxnId="{B2C60FDB-4C0D-4944-B91E-597D9D20BBAF}">
      <dgm:prSet/>
      <dgm:spPr/>
      <dgm:t>
        <a:bodyPr/>
        <a:lstStyle/>
        <a:p>
          <a:endParaRPr lang="en-US"/>
        </a:p>
      </dgm:t>
    </dgm:pt>
    <dgm:pt modelId="{3E5F2591-6D50-43B1-BF9C-DFFD0F110F5C}">
      <dgm:prSet phldrT="[Text]" custT="1">
        <dgm:style>
          <a:lnRef idx="1">
            <a:schemeClr val="dk1"/>
          </a:lnRef>
          <a:fillRef idx="3">
            <a:schemeClr val="dk1"/>
          </a:fillRef>
          <a:effectRef idx="2">
            <a:schemeClr val="dk1"/>
          </a:effectRef>
          <a:fontRef idx="minor">
            <a:schemeClr val="lt1"/>
          </a:fontRef>
        </dgm:style>
      </dgm:prSet>
      <dgm:spPr>
        <a:solidFill>
          <a:schemeClr val="tx1">
            <a:lumMod val="40000"/>
            <a:lumOff val="60000"/>
          </a:schemeClr>
        </a:solidFill>
      </dgm:spPr>
      <dgm:t>
        <a:bodyPr/>
        <a:lstStyle/>
        <a:p>
          <a:r>
            <a:rPr lang="fa-IR" sz="1400" b="1">
              <a:solidFill>
                <a:srgbClr val="002060"/>
              </a:solidFill>
              <a:cs typeface="B Nazanin" panose="00000400000000000000" pitchFamily="2" charset="-78"/>
            </a:rPr>
            <a:t>روش های تولید</a:t>
          </a:r>
          <a:endParaRPr lang="en-US" sz="1400" b="1" dirty="0">
            <a:solidFill>
              <a:srgbClr val="002060"/>
            </a:solidFill>
            <a:cs typeface="B Nazanin" panose="00000400000000000000" pitchFamily="2" charset="-78"/>
          </a:endParaRPr>
        </a:p>
      </dgm:t>
    </dgm:pt>
    <dgm:pt modelId="{12916A1D-3B2B-4FD2-B5E6-6AE41069E53E}" type="parTrans" cxnId="{046350DF-2947-43BE-A243-A5D560617135}">
      <dgm:prSet/>
      <dgm:spPr/>
      <dgm:t>
        <a:bodyPr/>
        <a:lstStyle/>
        <a:p>
          <a:endParaRPr lang="en-US"/>
        </a:p>
      </dgm:t>
    </dgm:pt>
    <dgm:pt modelId="{DD131879-85F2-4E0C-ABB9-6F01EBBEE215}" type="sibTrans" cxnId="{046350DF-2947-43BE-A243-A5D560617135}">
      <dgm:prSet/>
      <dgm:spPr/>
      <dgm:t>
        <a:bodyPr/>
        <a:lstStyle/>
        <a:p>
          <a:endParaRPr lang="en-US"/>
        </a:p>
      </dgm:t>
    </dgm:pt>
    <dgm:pt modelId="{A46802C8-DA3B-495B-A90A-72DA553E8C56}">
      <dgm:prSet phldrT="[Text]" custT="1"/>
      <dgm:spPr>
        <a:solidFill>
          <a:schemeClr val="tx1">
            <a:lumMod val="40000"/>
            <a:lumOff val="60000"/>
          </a:schemeClr>
        </a:solidFill>
      </dgm:spPr>
      <dgm:t>
        <a:bodyPr/>
        <a:lstStyle/>
        <a:p>
          <a:r>
            <a:rPr lang="fa-IR" sz="1400" b="1">
              <a:solidFill>
                <a:srgbClr val="002060"/>
              </a:solidFill>
              <a:effectLst>
                <a:outerShdw blurRad="38100" dist="38100" dir="2700000" algn="tl">
                  <a:srgbClr val="000000">
                    <a:alpha val="43137"/>
                  </a:srgbClr>
                </a:outerShdw>
              </a:effectLst>
              <a:cs typeface="B Nazanin" panose="00000400000000000000" pitchFamily="2" charset="-78"/>
            </a:rPr>
            <a:t>بهترین روش تولید</a:t>
          </a:r>
          <a:endParaRPr lang="en-US" sz="1400" b="1" dirty="0">
            <a:solidFill>
              <a:srgbClr val="002060"/>
            </a:solidFill>
            <a:effectLst>
              <a:outerShdw blurRad="38100" dist="38100" dir="2700000" algn="tl">
                <a:srgbClr val="000000">
                  <a:alpha val="43137"/>
                </a:srgbClr>
              </a:outerShdw>
            </a:effectLst>
            <a:cs typeface="B Nazanin" panose="00000400000000000000" pitchFamily="2" charset="-78"/>
          </a:endParaRPr>
        </a:p>
      </dgm:t>
    </dgm:pt>
    <dgm:pt modelId="{B0A51965-5EC2-48DB-A0DA-4C2DE9E3CD4E}" type="parTrans" cxnId="{63573D47-D978-4B63-9685-F6943168C4B9}">
      <dgm:prSet/>
      <dgm:spPr/>
      <dgm:t>
        <a:bodyPr/>
        <a:lstStyle/>
        <a:p>
          <a:endParaRPr lang="en-US"/>
        </a:p>
      </dgm:t>
    </dgm:pt>
    <dgm:pt modelId="{E2D27B60-1307-4700-BA62-87E34DBBD40A}" type="sibTrans" cxnId="{63573D47-D978-4B63-9685-F6943168C4B9}">
      <dgm:prSet/>
      <dgm:spPr/>
      <dgm:t>
        <a:bodyPr/>
        <a:lstStyle/>
        <a:p>
          <a:endParaRPr lang="en-US"/>
        </a:p>
      </dgm:t>
    </dgm:pt>
    <dgm:pt modelId="{5B775452-2064-4930-8EAE-400E5EBA6550}">
      <dgm:prSet phldrT="[Text]" custT="1"/>
      <dgm:spPr>
        <a:solidFill>
          <a:schemeClr val="tx1">
            <a:lumMod val="40000"/>
            <a:lumOff val="60000"/>
          </a:schemeClr>
        </a:solidFill>
      </dgm:spPr>
      <dgm:t>
        <a:bodyPr/>
        <a:lstStyle/>
        <a:p>
          <a:r>
            <a:rPr lang="fa-IR" sz="1400" b="1" dirty="0">
              <a:solidFill>
                <a:srgbClr val="002060"/>
              </a:solidFill>
              <a:cs typeface="B Nazanin" panose="00000400000000000000" pitchFamily="2" charset="-78"/>
            </a:rPr>
            <a:t>بررسی بازار</a:t>
          </a:r>
          <a:endParaRPr lang="en-US" sz="1400" b="1" dirty="0">
            <a:solidFill>
              <a:srgbClr val="002060"/>
            </a:solidFill>
            <a:cs typeface="B Nazanin" panose="00000400000000000000" pitchFamily="2" charset="-78"/>
          </a:endParaRPr>
        </a:p>
      </dgm:t>
    </dgm:pt>
    <dgm:pt modelId="{F84D7F43-77FC-4C60-8ECE-E1BF429B51EF}" type="parTrans" cxnId="{CCD8AB45-4AE2-4E2A-94BB-9913818B9025}">
      <dgm:prSet/>
      <dgm:spPr/>
      <dgm:t>
        <a:bodyPr/>
        <a:lstStyle/>
        <a:p>
          <a:endParaRPr lang="en-US"/>
        </a:p>
      </dgm:t>
    </dgm:pt>
    <dgm:pt modelId="{3AB435F3-9F9E-4D2F-8B5D-F8CBF01D4CBE}" type="sibTrans" cxnId="{CCD8AB45-4AE2-4E2A-94BB-9913818B9025}">
      <dgm:prSet/>
      <dgm:spPr/>
      <dgm:t>
        <a:bodyPr/>
        <a:lstStyle/>
        <a:p>
          <a:endParaRPr lang="en-US"/>
        </a:p>
      </dgm:t>
    </dgm:pt>
    <dgm:pt modelId="{80702F78-A1AD-4532-8CC5-0D4C637EBBB1}">
      <dgm:prSet phldrT="[Text]" custT="1"/>
      <dgm:spPr>
        <a:gradFill flip="none" rotWithShape="0">
          <a:gsLst>
            <a:gs pos="0">
              <a:srgbClr val="F2B900">
                <a:shade val="30000"/>
                <a:satMod val="115000"/>
              </a:srgbClr>
            </a:gs>
            <a:gs pos="50000">
              <a:srgbClr val="F2B900">
                <a:shade val="67500"/>
                <a:satMod val="115000"/>
              </a:srgbClr>
            </a:gs>
            <a:gs pos="100000">
              <a:srgbClr val="F2B900">
                <a:shade val="100000"/>
                <a:satMod val="115000"/>
              </a:srgbClr>
            </a:gs>
          </a:gsLst>
          <a:path path="circle">
            <a:fillToRect l="100000" t="100000"/>
          </a:path>
          <a:tileRect r="-100000" b="-100000"/>
        </a:gradFill>
      </dgm:spPr>
      <dgm:t>
        <a:bodyPr/>
        <a:lstStyle/>
        <a:p>
          <a:r>
            <a:rPr lang="fa-IR" sz="1400" b="1">
              <a:solidFill>
                <a:srgbClr val="002060"/>
              </a:solidFill>
              <a:cs typeface="B Nazanin" panose="00000400000000000000" pitchFamily="2" charset="-78"/>
            </a:rPr>
            <a:t>محاسبات اقتصادی</a:t>
          </a:r>
          <a:endParaRPr lang="en-US" sz="1400" b="1" dirty="0">
            <a:solidFill>
              <a:srgbClr val="002060"/>
            </a:solidFill>
            <a:cs typeface="B Nazanin" panose="00000400000000000000" pitchFamily="2" charset="-78"/>
          </a:endParaRPr>
        </a:p>
      </dgm:t>
    </dgm:pt>
    <dgm:pt modelId="{75ADA028-127E-4D4C-9CFC-8E3C83EF273A}" type="parTrans" cxnId="{BC7EB09F-759D-42FC-B50E-D3BC12BB8C9C}">
      <dgm:prSet/>
      <dgm:spPr/>
      <dgm:t>
        <a:bodyPr/>
        <a:lstStyle/>
        <a:p>
          <a:endParaRPr lang="en-US"/>
        </a:p>
      </dgm:t>
    </dgm:pt>
    <dgm:pt modelId="{61BE312E-2E14-48F8-ACF4-04895BF119B8}" type="sibTrans" cxnId="{BC7EB09F-759D-42FC-B50E-D3BC12BB8C9C}">
      <dgm:prSet/>
      <dgm:spPr/>
      <dgm:t>
        <a:bodyPr/>
        <a:lstStyle/>
        <a:p>
          <a:endParaRPr lang="en-US"/>
        </a:p>
      </dgm:t>
    </dgm:pt>
    <dgm:pt modelId="{32F43189-30E4-4073-88BC-8BBF7248A9FE}" type="pres">
      <dgm:prSet presAssocID="{D8727A72-56F8-49D6-9614-B07713DBDF00}" presName="Name0" presStyleCnt="0">
        <dgm:presLayoutVars>
          <dgm:dir val="rev"/>
          <dgm:resizeHandles val="exact"/>
        </dgm:presLayoutVars>
      </dgm:prSet>
      <dgm:spPr/>
    </dgm:pt>
    <dgm:pt modelId="{A88829A7-CB7F-45AF-95E0-2E8F40FB30E8}" type="pres">
      <dgm:prSet presAssocID="{DCB75D9B-1BC1-4F47-B443-336EFC899368}" presName="parTxOnly" presStyleLbl="node1" presStyleIdx="0" presStyleCnt="8">
        <dgm:presLayoutVars>
          <dgm:bulletEnabled val="1"/>
        </dgm:presLayoutVars>
      </dgm:prSet>
      <dgm:spPr/>
    </dgm:pt>
    <dgm:pt modelId="{AE40EDBB-B031-473F-8E29-CC99FEADFE43}" type="pres">
      <dgm:prSet presAssocID="{5AF8477C-0DDD-4625-BF2D-A50F965D5188}" presName="parSpace" presStyleCnt="0"/>
      <dgm:spPr/>
    </dgm:pt>
    <dgm:pt modelId="{2D487051-B733-49A1-B084-6F3D48AD60D0}" type="pres">
      <dgm:prSet presAssocID="{DA037449-7C10-41DB-8EC1-7B8CDC65A455}" presName="parTxOnly" presStyleLbl="node1" presStyleIdx="1" presStyleCnt="8">
        <dgm:presLayoutVars>
          <dgm:bulletEnabled val="1"/>
        </dgm:presLayoutVars>
      </dgm:prSet>
      <dgm:spPr/>
    </dgm:pt>
    <dgm:pt modelId="{3F4EE380-D7DF-431A-9F87-81E90750F32A}" type="pres">
      <dgm:prSet presAssocID="{A9186DB7-E516-4469-A93C-EFCF0ED2C6AC}" presName="parSpace" presStyleCnt="0"/>
      <dgm:spPr/>
    </dgm:pt>
    <dgm:pt modelId="{0D531496-288A-4A6E-A63D-C15773A9763B}" type="pres">
      <dgm:prSet presAssocID="{42CB0ECC-3EAE-482A-B6A9-A63EBEEFE767}" presName="parTxOnly" presStyleLbl="node1" presStyleIdx="2" presStyleCnt="8">
        <dgm:presLayoutVars>
          <dgm:bulletEnabled val="1"/>
        </dgm:presLayoutVars>
      </dgm:prSet>
      <dgm:spPr/>
    </dgm:pt>
    <dgm:pt modelId="{E547741C-DE6C-4621-8AEF-BF4E9FBF1F8F}" type="pres">
      <dgm:prSet presAssocID="{AB059917-B18B-424C-A3CB-048B63EFAB84}" presName="parSpace" presStyleCnt="0"/>
      <dgm:spPr/>
    </dgm:pt>
    <dgm:pt modelId="{51EE115F-531D-43A9-9ABF-F7D4196C1C2B}" type="pres">
      <dgm:prSet presAssocID="{6833DEAF-3A60-41F7-89EC-3E2AF0668D6C}" presName="parTxOnly" presStyleLbl="node1" presStyleIdx="3" presStyleCnt="8">
        <dgm:presLayoutVars>
          <dgm:bulletEnabled val="1"/>
        </dgm:presLayoutVars>
      </dgm:prSet>
      <dgm:spPr/>
    </dgm:pt>
    <dgm:pt modelId="{31F89D1F-88A4-4557-85B6-4843462A286A}" type="pres">
      <dgm:prSet presAssocID="{41045B56-76D5-484C-8C2D-89F8BB7A037F}" presName="parSpace" presStyleCnt="0"/>
      <dgm:spPr/>
    </dgm:pt>
    <dgm:pt modelId="{04F108E5-E860-41BB-9B75-7EE70E2A5B7A}" type="pres">
      <dgm:prSet presAssocID="{3E5F2591-6D50-43B1-BF9C-DFFD0F110F5C}" presName="parTxOnly" presStyleLbl="node1" presStyleIdx="4" presStyleCnt="8">
        <dgm:presLayoutVars>
          <dgm:bulletEnabled val="1"/>
        </dgm:presLayoutVars>
      </dgm:prSet>
      <dgm:spPr/>
    </dgm:pt>
    <dgm:pt modelId="{9267B197-F506-455E-BD33-69CE86474208}" type="pres">
      <dgm:prSet presAssocID="{DD131879-85F2-4E0C-ABB9-6F01EBBEE215}" presName="parSpace" presStyleCnt="0"/>
      <dgm:spPr/>
    </dgm:pt>
    <dgm:pt modelId="{C746960E-B78D-445A-8641-351C6C526219}" type="pres">
      <dgm:prSet presAssocID="{A46802C8-DA3B-495B-A90A-72DA553E8C56}" presName="parTxOnly" presStyleLbl="node1" presStyleIdx="5" presStyleCnt="8">
        <dgm:presLayoutVars>
          <dgm:bulletEnabled val="1"/>
        </dgm:presLayoutVars>
      </dgm:prSet>
      <dgm:spPr/>
    </dgm:pt>
    <dgm:pt modelId="{7AAB78B2-374F-4520-BE60-9EC4F3C8B149}" type="pres">
      <dgm:prSet presAssocID="{E2D27B60-1307-4700-BA62-87E34DBBD40A}" presName="parSpace" presStyleCnt="0"/>
      <dgm:spPr/>
    </dgm:pt>
    <dgm:pt modelId="{182F0344-D6E8-4562-917A-83243013AB1D}" type="pres">
      <dgm:prSet presAssocID="{5B775452-2064-4930-8EAE-400E5EBA6550}" presName="parTxOnly" presStyleLbl="node1" presStyleIdx="6" presStyleCnt="8">
        <dgm:presLayoutVars>
          <dgm:bulletEnabled val="1"/>
        </dgm:presLayoutVars>
      </dgm:prSet>
      <dgm:spPr/>
    </dgm:pt>
    <dgm:pt modelId="{58BBEA01-4563-4D1E-A5E3-F0F49007D607}" type="pres">
      <dgm:prSet presAssocID="{3AB435F3-9F9E-4D2F-8B5D-F8CBF01D4CBE}" presName="parSpace" presStyleCnt="0"/>
      <dgm:spPr/>
    </dgm:pt>
    <dgm:pt modelId="{170D9D3D-373F-4445-9632-F74784FB7EF1}" type="pres">
      <dgm:prSet presAssocID="{80702F78-A1AD-4532-8CC5-0D4C637EBBB1}" presName="parTxOnly" presStyleLbl="node1" presStyleIdx="7" presStyleCnt="8">
        <dgm:presLayoutVars>
          <dgm:bulletEnabled val="1"/>
        </dgm:presLayoutVars>
      </dgm:prSet>
      <dgm:spPr/>
    </dgm:pt>
  </dgm:ptLst>
  <dgm:cxnLst>
    <dgm:cxn modelId="{18F4680D-92C1-4D9F-A0B1-7E8FFB6AB70F}" srcId="{D8727A72-56F8-49D6-9614-B07713DBDF00}" destId="{DCB75D9B-1BC1-4F47-B443-336EFC899368}" srcOrd="0" destOrd="0" parTransId="{1F8E0BCD-2899-49EE-87B0-AD140B823F0F}" sibTransId="{5AF8477C-0DDD-4625-BF2D-A50F965D5188}"/>
    <dgm:cxn modelId="{CD56B423-7255-40FF-B7A1-6BC85614F3AE}" type="presOf" srcId="{6833DEAF-3A60-41F7-89EC-3E2AF0668D6C}" destId="{51EE115F-531D-43A9-9ABF-F7D4196C1C2B}" srcOrd="0" destOrd="0" presId="urn:microsoft.com/office/officeart/2005/8/layout/hChevron3"/>
    <dgm:cxn modelId="{0B1D4F5D-BBAE-4C94-B77D-914003D3E4D6}" type="presOf" srcId="{5B775452-2064-4930-8EAE-400E5EBA6550}" destId="{182F0344-D6E8-4562-917A-83243013AB1D}" srcOrd="0" destOrd="0" presId="urn:microsoft.com/office/officeart/2005/8/layout/hChevron3"/>
    <dgm:cxn modelId="{CCD8AB45-4AE2-4E2A-94BB-9913818B9025}" srcId="{D8727A72-56F8-49D6-9614-B07713DBDF00}" destId="{5B775452-2064-4930-8EAE-400E5EBA6550}" srcOrd="6" destOrd="0" parTransId="{F84D7F43-77FC-4C60-8ECE-E1BF429B51EF}" sibTransId="{3AB435F3-9F9E-4D2F-8B5D-F8CBF01D4CBE}"/>
    <dgm:cxn modelId="{0F093267-8CB2-45E3-9198-8FD26C0580C7}" type="presOf" srcId="{42CB0ECC-3EAE-482A-B6A9-A63EBEEFE767}" destId="{0D531496-288A-4A6E-A63D-C15773A9763B}" srcOrd="0" destOrd="0" presId="urn:microsoft.com/office/officeart/2005/8/layout/hChevron3"/>
    <dgm:cxn modelId="{63573D47-D978-4B63-9685-F6943168C4B9}" srcId="{D8727A72-56F8-49D6-9614-B07713DBDF00}" destId="{A46802C8-DA3B-495B-A90A-72DA553E8C56}" srcOrd="5" destOrd="0" parTransId="{B0A51965-5EC2-48DB-A0DA-4C2DE9E3CD4E}" sibTransId="{E2D27B60-1307-4700-BA62-87E34DBBD40A}"/>
    <dgm:cxn modelId="{7B03876C-91FB-404F-9632-523A445A3CD8}" type="presOf" srcId="{A46802C8-DA3B-495B-A90A-72DA553E8C56}" destId="{C746960E-B78D-445A-8641-351C6C526219}" srcOrd="0" destOrd="0" presId="urn:microsoft.com/office/officeart/2005/8/layout/hChevron3"/>
    <dgm:cxn modelId="{83503C72-571A-4E65-B93D-4C363E926AAA}" type="presOf" srcId="{80702F78-A1AD-4532-8CC5-0D4C637EBBB1}" destId="{170D9D3D-373F-4445-9632-F74784FB7EF1}" srcOrd="0" destOrd="0" presId="urn:microsoft.com/office/officeart/2005/8/layout/hChevron3"/>
    <dgm:cxn modelId="{E7323E7D-939D-47B8-AC2F-20457CA45EDB}" srcId="{D8727A72-56F8-49D6-9614-B07713DBDF00}" destId="{6833DEAF-3A60-41F7-89EC-3E2AF0668D6C}" srcOrd="3" destOrd="0" parTransId="{B54F9EE0-8CE9-4C54-B44F-98A5EB0A953B}" sibTransId="{41045B56-76D5-484C-8C2D-89F8BB7A037F}"/>
    <dgm:cxn modelId="{ADF24D90-9D8E-4B77-895C-AE8EA031FA67}" type="presOf" srcId="{DA037449-7C10-41DB-8EC1-7B8CDC65A455}" destId="{2D487051-B733-49A1-B084-6F3D48AD60D0}" srcOrd="0" destOrd="0" presId="urn:microsoft.com/office/officeart/2005/8/layout/hChevron3"/>
    <dgm:cxn modelId="{BC7EB09F-759D-42FC-B50E-D3BC12BB8C9C}" srcId="{D8727A72-56F8-49D6-9614-B07713DBDF00}" destId="{80702F78-A1AD-4532-8CC5-0D4C637EBBB1}" srcOrd="7" destOrd="0" parTransId="{75ADA028-127E-4D4C-9CFC-8E3C83EF273A}" sibTransId="{61BE312E-2E14-48F8-ACF4-04895BF119B8}"/>
    <dgm:cxn modelId="{D9FC2FAF-8852-4BFF-B15E-C546F1DE772E}" type="presOf" srcId="{D8727A72-56F8-49D6-9614-B07713DBDF00}" destId="{32F43189-30E4-4073-88BC-8BBF7248A9FE}" srcOrd="0" destOrd="0" presId="urn:microsoft.com/office/officeart/2005/8/layout/hChevron3"/>
    <dgm:cxn modelId="{03F178B2-A20C-45A9-9DEF-CC8BB3210178}" srcId="{D8727A72-56F8-49D6-9614-B07713DBDF00}" destId="{DA037449-7C10-41DB-8EC1-7B8CDC65A455}" srcOrd="1" destOrd="0" parTransId="{76519712-CBAA-4B62-80D0-27B08A414BB1}" sibTransId="{A9186DB7-E516-4469-A93C-EFCF0ED2C6AC}"/>
    <dgm:cxn modelId="{CE5B86CE-06CA-4A49-8660-192ECA6A3D3A}" type="presOf" srcId="{DCB75D9B-1BC1-4F47-B443-336EFC899368}" destId="{A88829A7-CB7F-45AF-95E0-2E8F40FB30E8}" srcOrd="0" destOrd="0" presId="urn:microsoft.com/office/officeart/2005/8/layout/hChevron3"/>
    <dgm:cxn modelId="{C7E1F1D9-8DDB-4B22-9CE9-A8761A15CFED}" type="presOf" srcId="{3E5F2591-6D50-43B1-BF9C-DFFD0F110F5C}" destId="{04F108E5-E860-41BB-9B75-7EE70E2A5B7A}" srcOrd="0" destOrd="0" presId="urn:microsoft.com/office/officeart/2005/8/layout/hChevron3"/>
    <dgm:cxn modelId="{B2C60FDB-4C0D-4944-B91E-597D9D20BBAF}" srcId="{D8727A72-56F8-49D6-9614-B07713DBDF00}" destId="{42CB0ECC-3EAE-482A-B6A9-A63EBEEFE767}" srcOrd="2" destOrd="0" parTransId="{DEC1DCE2-F534-4A41-8362-9D58B85EF288}" sibTransId="{AB059917-B18B-424C-A3CB-048B63EFAB84}"/>
    <dgm:cxn modelId="{046350DF-2947-43BE-A243-A5D560617135}" srcId="{D8727A72-56F8-49D6-9614-B07713DBDF00}" destId="{3E5F2591-6D50-43B1-BF9C-DFFD0F110F5C}" srcOrd="4" destOrd="0" parTransId="{12916A1D-3B2B-4FD2-B5E6-6AE41069E53E}" sibTransId="{DD131879-85F2-4E0C-ABB9-6F01EBBEE215}"/>
    <dgm:cxn modelId="{07D235B2-8317-4910-A6B9-C3E7C8DD9C24}" type="presParOf" srcId="{32F43189-30E4-4073-88BC-8BBF7248A9FE}" destId="{A88829A7-CB7F-45AF-95E0-2E8F40FB30E8}" srcOrd="0" destOrd="0" presId="urn:microsoft.com/office/officeart/2005/8/layout/hChevron3"/>
    <dgm:cxn modelId="{A4A508FE-1653-420B-8C70-46DE8E018CF5}" type="presParOf" srcId="{32F43189-30E4-4073-88BC-8BBF7248A9FE}" destId="{AE40EDBB-B031-473F-8E29-CC99FEADFE43}" srcOrd="1" destOrd="0" presId="urn:microsoft.com/office/officeart/2005/8/layout/hChevron3"/>
    <dgm:cxn modelId="{5FF2D28F-5E37-40CC-B2E5-D4A35A260028}" type="presParOf" srcId="{32F43189-30E4-4073-88BC-8BBF7248A9FE}" destId="{2D487051-B733-49A1-B084-6F3D48AD60D0}" srcOrd="2" destOrd="0" presId="urn:microsoft.com/office/officeart/2005/8/layout/hChevron3"/>
    <dgm:cxn modelId="{F0EEA37A-6781-453B-A33E-BC91602CCD63}" type="presParOf" srcId="{32F43189-30E4-4073-88BC-8BBF7248A9FE}" destId="{3F4EE380-D7DF-431A-9F87-81E90750F32A}" srcOrd="3" destOrd="0" presId="urn:microsoft.com/office/officeart/2005/8/layout/hChevron3"/>
    <dgm:cxn modelId="{E59745D3-DD35-4AC1-8706-3463D878B6F7}" type="presParOf" srcId="{32F43189-30E4-4073-88BC-8BBF7248A9FE}" destId="{0D531496-288A-4A6E-A63D-C15773A9763B}" srcOrd="4" destOrd="0" presId="urn:microsoft.com/office/officeart/2005/8/layout/hChevron3"/>
    <dgm:cxn modelId="{69419589-47AE-45C3-B0DF-773697893D70}" type="presParOf" srcId="{32F43189-30E4-4073-88BC-8BBF7248A9FE}" destId="{E547741C-DE6C-4621-8AEF-BF4E9FBF1F8F}" srcOrd="5" destOrd="0" presId="urn:microsoft.com/office/officeart/2005/8/layout/hChevron3"/>
    <dgm:cxn modelId="{7D987F67-66B0-41C4-B5E7-279084CABC42}" type="presParOf" srcId="{32F43189-30E4-4073-88BC-8BBF7248A9FE}" destId="{51EE115F-531D-43A9-9ABF-F7D4196C1C2B}" srcOrd="6" destOrd="0" presId="urn:microsoft.com/office/officeart/2005/8/layout/hChevron3"/>
    <dgm:cxn modelId="{6CF4B625-A291-48CA-BB3B-E34ACB72CCB7}" type="presParOf" srcId="{32F43189-30E4-4073-88BC-8BBF7248A9FE}" destId="{31F89D1F-88A4-4557-85B6-4843462A286A}" srcOrd="7" destOrd="0" presId="urn:microsoft.com/office/officeart/2005/8/layout/hChevron3"/>
    <dgm:cxn modelId="{45A53B11-4674-42AC-8CF4-6D32764A62D2}" type="presParOf" srcId="{32F43189-30E4-4073-88BC-8BBF7248A9FE}" destId="{04F108E5-E860-41BB-9B75-7EE70E2A5B7A}" srcOrd="8" destOrd="0" presId="urn:microsoft.com/office/officeart/2005/8/layout/hChevron3"/>
    <dgm:cxn modelId="{180B8F35-88F2-4E5A-B4BF-363F59B89279}" type="presParOf" srcId="{32F43189-30E4-4073-88BC-8BBF7248A9FE}" destId="{9267B197-F506-455E-BD33-69CE86474208}" srcOrd="9" destOrd="0" presId="urn:microsoft.com/office/officeart/2005/8/layout/hChevron3"/>
    <dgm:cxn modelId="{B5CA36A4-486E-453C-9E52-5FCCBF1C68EE}" type="presParOf" srcId="{32F43189-30E4-4073-88BC-8BBF7248A9FE}" destId="{C746960E-B78D-445A-8641-351C6C526219}" srcOrd="10" destOrd="0" presId="urn:microsoft.com/office/officeart/2005/8/layout/hChevron3"/>
    <dgm:cxn modelId="{49D263A4-E772-41A6-BE5B-65B032539E48}" type="presParOf" srcId="{32F43189-30E4-4073-88BC-8BBF7248A9FE}" destId="{7AAB78B2-374F-4520-BE60-9EC4F3C8B149}" srcOrd="11" destOrd="0" presId="urn:microsoft.com/office/officeart/2005/8/layout/hChevron3"/>
    <dgm:cxn modelId="{46C07614-65FB-49AB-A6CB-2965C7D5BC5F}" type="presParOf" srcId="{32F43189-30E4-4073-88BC-8BBF7248A9FE}" destId="{182F0344-D6E8-4562-917A-83243013AB1D}" srcOrd="12" destOrd="0" presId="urn:microsoft.com/office/officeart/2005/8/layout/hChevron3"/>
    <dgm:cxn modelId="{CF9591D8-D92E-4B78-8F8B-DCB842DD9E1C}" type="presParOf" srcId="{32F43189-30E4-4073-88BC-8BBF7248A9FE}" destId="{58BBEA01-4563-4D1E-A5E3-F0F49007D607}" srcOrd="13" destOrd="0" presId="urn:microsoft.com/office/officeart/2005/8/layout/hChevron3"/>
    <dgm:cxn modelId="{C5081CF6-1EE6-4BA4-8127-0D6DF12F536F}" type="presParOf" srcId="{32F43189-30E4-4073-88BC-8BBF7248A9FE}" destId="{170D9D3D-373F-4445-9632-F74784FB7EF1}" srcOrd="14"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7.xml><?xml version="1.0" encoding="utf-8"?>
<dgm:dataModel xmlns:dgm="http://schemas.openxmlformats.org/drawingml/2006/diagram" xmlns:a="http://schemas.openxmlformats.org/drawingml/2006/main">
  <dgm:ptLst>
    <dgm:pt modelId="{D8727A72-56F8-49D6-9614-B07713DBDF00}" type="doc">
      <dgm:prSet loTypeId="urn:microsoft.com/office/officeart/2005/8/layout/hChevron3" loCatId="process" qsTypeId="urn:microsoft.com/office/officeart/2005/8/quickstyle/simple1" qsCatId="simple" csTypeId="urn:microsoft.com/office/officeart/2005/8/colors/accent0_1" csCatId="mainScheme" phldr="1"/>
      <dgm:spPr/>
    </dgm:pt>
    <dgm:pt modelId="{DCB75D9B-1BC1-4F47-B443-336EFC899368}">
      <dgm:prSet phldrT="[Text]" custT="1"/>
      <dgm:spPr>
        <a:solidFill>
          <a:schemeClr val="tx1">
            <a:lumMod val="40000"/>
            <a:lumOff val="60000"/>
          </a:schemeClr>
        </a:solidFill>
      </dgm:spPr>
      <dgm:t>
        <a:bodyPr/>
        <a:lstStyle/>
        <a:p>
          <a:r>
            <a:rPr lang="fa-IR" sz="1400" b="1">
              <a:solidFill>
                <a:srgbClr val="002060"/>
              </a:solidFill>
              <a:cs typeface="B Nazanin" panose="00000400000000000000" pitchFamily="2" charset="-78"/>
            </a:rPr>
            <a:t>مقدمه</a:t>
          </a:r>
          <a:endParaRPr lang="en-US" sz="1400" b="1" dirty="0">
            <a:solidFill>
              <a:srgbClr val="002060"/>
            </a:solidFill>
            <a:cs typeface="B Nazanin" panose="00000400000000000000" pitchFamily="2" charset="-78"/>
          </a:endParaRPr>
        </a:p>
      </dgm:t>
    </dgm:pt>
    <dgm:pt modelId="{1F8E0BCD-2899-49EE-87B0-AD140B823F0F}" type="parTrans" cxnId="{18F4680D-92C1-4D9F-A0B1-7E8FFB6AB70F}">
      <dgm:prSet/>
      <dgm:spPr/>
      <dgm:t>
        <a:bodyPr/>
        <a:lstStyle/>
        <a:p>
          <a:endParaRPr lang="en-US"/>
        </a:p>
      </dgm:t>
    </dgm:pt>
    <dgm:pt modelId="{5AF8477C-0DDD-4625-BF2D-A50F965D5188}" type="sibTrans" cxnId="{18F4680D-92C1-4D9F-A0B1-7E8FFB6AB70F}">
      <dgm:prSet/>
      <dgm:spPr/>
      <dgm:t>
        <a:bodyPr/>
        <a:lstStyle/>
        <a:p>
          <a:endParaRPr lang="en-US"/>
        </a:p>
      </dgm:t>
    </dgm:pt>
    <dgm:pt modelId="{DA037449-7C10-41DB-8EC1-7B8CDC65A455}">
      <dgm:prSet phldrT="[Text]" custT="1"/>
      <dgm:spPr>
        <a:solidFill>
          <a:schemeClr val="tx1">
            <a:lumMod val="40000"/>
            <a:lumOff val="60000"/>
          </a:schemeClr>
        </a:solidFill>
      </dgm:spPr>
      <dgm:t>
        <a:bodyPr/>
        <a:lstStyle/>
        <a:p>
          <a:r>
            <a:rPr lang="fa-IR" sz="1400" b="1">
              <a:solidFill>
                <a:srgbClr val="002060"/>
              </a:solidFill>
              <a:cs typeface="B Nazanin" panose="00000400000000000000" pitchFamily="2" charset="-78"/>
            </a:rPr>
            <a:t>خواص</a:t>
          </a:r>
          <a:endParaRPr lang="en-US" sz="1400" b="1" dirty="0">
            <a:solidFill>
              <a:srgbClr val="002060"/>
            </a:solidFill>
            <a:cs typeface="B Nazanin" panose="00000400000000000000" pitchFamily="2" charset="-78"/>
          </a:endParaRPr>
        </a:p>
      </dgm:t>
    </dgm:pt>
    <dgm:pt modelId="{76519712-CBAA-4B62-80D0-27B08A414BB1}" type="parTrans" cxnId="{03F178B2-A20C-45A9-9DEF-CC8BB3210178}">
      <dgm:prSet/>
      <dgm:spPr/>
      <dgm:t>
        <a:bodyPr/>
        <a:lstStyle/>
        <a:p>
          <a:endParaRPr lang="en-US"/>
        </a:p>
      </dgm:t>
    </dgm:pt>
    <dgm:pt modelId="{A9186DB7-E516-4469-A93C-EFCF0ED2C6AC}" type="sibTrans" cxnId="{03F178B2-A20C-45A9-9DEF-CC8BB3210178}">
      <dgm:prSet/>
      <dgm:spPr/>
      <dgm:t>
        <a:bodyPr/>
        <a:lstStyle/>
        <a:p>
          <a:endParaRPr lang="en-US"/>
        </a:p>
      </dgm:t>
    </dgm:pt>
    <dgm:pt modelId="{6833DEAF-3A60-41F7-89EC-3E2AF0668D6C}">
      <dgm:prSet phldrT="[Text]" custT="1"/>
      <dgm:spPr>
        <a:solidFill>
          <a:schemeClr val="tx1">
            <a:lumMod val="40000"/>
            <a:lumOff val="60000"/>
          </a:schemeClr>
        </a:solidFill>
      </dgm:spPr>
      <dgm:t>
        <a:bodyPr/>
        <a:lstStyle/>
        <a:p>
          <a:r>
            <a:rPr lang="fa-IR" sz="1400" b="1">
              <a:solidFill>
                <a:srgbClr val="002060"/>
              </a:solidFill>
              <a:cs typeface="B Nazanin" panose="00000400000000000000" pitchFamily="2" charset="-78"/>
            </a:rPr>
            <a:t>کاربرد</a:t>
          </a:r>
          <a:endParaRPr lang="en-US" sz="1400" b="1" dirty="0">
            <a:solidFill>
              <a:srgbClr val="002060"/>
            </a:solidFill>
            <a:cs typeface="B Nazanin" panose="00000400000000000000" pitchFamily="2" charset="-78"/>
          </a:endParaRPr>
        </a:p>
      </dgm:t>
    </dgm:pt>
    <dgm:pt modelId="{B54F9EE0-8CE9-4C54-B44F-98A5EB0A953B}" type="parTrans" cxnId="{E7323E7D-939D-47B8-AC2F-20457CA45EDB}">
      <dgm:prSet/>
      <dgm:spPr/>
      <dgm:t>
        <a:bodyPr/>
        <a:lstStyle/>
        <a:p>
          <a:endParaRPr lang="en-US"/>
        </a:p>
      </dgm:t>
    </dgm:pt>
    <dgm:pt modelId="{41045B56-76D5-484C-8C2D-89F8BB7A037F}" type="sibTrans" cxnId="{E7323E7D-939D-47B8-AC2F-20457CA45EDB}">
      <dgm:prSet/>
      <dgm:spPr/>
      <dgm:t>
        <a:bodyPr/>
        <a:lstStyle/>
        <a:p>
          <a:endParaRPr lang="en-US"/>
        </a:p>
      </dgm:t>
    </dgm:pt>
    <dgm:pt modelId="{42CB0ECC-3EAE-482A-B6A9-A63EBEEFE767}">
      <dgm:prSet phldrT="[Text]" custT="1"/>
      <dgm:spPr>
        <a:solidFill>
          <a:schemeClr val="tx1">
            <a:lumMod val="40000"/>
            <a:lumOff val="60000"/>
          </a:schemeClr>
        </a:solidFill>
      </dgm:spPr>
      <dgm:t>
        <a:bodyPr/>
        <a:lstStyle/>
        <a:p>
          <a:r>
            <a:rPr lang="fa-IR" sz="1400" b="1">
              <a:solidFill>
                <a:srgbClr val="002060"/>
              </a:solidFill>
              <a:cs typeface="B Nazanin" panose="00000400000000000000" pitchFamily="2" charset="-78"/>
            </a:rPr>
            <a:t>تاریخچه</a:t>
          </a:r>
          <a:endParaRPr lang="en-US" sz="1400" b="1" dirty="0">
            <a:solidFill>
              <a:srgbClr val="002060"/>
            </a:solidFill>
            <a:cs typeface="B Nazanin" panose="00000400000000000000" pitchFamily="2" charset="-78"/>
          </a:endParaRPr>
        </a:p>
      </dgm:t>
    </dgm:pt>
    <dgm:pt modelId="{DEC1DCE2-F534-4A41-8362-9D58B85EF288}" type="parTrans" cxnId="{B2C60FDB-4C0D-4944-B91E-597D9D20BBAF}">
      <dgm:prSet/>
      <dgm:spPr/>
      <dgm:t>
        <a:bodyPr/>
        <a:lstStyle/>
        <a:p>
          <a:endParaRPr lang="en-US"/>
        </a:p>
      </dgm:t>
    </dgm:pt>
    <dgm:pt modelId="{AB059917-B18B-424C-A3CB-048B63EFAB84}" type="sibTrans" cxnId="{B2C60FDB-4C0D-4944-B91E-597D9D20BBAF}">
      <dgm:prSet/>
      <dgm:spPr/>
      <dgm:t>
        <a:bodyPr/>
        <a:lstStyle/>
        <a:p>
          <a:endParaRPr lang="en-US"/>
        </a:p>
      </dgm:t>
    </dgm:pt>
    <dgm:pt modelId="{3E5F2591-6D50-43B1-BF9C-DFFD0F110F5C}">
      <dgm:prSet phldrT="[Text]" custT="1">
        <dgm:style>
          <a:lnRef idx="1">
            <a:schemeClr val="dk1"/>
          </a:lnRef>
          <a:fillRef idx="3">
            <a:schemeClr val="dk1"/>
          </a:fillRef>
          <a:effectRef idx="2">
            <a:schemeClr val="dk1"/>
          </a:effectRef>
          <a:fontRef idx="minor">
            <a:schemeClr val="lt1"/>
          </a:fontRef>
        </dgm:style>
      </dgm:prSet>
      <dgm:spPr>
        <a:solidFill>
          <a:schemeClr val="tx1">
            <a:lumMod val="40000"/>
            <a:lumOff val="60000"/>
          </a:schemeClr>
        </a:solidFill>
      </dgm:spPr>
      <dgm:t>
        <a:bodyPr/>
        <a:lstStyle/>
        <a:p>
          <a:r>
            <a:rPr lang="fa-IR" sz="1400" b="1">
              <a:solidFill>
                <a:srgbClr val="002060"/>
              </a:solidFill>
              <a:cs typeface="B Nazanin" panose="00000400000000000000" pitchFamily="2" charset="-78"/>
            </a:rPr>
            <a:t>روش های تولید</a:t>
          </a:r>
          <a:endParaRPr lang="en-US" sz="1400" b="1" dirty="0">
            <a:solidFill>
              <a:srgbClr val="002060"/>
            </a:solidFill>
            <a:cs typeface="B Nazanin" panose="00000400000000000000" pitchFamily="2" charset="-78"/>
          </a:endParaRPr>
        </a:p>
      </dgm:t>
    </dgm:pt>
    <dgm:pt modelId="{12916A1D-3B2B-4FD2-B5E6-6AE41069E53E}" type="parTrans" cxnId="{046350DF-2947-43BE-A243-A5D560617135}">
      <dgm:prSet/>
      <dgm:spPr/>
      <dgm:t>
        <a:bodyPr/>
        <a:lstStyle/>
        <a:p>
          <a:endParaRPr lang="en-US"/>
        </a:p>
      </dgm:t>
    </dgm:pt>
    <dgm:pt modelId="{DD131879-85F2-4E0C-ABB9-6F01EBBEE215}" type="sibTrans" cxnId="{046350DF-2947-43BE-A243-A5D560617135}">
      <dgm:prSet/>
      <dgm:spPr/>
      <dgm:t>
        <a:bodyPr/>
        <a:lstStyle/>
        <a:p>
          <a:endParaRPr lang="en-US"/>
        </a:p>
      </dgm:t>
    </dgm:pt>
    <dgm:pt modelId="{A46802C8-DA3B-495B-A90A-72DA553E8C56}">
      <dgm:prSet phldrT="[Text]" custT="1"/>
      <dgm:spPr>
        <a:solidFill>
          <a:schemeClr val="tx1">
            <a:lumMod val="40000"/>
            <a:lumOff val="60000"/>
          </a:schemeClr>
        </a:solidFill>
      </dgm:spPr>
      <dgm:t>
        <a:bodyPr/>
        <a:lstStyle/>
        <a:p>
          <a:r>
            <a:rPr lang="fa-IR" sz="1400" b="1">
              <a:solidFill>
                <a:srgbClr val="002060"/>
              </a:solidFill>
              <a:effectLst>
                <a:outerShdw blurRad="38100" dist="38100" dir="2700000" algn="tl">
                  <a:srgbClr val="000000">
                    <a:alpha val="43137"/>
                  </a:srgbClr>
                </a:outerShdw>
              </a:effectLst>
              <a:cs typeface="B Nazanin" panose="00000400000000000000" pitchFamily="2" charset="-78"/>
            </a:rPr>
            <a:t>بهترین روش تولید</a:t>
          </a:r>
          <a:endParaRPr lang="en-US" sz="1400" b="1" dirty="0">
            <a:solidFill>
              <a:srgbClr val="002060"/>
            </a:solidFill>
            <a:effectLst>
              <a:outerShdw blurRad="38100" dist="38100" dir="2700000" algn="tl">
                <a:srgbClr val="000000">
                  <a:alpha val="43137"/>
                </a:srgbClr>
              </a:outerShdw>
            </a:effectLst>
            <a:cs typeface="B Nazanin" panose="00000400000000000000" pitchFamily="2" charset="-78"/>
          </a:endParaRPr>
        </a:p>
      </dgm:t>
    </dgm:pt>
    <dgm:pt modelId="{B0A51965-5EC2-48DB-A0DA-4C2DE9E3CD4E}" type="parTrans" cxnId="{63573D47-D978-4B63-9685-F6943168C4B9}">
      <dgm:prSet/>
      <dgm:spPr/>
      <dgm:t>
        <a:bodyPr/>
        <a:lstStyle/>
        <a:p>
          <a:endParaRPr lang="en-US"/>
        </a:p>
      </dgm:t>
    </dgm:pt>
    <dgm:pt modelId="{E2D27B60-1307-4700-BA62-87E34DBBD40A}" type="sibTrans" cxnId="{63573D47-D978-4B63-9685-F6943168C4B9}">
      <dgm:prSet/>
      <dgm:spPr/>
      <dgm:t>
        <a:bodyPr/>
        <a:lstStyle/>
        <a:p>
          <a:endParaRPr lang="en-US"/>
        </a:p>
      </dgm:t>
    </dgm:pt>
    <dgm:pt modelId="{5B775452-2064-4930-8EAE-400E5EBA6550}">
      <dgm:prSet phldrT="[Text]" custT="1"/>
      <dgm:spPr>
        <a:solidFill>
          <a:schemeClr val="tx1">
            <a:lumMod val="40000"/>
            <a:lumOff val="60000"/>
          </a:schemeClr>
        </a:solidFill>
      </dgm:spPr>
      <dgm:t>
        <a:bodyPr/>
        <a:lstStyle/>
        <a:p>
          <a:r>
            <a:rPr lang="fa-IR" sz="1400" b="1" dirty="0">
              <a:solidFill>
                <a:srgbClr val="002060"/>
              </a:solidFill>
              <a:cs typeface="B Nazanin" panose="00000400000000000000" pitchFamily="2" charset="-78"/>
            </a:rPr>
            <a:t>بررسی بازار</a:t>
          </a:r>
          <a:endParaRPr lang="en-US" sz="1400" b="1" dirty="0">
            <a:solidFill>
              <a:srgbClr val="002060"/>
            </a:solidFill>
            <a:cs typeface="B Nazanin" panose="00000400000000000000" pitchFamily="2" charset="-78"/>
          </a:endParaRPr>
        </a:p>
      </dgm:t>
    </dgm:pt>
    <dgm:pt modelId="{F84D7F43-77FC-4C60-8ECE-E1BF429B51EF}" type="parTrans" cxnId="{CCD8AB45-4AE2-4E2A-94BB-9913818B9025}">
      <dgm:prSet/>
      <dgm:spPr/>
      <dgm:t>
        <a:bodyPr/>
        <a:lstStyle/>
        <a:p>
          <a:endParaRPr lang="en-US"/>
        </a:p>
      </dgm:t>
    </dgm:pt>
    <dgm:pt modelId="{3AB435F3-9F9E-4D2F-8B5D-F8CBF01D4CBE}" type="sibTrans" cxnId="{CCD8AB45-4AE2-4E2A-94BB-9913818B9025}">
      <dgm:prSet/>
      <dgm:spPr/>
      <dgm:t>
        <a:bodyPr/>
        <a:lstStyle/>
        <a:p>
          <a:endParaRPr lang="en-US"/>
        </a:p>
      </dgm:t>
    </dgm:pt>
    <dgm:pt modelId="{80702F78-A1AD-4532-8CC5-0D4C637EBBB1}">
      <dgm:prSet phldrT="[Text]" custT="1"/>
      <dgm:spPr>
        <a:gradFill flip="none" rotWithShape="0">
          <a:gsLst>
            <a:gs pos="0">
              <a:srgbClr val="F2B900">
                <a:shade val="30000"/>
                <a:satMod val="115000"/>
              </a:srgbClr>
            </a:gs>
            <a:gs pos="50000">
              <a:srgbClr val="F2B900">
                <a:shade val="67500"/>
                <a:satMod val="115000"/>
              </a:srgbClr>
            </a:gs>
            <a:gs pos="100000">
              <a:srgbClr val="F2B900">
                <a:shade val="100000"/>
                <a:satMod val="115000"/>
              </a:srgbClr>
            </a:gs>
          </a:gsLst>
          <a:path path="circle">
            <a:fillToRect l="100000" t="100000"/>
          </a:path>
          <a:tileRect r="-100000" b="-100000"/>
        </a:gradFill>
      </dgm:spPr>
      <dgm:t>
        <a:bodyPr/>
        <a:lstStyle/>
        <a:p>
          <a:r>
            <a:rPr lang="fa-IR" sz="1400" b="1">
              <a:solidFill>
                <a:srgbClr val="002060"/>
              </a:solidFill>
              <a:cs typeface="B Nazanin" panose="00000400000000000000" pitchFamily="2" charset="-78"/>
            </a:rPr>
            <a:t>محاسبات اقتصادی</a:t>
          </a:r>
          <a:endParaRPr lang="en-US" sz="1400" b="1" dirty="0">
            <a:solidFill>
              <a:srgbClr val="002060"/>
            </a:solidFill>
            <a:cs typeface="B Nazanin" panose="00000400000000000000" pitchFamily="2" charset="-78"/>
          </a:endParaRPr>
        </a:p>
      </dgm:t>
    </dgm:pt>
    <dgm:pt modelId="{75ADA028-127E-4D4C-9CFC-8E3C83EF273A}" type="parTrans" cxnId="{BC7EB09F-759D-42FC-B50E-D3BC12BB8C9C}">
      <dgm:prSet/>
      <dgm:spPr/>
      <dgm:t>
        <a:bodyPr/>
        <a:lstStyle/>
        <a:p>
          <a:endParaRPr lang="en-US"/>
        </a:p>
      </dgm:t>
    </dgm:pt>
    <dgm:pt modelId="{61BE312E-2E14-48F8-ACF4-04895BF119B8}" type="sibTrans" cxnId="{BC7EB09F-759D-42FC-B50E-D3BC12BB8C9C}">
      <dgm:prSet/>
      <dgm:spPr/>
      <dgm:t>
        <a:bodyPr/>
        <a:lstStyle/>
        <a:p>
          <a:endParaRPr lang="en-US"/>
        </a:p>
      </dgm:t>
    </dgm:pt>
    <dgm:pt modelId="{32F43189-30E4-4073-88BC-8BBF7248A9FE}" type="pres">
      <dgm:prSet presAssocID="{D8727A72-56F8-49D6-9614-B07713DBDF00}" presName="Name0" presStyleCnt="0">
        <dgm:presLayoutVars>
          <dgm:dir val="rev"/>
          <dgm:resizeHandles val="exact"/>
        </dgm:presLayoutVars>
      </dgm:prSet>
      <dgm:spPr/>
    </dgm:pt>
    <dgm:pt modelId="{A88829A7-CB7F-45AF-95E0-2E8F40FB30E8}" type="pres">
      <dgm:prSet presAssocID="{DCB75D9B-1BC1-4F47-B443-336EFC899368}" presName="parTxOnly" presStyleLbl="node1" presStyleIdx="0" presStyleCnt="8">
        <dgm:presLayoutVars>
          <dgm:bulletEnabled val="1"/>
        </dgm:presLayoutVars>
      </dgm:prSet>
      <dgm:spPr/>
    </dgm:pt>
    <dgm:pt modelId="{AE40EDBB-B031-473F-8E29-CC99FEADFE43}" type="pres">
      <dgm:prSet presAssocID="{5AF8477C-0DDD-4625-BF2D-A50F965D5188}" presName="parSpace" presStyleCnt="0"/>
      <dgm:spPr/>
    </dgm:pt>
    <dgm:pt modelId="{2D487051-B733-49A1-B084-6F3D48AD60D0}" type="pres">
      <dgm:prSet presAssocID="{DA037449-7C10-41DB-8EC1-7B8CDC65A455}" presName="parTxOnly" presStyleLbl="node1" presStyleIdx="1" presStyleCnt="8">
        <dgm:presLayoutVars>
          <dgm:bulletEnabled val="1"/>
        </dgm:presLayoutVars>
      </dgm:prSet>
      <dgm:spPr/>
    </dgm:pt>
    <dgm:pt modelId="{3F4EE380-D7DF-431A-9F87-81E90750F32A}" type="pres">
      <dgm:prSet presAssocID="{A9186DB7-E516-4469-A93C-EFCF0ED2C6AC}" presName="parSpace" presStyleCnt="0"/>
      <dgm:spPr/>
    </dgm:pt>
    <dgm:pt modelId="{0D531496-288A-4A6E-A63D-C15773A9763B}" type="pres">
      <dgm:prSet presAssocID="{42CB0ECC-3EAE-482A-B6A9-A63EBEEFE767}" presName="parTxOnly" presStyleLbl="node1" presStyleIdx="2" presStyleCnt="8">
        <dgm:presLayoutVars>
          <dgm:bulletEnabled val="1"/>
        </dgm:presLayoutVars>
      </dgm:prSet>
      <dgm:spPr/>
    </dgm:pt>
    <dgm:pt modelId="{E547741C-DE6C-4621-8AEF-BF4E9FBF1F8F}" type="pres">
      <dgm:prSet presAssocID="{AB059917-B18B-424C-A3CB-048B63EFAB84}" presName="parSpace" presStyleCnt="0"/>
      <dgm:spPr/>
    </dgm:pt>
    <dgm:pt modelId="{51EE115F-531D-43A9-9ABF-F7D4196C1C2B}" type="pres">
      <dgm:prSet presAssocID="{6833DEAF-3A60-41F7-89EC-3E2AF0668D6C}" presName="parTxOnly" presStyleLbl="node1" presStyleIdx="3" presStyleCnt="8">
        <dgm:presLayoutVars>
          <dgm:bulletEnabled val="1"/>
        </dgm:presLayoutVars>
      </dgm:prSet>
      <dgm:spPr/>
    </dgm:pt>
    <dgm:pt modelId="{31F89D1F-88A4-4557-85B6-4843462A286A}" type="pres">
      <dgm:prSet presAssocID="{41045B56-76D5-484C-8C2D-89F8BB7A037F}" presName="parSpace" presStyleCnt="0"/>
      <dgm:spPr/>
    </dgm:pt>
    <dgm:pt modelId="{04F108E5-E860-41BB-9B75-7EE70E2A5B7A}" type="pres">
      <dgm:prSet presAssocID="{3E5F2591-6D50-43B1-BF9C-DFFD0F110F5C}" presName="parTxOnly" presStyleLbl="node1" presStyleIdx="4" presStyleCnt="8">
        <dgm:presLayoutVars>
          <dgm:bulletEnabled val="1"/>
        </dgm:presLayoutVars>
      </dgm:prSet>
      <dgm:spPr/>
    </dgm:pt>
    <dgm:pt modelId="{9267B197-F506-455E-BD33-69CE86474208}" type="pres">
      <dgm:prSet presAssocID="{DD131879-85F2-4E0C-ABB9-6F01EBBEE215}" presName="parSpace" presStyleCnt="0"/>
      <dgm:spPr/>
    </dgm:pt>
    <dgm:pt modelId="{C746960E-B78D-445A-8641-351C6C526219}" type="pres">
      <dgm:prSet presAssocID="{A46802C8-DA3B-495B-A90A-72DA553E8C56}" presName="parTxOnly" presStyleLbl="node1" presStyleIdx="5" presStyleCnt="8">
        <dgm:presLayoutVars>
          <dgm:bulletEnabled val="1"/>
        </dgm:presLayoutVars>
      </dgm:prSet>
      <dgm:spPr/>
    </dgm:pt>
    <dgm:pt modelId="{7AAB78B2-374F-4520-BE60-9EC4F3C8B149}" type="pres">
      <dgm:prSet presAssocID="{E2D27B60-1307-4700-BA62-87E34DBBD40A}" presName="parSpace" presStyleCnt="0"/>
      <dgm:spPr/>
    </dgm:pt>
    <dgm:pt modelId="{182F0344-D6E8-4562-917A-83243013AB1D}" type="pres">
      <dgm:prSet presAssocID="{5B775452-2064-4930-8EAE-400E5EBA6550}" presName="parTxOnly" presStyleLbl="node1" presStyleIdx="6" presStyleCnt="8">
        <dgm:presLayoutVars>
          <dgm:bulletEnabled val="1"/>
        </dgm:presLayoutVars>
      </dgm:prSet>
      <dgm:spPr/>
    </dgm:pt>
    <dgm:pt modelId="{58BBEA01-4563-4D1E-A5E3-F0F49007D607}" type="pres">
      <dgm:prSet presAssocID="{3AB435F3-9F9E-4D2F-8B5D-F8CBF01D4CBE}" presName="parSpace" presStyleCnt="0"/>
      <dgm:spPr/>
    </dgm:pt>
    <dgm:pt modelId="{170D9D3D-373F-4445-9632-F74784FB7EF1}" type="pres">
      <dgm:prSet presAssocID="{80702F78-A1AD-4532-8CC5-0D4C637EBBB1}" presName="parTxOnly" presStyleLbl="node1" presStyleIdx="7" presStyleCnt="8">
        <dgm:presLayoutVars>
          <dgm:bulletEnabled val="1"/>
        </dgm:presLayoutVars>
      </dgm:prSet>
      <dgm:spPr/>
    </dgm:pt>
  </dgm:ptLst>
  <dgm:cxnLst>
    <dgm:cxn modelId="{118BFE0B-4E59-460B-B1C5-519C204ACE0E}" type="presOf" srcId="{DA037449-7C10-41DB-8EC1-7B8CDC65A455}" destId="{2D487051-B733-49A1-B084-6F3D48AD60D0}" srcOrd="0" destOrd="0" presId="urn:microsoft.com/office/officeart/2005/8/layout/hChevron3"/>
    <dgm:cxn modelId="{18F4680D-92C1-4D9F-A0B1-7E8FFB6AB70F}" srcId="{D8727A72-56F8-49D6-9614-B07713DBDF00}" destId="{DCB75D9B-1BC1-4F47-B443-336EFC899368}" srcOrd="0" destOrd="0" parTransId="{1F8E0BCD-2899-49EE-87B0-AD140B823F0F}" sibTransId="{5AF8477C-0DDD-4625-BF2D-A50F965D5188}"/>
    <dgm:cxn modelId="{69A47D0D-B6C9-4409-8586-E928FD05EDF3}" type="presOf" srcId="{A46802C8-DA3B-495B-A90A-72DA553E8C56}" destId="{C746960E-B78D-445A-8641-351C6C526219}" srcOrd="0" destOrd="0" presId="urn:microsoft.com/office/officeart/2005/8/layout/hChevron3"/>
    <dgm:cxn modelId="{4962E30E-3DEC-48CD-9092-8C2CC4B878FF}" type="presOf" srcId="{3E5F2591-6D50-43B1-BF9C-DFFD0F110F5C}" destId="{04F108E5-E860-41BB-9B75-7EE70E2A5B7A}" srcOrd="0" destOrd="0" presId="urn:microsoft.com/office/officeart/2005/8/layout/hChevron3"/>
    <dgm:cxn modelId="{EAEC8429-D4E8-4FEE-9350-641418CA5231}" type="presOf" srcId="{6833DEAF-3A60-41F7-89EC-3E2AF0668D6C}" destId="{51EE115F-531D-43A9-9ABF-F7D4196C1C2B}" srcOrd="0" destOrd="0" presId="urn:microsoft.com/office/officeart/2005/8/layout/hChevron3"/>
    <dgm:cxn modelId="{167DD063-3E95-4AE3-B464-6EB0A5C3BF9B}" type="presOf" srcId="{80702F78-A1AD-4532-8CC5-0D4C637EBBB1}" destId="{170D9D3D-373F-4445-9632-F74784FB7EF1}" srcOrd="0" destOrd="0" presId="urn:microsoft.com/office/officeart/2005/8/layout/hChevron3"/>
    <dgm:cxn modelId="{CCD8AB45-4AE2-4E2A-94BB-9913818B9025}" srcId="{D8727A72-56F8-49D6-9614-B07713DBDF00}" destId="{5B775452-2064-4930-8EAE-400E5EBA6550}" srcOrd="6" destOrd="0" parTransId="{F84D7F43-77FC-4C60-8ECE-E1BF429B51EF}" sibTransId="{3AB435F3-9F9E-4D2F-8B5D-F8CBF01D4CBE}"/>
    <dgm:cxn modelId="{63573D47-D978-4B63-9685-F6943168C4B9}" srcId="{D8727A72-56F8-49D6-9614-B07713DBDF00}" destId="{A46802C8-DA3B-495B-A90A-72DA553E8C56}" srcOrd="5" destOrd="0" parTransId="{B0A51965-5EC2-48DB-A0DA-4C2DE9E3CD4E}" sibTransId="{E2D27B60-1307-4700-BA62-87E34DBBD40A}"/>
    <dgm:cxn modelId="{14243A50-9206-4FD5-A732-5E16AE87BF09}" type="presOf" srcId="{DCB75D9B-1BC1-4F47-B443-336EFC899368}" destId="{A88829A7-CB7F-45AF-95E0-2E8F40FB30E8}" srcOrd="0" destOrd="0" presId="urn:microsoft.com/office/officeart/2005/8/layout/hChevron3"/>
    <dgm:cxn modelId="{E7323E7D-939D-47B8-AC2F-20457CA45EDB}" srcId="{D8727A72-56F8-49D6-9614-B07713DBDF00}" destId="{6833DEAF-3A60-41F7-89EC-3E2AF0668D6C}" srcOrd="3" destOrd="0" parTransId="{B54F9EE0-8CE9-4C54-B44F-98A5EB0A953B}" sibTransId="{41045B56-76D5-484C-8C2D-89F8BB7A037F}"/>
    <dgm:cxn modelId="{794D4C8C-629F-44C5-929B-3700B0BF7602}" type="presOf" srcId="{5B775452-2064-4930-8EAE-400E5EBA6550}" destId="{182F0344-D6E8-4562-917A-83243013AB1D}" srcOrd="0" destOrd="0" presId="urn:microsoft.com/office/officeart/2005/8/layout/hChevron3"/>
    <dgm:cxn modelId="{BC7EB09F-759D-42FC-B50E-D3BC12BB8C9C}" srcId="{D8727A72-56F8-49D6-9614-B07713DBDF00}" destId="{80702F78-A1AD-4532-8CC5-0D4C637EBBB1}" srcOrd="7" destOrd="0" parTransId="{75ADA028-127E-4D4C-9CFC-8E3C83EF273A}" sibTransId="{61BE312E-2E14-48F8-ACF4-04895BF119B8}"/>
    <dgm:cxn modelId="{03F178B2-A20C-45A9-9DEF-CC8BB3210178}" srcId="{D8727A72-56F8-49D6-9614-B07713DBDF00}" destId="{DA037449-7C10-41DB-8EC1-7B8CDC65A455}" srcOrd="1" destOrd="0" parTransId="{76519712-CBAA-4B62-80D0-27B08A414BB1}" sibTransId="{A9186DB7-E516-4469-A93C-EFCF0ED2C6AC}"/>
    <dgm:cxn modelId="{B2700ECF-6752-4636-83FF-E308DD59B2FC}" type="presOf" srcId="{42CB0ECC-3EAE-482A-B6A9-A63EBEEFE767}" destId="{0D531496-288A-4A6E-A63D-C15773A9763B}" srcOrd="0" destOrd="0" presId="urn:microsoft.com/office/officeart/2005/8/layout/hChevron3"/>
    <dgm:cxn modelId="{B2C60FDB-4C0D-4944-B91E-597D9D20BBAF}" srcId="{D8727A72-56F8-49D6-9614-B07713DBDF00}" destId="{42CB0ECC-3EAE-482A-B6A9-A63EBEEFE767}" srcOrd="2" destOrd="0" parTransId="{DEC1DCE2-F534-4A41-8362-9D58B85EF288}" sibTransId="{AB059917-B18B-424C-A3CB-048B63EFAB84}"/>
    <dgm:cxn modelId="{046350DF-2947-43BE-A243-A5D560617135}" srcId="{D8727A72-56F8-49D6-9614-B07713DBDF00}" destId="{3E5F2591-6D50-43B1-BF9C-DFFD0F110F5C}" srcOrd="4" destOrd="0" parTransId="{12916A1D-3B2B-4FD2-B5E6-6AE41069E53E}" sibTransId="{DD131879-85F2-4E0C-ABB9-6F01EBBEE215}"/>
    <dgm:cxn modelId="{A00C2FE3-5635-41FF-8578-C1A4420A9790}" type="presOf" srcId="{D8727A72-56F8-49D6-9614-B07713DBDF00}" destId="{32F43189-30E4-4073-88BC-8BBF7248A9FE}" srcOrd="0" destOrd="0" presId="urn:microsoft.com/office/officeart/2005/8/layout/hChevron3"/>
    <dgm:cxn modelId="{AA6F0A70-478D-4537-A9FB-4152B63099F4}" type="presParOf" srcId="{32F43189-30E4-4073-88BC-8BBF7248A9FE}" destId="{A88829A7-CB7F-45AF-95E0-2E8F40FB30E8}" srcOrd="0" destOrd="0" presId="urn:microsoft.com/office/officeart/2005/8/layout/hChevron3"/>
    <dgm:cxn modelId="{C08C5470-EE49-472F-8CBF-9E26509934D3}" type="presParOf" srcId="{32F43189-30E4-4073-88BC-8BBF7248A9FE}" destId="{AE40EDBB-B031-473F-8E29-CC99FEADFE43}" srcOrd="1" destOrd="0" presId="urn:microsoft.com/office/officeart/2005/8/layout/hChevron3"/>
    <dgm:cxn modelId="{E73B8EA5-5101-499D-8156-A1156932F7EA}" type="presParOf" srcId="{32F43189-30E4-4073-88BC-8BBF7248A9FE}" destId="{2D487051-B733-49A1-B084-6F3D48AD60D0}" srcOrd="2" destOrd="0" presId="urn:microsoft.com/office/officeart/2005/8/layout/hChevron3"/>
    <dgm:cxn modelId="{14101EE9-13C6-4555-A6AF-EDEA125C2C52}" type="presParOf" srcId="{32F43189-30E4-4073-88BC-8BBF7248A9FE}" destId="{3F4EE380-D7DF-431A-9F87-81E90750F32A}" srcOrd="3" destOrd="0" presId="urn:microsoft.com/office/officeart/2005/8/layout/hChevron3"/>
    <dgm:cxn modelId="{2BFC0AED-8344-4631-B8F6-0A6ADDC1CF89}" type="presParOf" srcId="{32F43189-30E4-4073-88BC-8BBF7248A9FE}" destId="{0D531496-288A-4A6E-A63D-C15773A9763B}" srcOrd="4" destOrd="0" presId="urn:microsoft.com/office/officeart/2005/8/layout/hChevron3"/>
    <dgm:cxn modelId="{F29D6832-DECE-45CB-A2F2-7599786996E6}" type="presParOf" srcId="{32F43189-30E4-4073-88BC-8BBF7248A9FE}" destId="{E547741C-DE6C-4621-8AEF-BF4E9FBF1F8F}" srcOrd="5" destOrd="0" presId="urn:microsoft.com/office/officeart/2005/8/layout/hChevron3"/>
    <dgm:cxn modelId="{6EF3DCF7-CEF6-40F7-A418-1373C3828CEA}" type="presParOf" srcId="{32F43189-30E4-4073-88BC-8BBF7248A9FE}" destId="{51EE115F-531D-43A9-9ABF-F7D4196C1C2B}" srcOrd="6" destOrd="0" presId="urn:microsoft.com/office/officeart/2005/8/layout/hChevron3"/>
    <dgm:cxn modelId="{2E43C3A9-E785-4AAD-94D4-1FAE17455CA7}" type="presParOf" srcId="{32F43189-30E4-4073-88BC-8BBF7248A9FE}" destId="{31F89D1F-88A4-4557-85B6-4843462A286A}" srcOrd="7" destOrd="0" presId="urn:microsoft.com/office/officeart/2005/8/layout/hChevron3"/>
    <dgm:cxn modelId="{58A4C7C0-2676-484C-A43B-2478EC40A409}" type="presParOf" srcId="{32F43189-30E4-4073-88BC-8BBF7248A9FE}" destId="{04F108E5-E860-41BB-9B75-7EE70E2A5B7A}" srcOrd="8" destOrd="0" presId="urn:microsoft.com/office/officeart/2005/8/layout/hChevron3"/>
    <dgm:cxn modelId="{A8950D08-BDFB-4BF7-8917-254245AAA872}" type="presParOf" srcId="{32F43189-30E4-4073-88BC-8BBF7248A9FE}" destId="{9267B197-F506-455E-BD33-69CE86474208}" srcOrd="9" destOrd="0" presId="urn:microsoft.com/office/officeart/2005/8/layout/hChevron3"/>
    <dgm:cxn modelId="{C136BA12-53FD-4234-B27F-94CDA79B0A88}" type="presParOf" srcId="{32F43189-30E4-4073-88BC-8BBF7248A9FE}" destId="{C746960E-B78D-445A-8641-351C6C526219}" srcOrd="10" destOrd="0" presId="urn:microsoft.com/office/officeart/2005/8/layout/hChevron3"/>
    <dgm:cxn modelId="{006801F6-E446-42FD-B915-90BE704C0790}" type="presParOf" srcId="{32F43189-30E4-4073-88BC-8BBF7248A9FE}" destId="{7AAB78B2-374F-4520-BE60-9EC4F3C8B149}" srcOrd="11" destOrd="0" presId="urn:microsoft.com/office/officeart/2005/8/layout/hChevron3"/>
    <dgm:cxn modelId="{235BF10D-D9BF-4738-A38D-358AE71F994B}" type="presParOf" srcId="{32F43189-30E4-4073-88BC-8BBF7248A9FE}" destId="{182F0344-D6E8-4562-917A-83243013AB1D}" srcOrd="12" destOrd="0" presId="urn:microsoft.com/office/officeart/2005/8/layout/hChevron3"/>
    <dgm:cxn modelId="{C5F7A8BC-2F54-4E49-A06F-3689C6584E32}" type="presParOf" srcId="{32F43189-30E4-4073-88BC-8BBF7248A9FE}" destId="{58BBEA01-4563-4D1E-A5E3-F0F49007D607}" srcOrd="13" destOrd="0" presId="urn:microsoft.com/office/officeart/2005/8/layout/hChevron3"/>
    <dgm:cxn modelId="{D106A08F-02B9-4CBD-AE44-14A2D659D2B7}" type="presParOf" srcId="{32F43189-30E4-4073-88BC-8BBF7248A9FE}" destId="{170D9D3D-373F-4445-9632-F74784FB7EF1}" srcOrd="14"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8.xml><?xml version="1.0" encoding="utf-8"?>
<dgm:dataModel xmlns:dgm="http://schemas.openxmlformats.org/drawingml/2006/diagram" xmlns:a="http://schemas.openxmlformats.org/drawingml/2006/main">
  <dgm:ptLst>
    <dgm:pt modelId="{D8727A72-56F8-49D6-9614-B07713DBDF00}" type="doc">
      <dgm:prSet loTypeId="urn:microsoft.com/office/officeart/2005/8/layout/hChevron3" loCatId="process" qsTypeId="urn:microsoft.com/office/officeart/2005/8/quickstyle/simple1" qsCatId="simple" csTypeId="urn:microsoft.com/office/officeart/2005/8/colors/accent0_1" csCatId="mainScheme" phldr="1"/>
      <dgm:spPr/>
    </dgm:pt>
    <dgm:pt modelId="{DCB75D9B-1BC1-4F47-B443-336EFC899368}">
      <dgm:prSet phldrT="[Text]" custT="1"/>
      <dgm:spPr>
        <a:solidFill>
          <a:schemeClr val="tx1">
            <a:lumMod val="40000"/>
            <a:lumOff val="60000"/>
          </a:schemeClr>
        </a:solidFill>
      </dgm:spPr>
      <dgm:t>
        <a:bodyPr/>
        <a:lstStyle/>
        <a:p>
          <a:r>
            <a:rPr lang="fa-IR" sz="1400" b="1">
              <a:solidFill>
                <a:srgbClr val="002060"/>
              </a:solidFill>
              <a:cs typeface="B Nazanin" panose="00000400000000000000" pitchFamily="2" charset="-78"/>
            </a:rPr>
            <a:t>مقدمه</a:t>
          </a:r>
          <a:endParaRPr lang="en-US" sz="1400" b="1" dirty="0">
            <a:solidFill>
              <a:srgbClr val="002060"/>
            </a:solidFill>
            <a:cs typeface="B Nazanin" panose="00000400000000000000" pitchFamily="2" charset="-78"/>
          </a:endParaRPr>
        </a:p>
      </dgm:t>
    </dgm:pt>
    <dgm:pt modelId="{1F8E0BCD-2899-49EE-87B0-AD140B823F0F}" type="parTrans" cxnId="{18F4680D-92C1-4D9F-A0B1-7E8FFB6AB70F}">
      <dgm:prSet/>
      <dgm:spPr/>
      <dgm:t>
        <a:bodyPr/>
        <a:lstStyle/>
        <a:p>
          <a:endParaRPr lang="en-US"/>
        </a:p>
      </dgm:t>
    </dgm:pt>
    <dgm:pt modelId="{5AF8477C-0DDD-4625-BF2D-A50F965D5188}" type="sibTrans" cxnId="{18F4680D-92C1-4D9F-A0B1-7E8FFB6AB70F}">
      <dgm:prSet/>
      <dgm:spPr/>
      <dgm:t>
        <a:bodyPr/>
        <a:lstStyle/>
        <a:p>
          <a:endParaRPr lang="en-US"/>
        </a:p>
      </dgm:t>
    </dgm:pt>
    <dgm:pt modelId="{DA037449-7C10-41DB-8EC1-7B8CDC65A455}">
      <dgm:prSet phldrT="[Text]" custT="1"/>
      <dgm:spPr>
        <a:solidFill>
          <a:schemeClr val="tx1">
            <a:lumMod val="40000"/>
            <a:lumOff val="60000"/>
          </a:schemeClr>
        </a:solidFill>
      </dgm:spPr>
      <dgm:t>
        <a:bodyPr/>
        <a:lstStyle/>
        <a:p>
          <a:r>
            <a:rPr lang="fa-IR" sz="1400" b="1">
              <a:solidFill>
                <a:srgbClr val="002060"/>
              </a:solidFill>
              <a:cs typeface="B Nazanin" panose="00000400000000000000" pitchFamily="2" charset="-78"/>
            </a:rPr>
            <a:t>خواص</a:t>
          </a:r>
          <a:endParaRPr lang="en-US" sz="1400" b="1" dirty="0">
            <a:solidFill>
              <a:srgbClr val="002060"/>
            </a:solidFill>
            <a:cs typeface="B Nazanin" panose="00000400000000000000" pitchFamily="2" charset="-78"/>
          </a:endParaRPr>
        </a:p>
      </dgm:t>
    </dgm:pt>
    <dgm:pt modelId="{76519712-CBAA-4B62-80D0-27B08A414BB1}" type="parTrans" cxnId="{03F178B2-A20C-45A9-9DEF-CC8BB3210178}">
      <dgm:prSet/>
      <dgm:spPr/>
      <dgm:t>
        <a:bodyPr/>
        <a:lstStyle/>
        <a:p>
          <a:endParaRPr lang="en-US"/>
        </a:p>
      </dgm:t>
    </dgm:pt>
    <dgm:pt modelId="{A9186DB7-E516-4469-A93C-EFCF0ED2C6AC}" type="sibTrans" cxnId="{03F178B2-A20C-45A9-9DEF-CC8BB3210178}">
      <dgm:prSet/>
      <dgm:spPr/>
      <dgm:t>
        <a:bodyPr/>
        <a:lstStyle/>
        <a:p>
          <a:endParaRPr lang="en-US"/>
        </a:p>
      </dgm:t>
    </dgm:pt>
    <dgm:pt modelId="{6833DEAF-3A60-41F7-89EC-3E2AF0668D6C}">
      <dgm:prSet phldrT="[Text]" custT="1"/>
      <dgm:spPr>
        <a:solidFill>
          <a:schemeClr val="tx1">
            <a:lumMod val="40000"/>
            <a:lumOff val="60000"/>
          </a:schemeClr>
        </a:solidFill>
      </dgm:spPr>
      <dgm:t>
        <a:bodyPr/>
        <a:lstStyle/>
        <a:p>
          <a:r>
            <a:rPr lang="fa-IR" sz="1400" b="1">
              <a:solidFill>
                <a:srgbClr val="002060"/>
              </a:solidFill>
              <a:cs typeface="B Nazanin" panose="00000400000000000000" pitchFamily="2" charset="-78"/>
            </a:rPr>
            <a:t>کاربرد</a:t>
          </a:r>
          <a:endParaRPr lang="en-US" sz="1400" b="1" dirty="0">
            <a:solidFill>
              <a:srgbClr val="002060"/>
            </a:solidFill>
            <a:cs typeface="B Nazanin" panose="00000400000000000000" pitchFamily="2" charset="-78"/>
          </a:endParaRPr>
        </a:p>
      </dgm:t>
    </dgm:pt>
    <dgm:pt modelId="{B54F9EE0-8CE9-4C54-B44F-98A5EB0A953B}" type="parTrans" cxnId="{E7323E7D-939D-47B8-AC2F-20457CA45EDB}">
      <dgm:prSet/>
      <dgm:spPr/>
      <dgm:t>
        <a:bodyPr/>
        <a:lstStyle/>
        <a:p>
          <a:endParaRPr lang="en-US"/>
        </a:p>
      </dgm:t>
    </dgm:pt>
    <dgm:pt modelId="{41045B56-76D5-484C-8C2D-89F8BB7A037F}" type="sibTrans" cxnId="{E7323E7D-939D-47B8-AC2F-20457CA45EDB}">
      <dgm:prSet/>
      <dgm:spPr/>
      <dgm:t>
        <a:bodyPr/>
        <a:lstStyle/>
        <a:p>
          <a:endParaRPr lang="en-US"/>
        </a:p>
      </dgm:t>
    </dgm:pt>
    <dgm:pt modelId="{42CB0ECC-3EAE-482A-B6A9-A63EBEEFE767}">
      <dgm:prSet phldrT="[Text]" custT="1"/>
      <dgm:spPr>
        <a:solidFill>
          <a:schemeClr val="tx1">
            <a:lumMod val="40000"/>
            <a:lumOff val="60000"/>
          </a:schemeClr>
        </a:solidFill>
      </dgm:spPr>
      <dgm:t>
        <a:bodyPr/>
        <a:lstStyle/>
        <a:p>
          <a:r>
            <a:rPr lang="fa-IR" sz="1400" b="1">
              <a:solidFill>
                <a:srgbClr val="002060"/>
              </a:solidFill>
              <a:cs typeface="B Nazanin" panose="00000400000000000000" pitchFamily="2" charset="-78"/>
            </a:rPr>
            <a:t>تاریخچه</a:t>
          </a:r>
          <a:endParaRPr lang="en-US" sz="1400" b="1" dirty="0">
            <a:solidFill>
              <a:srgbClr val="002060"/>
            </a:solidFill>
            <a:cs typeface="B Nazanin" panose="00000400000000000000" pitchFamily="2" charset="-78"/>
          </a:endParaRPr>
        </a:p>
      </dgm:t>
    </dgm:pt>
    <dgm:pt modelId="{DEC1DCE2-F534-4A41-8362-9D58B85EF288}" type="parTrans" cxnId="{B2C60FDB-4C0D-4944-B91E-597D9D20BBAF}">
      <dgm:prSet/>
      <dgm:spPr/>
      <dgm:t>
        <a:bodyPr/>
        <a:lstStyle/>
        <a:p>
          <a:endParaRPr lang="en-US"/>
        </a:p>
      </dgm:t>
    </dgm:pt>
    <dgm:pt modelId="{AB059917-B18B-424C-A3CB-048B63EFAB84}" type="sibTrans" cxnId="{B2C60FDB-4C0D-4944-B91E-597D9D20BBAF}">
      <dgm:prSet/>
      <dgm:spPr/>
      <dgm:t>
        <a:bodyPr/>
        <a:lstStyle/>
        <a:p>
          <a:endParaRPr lang="en-US"/>
        </a:p>
      </dgm:t>
    </dgm:pt>
    <dgm:pt modelId="{3E5F2591-6D50-43B1-BF9C-DFFD0F110F5C}">
      <dgm:prSet phldrT="[Text]" custT="1">
        <dgm:style>
          <a:lnRef idx="1">
            <a:schemeClr val="dk1"/>
          </a:lnRef>
          <a:fillRef idx="3">
            <a:schemeClr val="dk1"/>
          </a:fillRef>
          <a:effectRef idx="2">
            <a:schemeClr val="dk1"/>
          </a:effectRef>
          <a:fontRef idx="minor">
            <a:schemeClr val="lt1"/>
          </a:fontRef>
        </dgm:style>
      </dgm:prSet>
      <dgm:spPr>
        <a:solidFill>
          <a:schemeClr val="tx1">
            <a:lumMod val="40000"/>
            <a:lumOff val="60000"/>
          </a:schemeClr>
        </a:solidFill>
      </dgm:spPr>
      <dgm:t>
        <a:bodyPr/>
        <a:lstStyle/>
        <a:p>
          <a:r>
            <a:rPr lang="fa-IR" sz="1400" b="1">
              <a:solidFill>
                <a:srgbClr val="002060"/>
              </a:solidFill>
              <a:cs typeface="B Nazanin" panose="00000400000000000000" pitchFamily="2" charset="-78"/>
            </a:rPr>
            <a:t>روش های تولید</a:t>
          </a:r>
          <a:endParaRPr lang="en-US" sz="1400" b="1" dirty="0">
            <a:solidFill>
              <a:srgbClr val="002060"/>
            </a:solidFill>
            <a:cs typeface="B Nazanin" panose="00000400000000000000" pitchFamily="2" charset="-78"/>
          </a:endParaRPr>
        </a:p>
      </dgm:t>
    </dgm:pt>
    <dgm:pt modelId="{12916A1D-3B2B-4FD2-B5E6-6AE41069E53E}" type="parTrans" cxnId="{046350DF-2947-43BE-A243-A5D560617135}">
      <dgm:prSet/>
      <dgm:spPr/>
      <dgm:t>
        <a:bodyPr/>
        <a:lstStyle/>
        <a:p>
          <a:endParaRPr lang="en-US"/>
        </a:p>
      </dgm:t>
    </dgm:pt>
    <dgm:pt modelId="{DD131879-85F2-4E0C-ABB9-6F01EBBEE215}" type="sibTrans" cxnId="{046350DF-2947-43BE-A243-A5D560617135}">
      <dgm:prSet/>
      <dgm:spPr/>
      <dgm:t>
        <a:bodyPr/>
        <a:lstStyle/>
        <a:p>
          <a:endParaRPr lang="en-US"/>
        </a:p>
      </dgm:t>
    </dgm:pt>
    <dgm:pt modelId="{A46802C8-DA3B-495B-A90A-72DA553E8C56}">
      <dgm:prSet phldrT="[Text]" custT="1"/>
      <dgm:spPr>
        <a:solidFill>
          <a:schemeClr val="tx1">
            <a:lumMod val="40000"/>
            <a:lumOff val="60000"/>
          </a:schemeClr>
        </a:solidFill>
      </dgm:spPr>
      <dgm:t>
        <a:bodyPr/>
        <a:lstStyle/>
        <a:p>
          <a:r>
            <a:rPr lang="fa-IR" sz="1400" b="1">
              <a:solidFill>
                <a:srgbClr val="002060"/>
              </a:solidFill>
              <a:effectLst>
                <a:outerShdw blurRad="38100" dist="38100" dir="2700000" algn="tl">
                  <a:srgbClr val="000000">
                    <a:alpha val="43137"/>
                  </a:srgbClr>
                </a:outerShdw>
              </a:effectLst>
              <a:cs typeface="B Nazanin" panose="00000400000000000000" pitchFamily="2" charset="-78"/>
            </a:rPr>
            <a:t>بهترین روش تولید</a:t>
          </a:r>
          <a:endParaRPr lang="en-US" sz="1400" b="1" dirty="0">
            <a:solidFill>
              <a:srgbClr val="002060"/>
            </a:solidFill>
            <a:effectLst>
              <a:outerShdw blurRad="38100" dist="38100" dir="2700000" algn="tl">
                <a:srgbClr val="000000">
                  <a:alpha val="43137"/>
                </a:srgbClr>
              </a:outerShdw>
            </a:effectLst>
            <a:cs typeface="B Nazanin" panose="00000400000000000000" pitchFamily="2" charset="-78"/>
          </a:endParaRPr>
        </a:p>
      </dgm:t>
    </dgm:pt>
    <dgm:pt modelId="{B0A51965-5EC2-48DB-A0DA-4C2DE9E3CD4E}" type="parTrans" cxnId="{63573D47-D978-4B63-9685-F6943168C4B9}">
      <dgm:prSet/>
      <dgm:spPr/>
      <dgm:t>
        <a:bodyPr/>
        <a:lstStyle/>
        <a:p>
          <a:endParaRPr lang="en-US"/>
        </a:p>
      </dgm:t>
    </dgm:pt>
    <dgm:pt modelId="{E2D27B60-1307-4700-BA62-87E34DBBD40A}" type="sibTrans" cxnId="{63573D47-D978-4B63-9685-F6943168C4B9}">
      <dgm:prSet/>
      <dgm:spPr/>
      <dgm:t>
        <a:bodyPr/>
        <a:lstStyle/>
        <a:p>
          <a:endParaRPr lang="en-US"/>
        </a:p>
      </dgm:t>
    </dgm:pt>
    <dgm:pt modelId="{5B775452-2064-4930-8EAE-400E5EBA6550}">
      <dgm:prSet phldrT="[Text]" custT="1"/>
      <dgm:spPr>
        <a:solidFill>
          <a:schemeClr val="tx1">
            <a:lumMod val="40000"/>
            <a:lumOff val="60000"/>
          </a:schemeClr>
        </a:solidFill>
      </dgm:spPr>
      <dgm:t>
        <a:bodyPr/>
        <a:lstStyle/>
        <a:p>
          <a:r>
            <a:rPr lang="fa-IR" sz="1400" b="1" dirty="0">
              <a:solidFill>
                <a:srgbClr val="002060"/>
              </a:solidFill>
              <a:cs typeface="B Nazanin" panose="00000400000000000000" pitchFamily="2" charset="-78"/>
            </a:rPr>
            <a:t>بررسی بازار</a:t>
          </a:r>
          <a:endParaRPr lang="en-US" sz="1400" b="1" dirty="0">
            <a:solidFill>
              <a:srgbClr val="002060"/>
            </a:solidFill>
            <a:cs typeface="B Nazanin" panose="00000400000000000000" pitchFamily="2" charset="-78"/>
          </a:endParaRPr>
        </a:p>
      </dgm:t>
    </dgm:pt>
    <dgm:pt modelId="{F84D7F43-77FC-4C60-8ECE-E1BF429B51EF}" type="parTrans" cxnId="{CCD8AB45-4AE2-4E2A-94BB-9913818B9025}">
      <dgm:prSet/>
      <dgm:spPr/>
      <dgm:t>
        <a:bodyPr/>
        <a:lstStyle/>
        <a:p>
          <a:endParaRPr lang="en-US"/>
        </a:p>
      </dgm:t>
    </dgm:pt>
    <dgm:pt modelId="{3AB435F3-9F9E-4D2F-8B5D-F8CBF01D4CBE}" type="sibTrans" cxnId="{CCD8AB45-4AE2-4E2A-94BB-9913818B9025}">
      <dgm:prSet/>
      <dgm:spPr/>
      <dgm:t>
        <a:bodyPr/>
        <a:lstStyle/>
        <a:p>
          <a:endParaRPr lang="en-US"/>
        </a:p>
      </dgm:t>
    </dgm:pt>
    <dgm:pt modelId="{80702F78-A1AD-4532-8CC5-0D4C637EBBB1}">
      <dgm:prSet phldrT="[Text]" custT="1"/>
      <dgm:spPr>
        <a:gradFill flip="none" rotWithShape="0">
          <a:gsLst>
            <a:gs pos="0">
              <a:srgbClr val="F2B900">
                <a:shade val="30000"/>
                <a:satMod val="115000"/>
              </a:srgbClr>
            </a:gs>
            <a:gs pos="50000">
              <a:srgbClr val="F2B900">
                <a:shade val="67500"/>
                <a:satMod val="115000"/>
              </a:srgbClr>
            </a:gs>
            <a:gs pos="100000">
              <a:srgbClr val="F2B900">
                <a:shade val="100000"/>
                <a:satMod val="115000"/>
              </a:srgbClr>
            </a:gs>
          </a:gsLst>
          <a:path path="circle">
            <a:fillToRect l="100000" t="100000"/>
          </a:path>
          <a:tileRect r="-100000" b="-100000"/>
        </a:gradFill>
      </dgm:spPr>
      <dgm:t>
        <a:bodyPr/>
        <a:lstStyle/>
        <a:p>
          <a:r>
            <a:rPr lang="fa-IR" sz="1400" b="1">
              <a:solidFill>
                <a:srgbClr val="002060"/>
              </a:solidFill>
              <a:cs typeface="B Nazanin" panose="00000400000000000000" pitchFamily="2" charset="-78"/>
            </a:rPr>
            <a:t>محاسبات اقتصادی</a:t>
          </a:r>
          <a:endParaRPr lang="en-US" sz="1400" b="1" dirty="0">
            <a:solidFill>
              <a:srgbClr val="002060"/>
            </a:solidFill>
            <a:cs typeface="B Nazanin" panose="00000400000000000000" pitchFamily="2" charset="-78"/>
          </a:endParaRPr>
        </a:p>
      </dgm:t>
    </dgm:pt>
    <dgm:pt modelId="{75ADA028-127E-4D4C-9CFC-8E3C83EF273A}" type="parTrans" cxnId="{BC7EB09F-759D-42FC-B50E-D3BC12BB8C9C}">
      <dgm:prSet/>
      <dgm:spPr/>
      <dgm:t>
        <a:bodyPr/>
        <a:lstStyle/>
        <a:p>
          <a:endParaRPr lang="en-US"/>
        </a:p>
      </dgm:t>
    </dgm:pt>
    <dgm:pt modelId="{61BE312E-2E14-48F8-ACF4-04895BF119B8}" type="sibTrans" cxnId="{BC7EB09F-759D-42FC-B50E-D3BC12BB8C9C}">
      <dgm:prSet/>
      <dgm:spPr/>
      <dgm:t>
        <a:bodyPr/>
        <a:lstStyle/>
        <a:p>
          <a:endParaRPr lang="en-US"/>
        </a:p>
      </dgm:t>
    </dgm:pt>
    <dgm:pt modelId="{32F43189-30E4-4073-88BC-8BBF7248A9FE}" type="pres">
      <dgm:prSet presAssocID="{D8727A72-56F8-49D6-9614-B07713DBDF00}" presName="Name0" presStyleCnt="0">
        <dgm:presLayoutVars>
          <dgm:dir val="rev"/>
          <dgm:resizeHandles val="exact"/>
        </dgm:presLayoutVars>
      </dgm:prSet>
      <dgm:spPr/>
    </dgm:pt>
    <dgm:pt modelId="{A88829A7-CB7F-45AF-95E0-2E8F40FB30E8}" type="pres">
      <dgm:prSet presAssocID="{DCB75D9B-1BC1-4F47-B443-336EFC899368}" presName="parTxOnly" presStyleLbl="node1" presStyleIdx="0" presStyleCnt="8">
        <dgm:presLayoutVars>
          <dgm:bulletEnabled val="1"/>
        </dgm:presLayoutVars>
      </dgm:prSet>
      <dgm:spPr/>
    </dgm:pt>
    <dgm:pt modelId="{AE40EDBB-B031-473F-8E29-CC99FEADFE43}" type="pres">
      <dgm:prSet presAssocID="{5AF8477C-0DDD-4625-BF2D-A50F965D5188}" presName="parSpace" presStyleCnt="0"/>
      <dgm:spPr/>
    </dgm:pt>
    <dgm:pt modelId="{2D487051-B733-49A1-B084-6F3D48AD60D0}" type="pres">
      <dgm:prSet presAssocID="{DA037449-7C10-41DB-8EC1-7B8CDC65A455}" presName="parTxOnly" presStyleLbl="node1" presStyleIdx="1" presStyleCnt="8">
        <dgm:presLayoutVars>
          <dgm:bulletEnabled val="1"/>
        </dgm:presLayoutVars>
      </dgm:prSet>
      <dgm:spPr/>
    </dgm:pt>
    <dgm:pt modelId="{3F4EE380-D7DF-431A-9F87-81E90750F32A}" type="pres">
      <dgm:prSet presAssocID="{A9186DB7-E516-4469-A93C-EFCF0ED2C6AC}" presName="parSpace" presStyleCnt="0"/>
      <dgm:spPr/>
    </dgm:pt>
    <dgm:pt modelId="{0D531496-288A-4A6E-A63D-C15773A9763B}" type="pres">
      <dgm:prSet presAssocID="{42CB0ECC-3EAE-482A-B6A9-A63EBEEFE767}" presName="parTxOnly" presStyleLbl="node1" presStyleIdx="2" presStyleCnt="8">
        <dgm:presLayoutVars>
          <dgm:bulletEnabled val="1"/>
        </dgm:presLayoutVars>
      </dgm:prSet>
      <dgm:spPr/>
    </dgm:pt>
    <dgm:pt modelId="{E547741C-DE6C-4621-8AEF-BF4E9FBF1F8F}" type="pres">
      <dgm:prSet presAssocID="{AB059917-B18B-424C-A3CB-048B63EFAB84}" presName="parSpace" presStyleCnt="0"/>
      <dgm:spPr/>
    </dgm:pt>
    <dgm:pt modelId="{51EE115F-531D-43A9-9ABF-F7D4196C1C2B}" type="pres">
      <dgm:prSet presAssocID="{6833DEAF-3A60-41F7-89EC-3E2AF0668D6C}" presName="parTxOnly" presStyleLbl="node1" presStyleIdx="3" presStyleCnt="8">
        <dgm:presLayoutVars>
          <dgm:bulletEnabled val="1"/>
        </dgm:presLayoutVars>
      </dgm:prSet>
      <dgm:spPr/>
    </dgm:pt>
    <dgm:pt modelId="{31F89D1F-88A4-4557-85B6-4843462A286A}" type="pres">
      <dgm:prSet presAssocID="{41045B56-76D5-484C-8C2D-89F8BB7A037F}" presName="parSpace" presStyleCnt="0"/>
      <dgm:spPr/>
    </dgm:pt>
    <dgm:pt modelId="{04F108E5-E860-41BB-9B75-7EE70E2A5B7A}" type="pres">
      <dgm:prSet presAssocID="{3E5F2591-6D50-43B1-BF9C-DFFD0F110F5C}" presName="parTxOnly" presStyleLbl="node1" presStyleIdx="4" presStyleCnt="8">
        <dgm:presLayoutVars>
          <dgm:bulletEnabled val="1"/>
        </dgm:presLayoutVars>
      </dgm:prSet>
      <dgm:spPr/>
    </dgm:pt>
    <dgm:pt modelId="{9267B197-F506-455E-BD33-69CE86474208}" type="pres">
      <dgm:prSet presAssocID="{DD131879-85F2-4E0C-ABB9-6F01EBBEE215}" presName="parSpace" presStyleCnt="0"/>
      <dgm:spPr/>
    </dgm:pt>
    <dgm:pt modelId="{C746960E-B78D-445A-8641-351C6C526219}" type="pres">
      <dgm:prSet presAssocID="{A46802C8-DA3B-495B-A90A-72DA553E8C56}" presName="parTxOnly" presStyleLbl="node1" presStyleIdx="5" presStyleCnt="8">
        <dgm:presLayoutVars>
          <dgm:bulletEnabled val="1"/>
        </dgm:presLayoutVars>
      </dgm:prSet>
      <dgm:spPr/>
    </dgm:pt>
    <dgm:pt modelId="{7AAB78B2-374F-4520-BE60-9EC4F3C8B149}" type="pres">
      <dgm:prSet presAssocID="{E2D27B60-1307-4700-BA62-87E34DBBD40A}" presName="parSpace" presStyleCnt="0"/>
      <dgm:spPr/>
    </dgm:pt>
    <dgm:pt modelId="{182F0344-D6E8-4562-917A-83243013AB1D}" type="pres">
      <dgm:prSet presAssocID="{5B775452-2064-4930-8EAE-400E5EBA6550}" presName="parTxOnly" presStyleLbl="node1" presStyleIdx="6" presStyleCnt="8">
        <dgm:presLayoutVars>
          <dgm:bulletEnabled val="1"/>
        </dgm:presLayoutVars>
      </dgm:prSet>
      <dgm:spPr/>
    </dgm:pt>
    <dgm:pt modelId="{58BBEA01-4563-4D1E-A5E3-F0F49007D607}" type="pres">
      <dgm:prSet presAssocID="{3AB435F3-9F9E-4D2F-8B5D-F8CBF01D4CBE}" presName="parSpace" presStyleCnt="0"/>
      <dgm:spPr/>
    </dgm:pt>
    <dgm:pt modelId="{170D9D3D-373F-4445-9632-F74784FB7EF1}" type="pres">
      <dgm:prSet presAssocID="{80702F78-A1AD-4532-8CC5-0D4C637EBBB1}" presName="parTxOnly" presStyleLbl="node1" presStyleIdx="7" presStyleCnt="8">
        <dgm:presLayoutVars>
          <dgm:bulletEnabled val="1"/>
        </dgm:presLayoutVars>
      </dgm:prSet>
      <dgm:spPr/>
    </dgm:pt>
  </dgm:ptLst>
  <dgm:cxnLst>
    <dgm:cxn modelId="{18F4680D-92C1-4D9F-A0B1-7E8FFB6AB70F}" srcId="{D8727A72-56F8-49D6-9614-B07713DBDF00}" destId="{DCB75D9B-1BC1-4F47-B443-336EFC899368}" srcOrd="0" destOrd="0" parTransId="{1F8E0BCD-2899-49EE-87B0-AD140B823F0F}" sibTransId="{5AF8477C-0DDD-4625-BF2D-A50F965D5188}"/>
    <dgm:cxn modelId="{31F1B223-C7F6-4764-90A7-333E5B1C76CB}" type="presOf" srcId="{A46802C8-DA3B-495B-A90A-72DA553E8C56}" destId="{C746960E-B78D-445A-8641-351C6C526219}" srcOrd="0" destOrd="0" presId="urn:microsoft.com/office/officeart/2005/8/layout/hChevron3"/>
    <dgm:cxn modelId="{C9D33F38-485D-4C9A-9D6B-C7E99D5E79E3}" type="presOf" srcId="{80702F78-A1AD-4532-8CC5-0D4C637EBBB1}" destId="{170D9D3D-373F-4445-9632-F74784FB7EF1}" srcOrd="0" destOrd="0" presId="urn:microsoft.com/office/officeart/2005/8/layout/hChevron3"/>
    <dgm:cxn modelId="{69A9143A-435C-43D5-AECD-2CF4EA16214B}" type="presOf" srcId="{D8727A72-56F8-49D6-9614-B07713DBDF00}" destId="{32F43189-30E4-4073-88BC-8BBF7248A9FE}" srcOrd="0" destOrd="0" presId="urn:microsoft.com/office/officeart/2005/8/layout/hChevron3"/>
    <dgm:cxn modelId="{CCD8AB45-4AE2-4E2A-94BB-9913818B9025}" srcId="{D8727A72-56F8-49D6-9614-B07713DBDF00}" destId="{5B775452-2064-4930-8EAE-400E5EBA6550}" srcOrd="6" destOrd="0" parTransId="{F84D7F43-77FC-4C60-8ECE-E1BF429B51EF}" sibTransId="{3AB435F3-9F9E-4D2F-8B5D-F8CBF01D4CBE}"/>
    <dgm:cxn modelId="{31DF0D66-5CCE-47AB-9377-2FFD01838133}" type="presOf" srcId="{DA037449-7C10-41DB-8EC1-7B8CDC65A455}" destId="{2D487051-B733-49A1-B084-6F3D48AD60D0}" srcOrd="0" destOrd="0" presId="urn:microsoft.com/office/officeart/2005/8/layout/hChevron3"/>
    <dgm:cxn modelId="{63573D47-D978-4B63-9685-F6943168C4B9}" srcId="{D8727A72-56F8-49D6-9614-B07713DBDF00}" destId="{A46802C8-DA3B-495B-A90A-72DA553E8C56}" srcOrd="5" destOrd="0" parTransId="{B0A51965-5EC2-48DB-A0DA-4C2DE9E3CD4E}" sibTransId="{E2D27B60-1307-4700-BA62-87E34DBBD40A}"/>
    <dgm:cxn modelId="{AE6EAF77-2E91-4FFC-A063-6FBCFE522361}" type="presOf" srcId="{3E5F2591-6D50-43B1-BF9C-DFFD0F110F5C}" destId="{04F108E5-E860-41BB-9B75-7EE70E2A5B7A}" srcOrd="0" destOrd="0" presId="urn:microsoft.com/office/officeart/2005/8/layout/hChevron3"/>
    <dgm:cxn modelId="{DB16747C-2367-4382-904F-A7476F626B4B}" type="presOf" srcId="{DCB75D9B-1BC1-4F47-B443-336EFC899368}" destId="{A88829A7-CB7F-45AF-95E0-2E8F40FB30E8}" srcOrd="0" destOrd="0" presId="urn:microsoft.com/office/officeart/2005/8/layout/hChevron3"/>
    <dgm:cxn modelId="{E7323E7D-939D-47B8-AC2F-20457CA45EDB}" srcId="{D8727A72-56F8-49D6-9614-B07713DBDF00}" destId="{6833DEAF-3A60-41F7-89EC-3E2AF0668D6C}" srcOrd="3" destOrd="0" parTransId="{B54F9EE0-8CE9-4C54-B44F-98A5EB0A953B}" sibTransId="{41045B56-76D5-484C-8C2D-89F8BB7A037F}"/>
    <dgm:cxn modelId="{BC7EB09F-759D-42FC-B50E-D3BC12BB8C9C}" srcId="{D8727A72-56F8-49D6-9614-B07713DBDF00}" destId="{80702F78-A1AD-4532-8CC5-0D4C637EBBB1}" srcOrd="7" destOrd="0" parTransId="{75ADA028-127E-4D4C-9CFC-8E3C83EF273A}" sibTransId="{61BE312E-2E14-48F8-ACF4-04895BF119B8}"/>
    <dgm:cxn modelId="{03F178B2-A20C-45A9-9DEF-CC8BB3210178}" srcId="{D8727A72-56F8-49D6-9614-B07713DBDF00}" destId="{DA037449-7C10-41DB-8EC1-7B8CDC65A455}" srcOrd="1" destOrd="0" parTransId="{76519712-CBAA-4B62-80D0-27B08A414BB1}" sibTransId="{A9186DB7-E516-4469-A93C-EFCF0ED2C6AC}"/>
    <dgm:cxn modelId="{55ACEAD8-3EA6-4B73-AB40-68D77612298A}" type="presOf" srcId="{6833DEAF-3A60-41F7-89EC-3E2AF0668D6C}" destId="{51EE115F-531D-43A9-9ABF-F7D4196C1C2B}" srcOrd="0" destOrd="0" presId="urn:microsoft.com/office/officeart/2005/8/layout/hChevron3"/>
    <dgm:cxn modelId="{3EE663DA-10D6-4DBA-BABA-238FAEF6344A}" type="presOf" srcId="{42CB0ECC-3EAE-482A-B6A9-A63EBEEFE767}" destId="{0D531496-288A-4A6E-A63D-C15773A9763B}" srcOrd="0" destOrd="0" presId="urn:microsoft.com/office/officeart/2005/8/layout/hChevron3"/>
    <dgm:cxn modelId="{B2C60FDB-4C0D-4944-B91E-597D9D20BBAF}" srcId="{D8727A72-56F8-49D6-9614-B07713DBDF00}" destId="{42CB0ECC-3EAE-482A-B6A9-A63EBEEFE767}" srcOrd="2" destOrd="0" parTransId="{DEC1DCE2-F534-4A41-8362-9D58B85EF288}" sibTransId="{AB059917-B18B-424C-A3CB-048B63EFAB84}"/>
    <dgm:cxn modelId="{046350DF-2947-43BE-A243-A5D560617135}" srcId="{D8727A72-56F8-49D6-9614-B07713DBDF00}" destId="{3E5F2591-6D50-43B1-BF9C-DFFD0F110F5C}" srcOrd="4" destOrd="0" parTransId="{12916A1D-3B2B-4FD2-B5E6-6AE41069E53E}" sibTransId="{DD131879-85F2-4E0C-ABB9-6F01EBBEE215}"/>
    <dgm:cxn modelId="{C836DDE2-30AD-4559-B90E-220B1102504E}" type="presOf" srcId="{5B775452-2064-4930-8EAE-400E5EBA6550}" destId="{182F0344-D6E8-4562-917A-83243013AB1D}" srcOrd="0" destOrd="0" presId="urn:microsoft.com/office/officeart/2005/8/layout/hChevron3"/>
    <dgm:cxn modelId="{E4B68212-E6AE-4CBC-AC5C-0DA5618DE103}" type="presParOf" srcId="{32F43189-30E4-4073-88BC-8BBF7248A9FE}" destId="{A88829A7-CB7F-45AF-95E0-2E8F40FB30E8}" srcOrd="0" destOrd="0" presId="urn:microsoft.com/office/officeart/2005/8/layout/hChevron3"/>
    <dgm:cxn modelId="{AFB3BCBA-821B-4F4A-BAA7-74684C76BAA7}" type="presParOf" srcId="{32F43189-30E4-4073-88BC-8BBF7248A9FE}" destId="{AE40EDBB-B031-473F-8E29-CC99FEADFE43}" srcOrd="1" destOrd="0" presId="urn:microsoft.com/office/officeart/2005/8/layout/hChevron3"/>
    <dgm:cxn modelId="{29784C81-4F16-40AF-B821-3509E5931C0D}" type="presParOf" srcId="{32F43189-30E4-4073-88BC-8BBF7248A9FE}" destId="{2D487051-B733-49A1-B084-6F3D48AD60D0}" srcOrd="2" destOrd="0" presId="urn:microsoft.com/office/officeart/2005/8/layout/hChevron3"/>
    <dgm:cxn modelId="{A93C23B1-8E11-46B2-987E-D8AFF6C7574B}" type="presParOf" srcId="{32F43189-30E4-4073-88BC-8BBF7248A9FE}" destId="{3F4EE380-D7DF-431A-9F87-81E90750F32A}" srcOrd="3" destOrd="0" presId="urn:microsoft.com/office/officeart/2005/8/layout/hChevron3"/>
    <dgm:cxn modelId="{591DC8D1-3533-4CC3-8AA1-2B839C470BC6}" type="presParOf" srcId="{32F43189-30E4-4073-88BC-8BBF7248A9FE}" destId="{0D531496-288A-4A6E-A63D-C15773A9763B}" srcOrd="4" destOrd="0" presId="urn:microsoft.com/office/officeart/2005/8/layout/hChevron3"/>
    <dgm:cxn modelId="{D3F08337-EC56-40E8-91C2-1368496520D6}" type="presParOf" srcId="{32F43189-30E4-4073-88BC-8BBF7248A9FE}" destId="{E547741C-DE6C-4621-8AEF-BF4E9FBF1F8F}" srcOrd="5" destOrd="0" presId="urn:microsoft.com/office/officeart/2005/8/layout/hChevron3"/>
    <dgm:cxn modelId="{0BA61CCD-5BBA-461E-8506-6F22823C17F8}" type="presParOf" srcId="{32F43189-30E4-4073-88BC-8BBF7248A9FE}" destId="{51EE115F-531D-43A9-9ABF-F7D4196C1C2B}" srcOrd="6" destOrd="0" presId="urn:microsoft.com/office/officeart/2005/8/layout/hChevron3"/>
    <dgm:cxn modelId="{0F88B04B-18A8-4FAF-AAC7-B33445D8A7B4}" type="presParOf" srcId="{32F43189-30E4-4073-88BC-8BBF7248A9FE}" destId="{31F89D1F-88A4-4557-85B6-4843462A286A}" srcOrd="7" destOrd="0" presId="urn:microsoft.com/office/officeart/2005/8/layout/hChevron3"/>
    <dgm:cxn modelId="{C676E836-7571-486E-858E-858D7C1A83F9}" type="presParOf" srcId="{32F43189-30E4-4073-88BC-8BBF7248A9FE}" destId="{04F108E5-E860-41BB-9B75-7EE70E2A5B7A}" srcOrd="8" destOrd="0" presId="urn:microsoft.com/office/officeart/2005/8/layout/hChevron3"/>
    <dgm:cxn modelId="{1BC2B688-2D09-4F81-B292-9C384825F918}" type="presParOf" srcId="{32F43189-30E4-4073-88BC-8BBF7248A9FE}" destId="{9267B197-F506-455E-BD33-69CE86474208}" srcOrd="9" destOrd="0" presId="urn:microsoft.com/office/officeart/2005/8/layout/hChevron3"/>
    <dgm:cxn modelId="{44D135E8-0B80-4F91-928E-4CD9FD396EC1}" type="presParOf" srcId="{32F43189-30E4-4073-88BC-8BBF7248A9FE}" destId="{C746960E-B78D-445A-8641-351C6C526219}" srcOrd="10" destOrd="0" presId="urn:microsoft.com/office/officeart/2005/8/layout/hChevron3"/>
    <dgm:cxn modelId="{BA0A7CB0-9D21-4244-93DC-0792F9903CEE}" type="presParOf" srcId="{32F43189-30E4-4073-88BC-8BBF7248A9FE}" destId="{7AAB78B2-374F-4520-BE60-9EC4F3C8B149}" srcOrd="11" destOrd="0" presId="urn:microsoft.com/office/officeart/2005/8/layout/hChevron3"/>
    <dgm:cxn modelId="{0B41DCCE-EAAC-4632-AFC8-9246C1B4895D}" type="presParOf" srcId="{32F43189-30E4-4073-88BC-8BBF7248A9FE}" destId="{182F0344-D6E8-4562-917A-83243013AB1D}" srcOrd="12" destOrd="0" presId="urn:microsoft.com/office/officeart/2005/8/layout/hChevron3"/>
    <dgm:cxn modelId="{ECE24C01-211C-4F04-8F91-A0D0CFB16A84}" type="presParOf" srcId="{32F43189-30E4-4073-88BC-8BBF7248A9FE}" destId="{58BBEA01-4563-4D1E-A5E3-F0F49007D607}" srcOrd="13" destOrd="0" presId="urn:microsoft.com/office/officeart/2005/8/layout/hChevron3"/>
    <dgm:cxn modelId="{018F041A-95F5-4EDA-ABDA-BD1040FF5B3C}" type="presParOf" srcId="{32F43189-30E4-4073-88BC-8BBF7248A9FE}" destId="{170D9D3D-373F-4445-9632-F74784FB7EF1}" srcOrd="14"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9.xml><?xml version="1.0" encoding="utf-8"?>
<dgm:dataModel xmlns:dgm="http://schemas.openxmlformats.org/drawingml/2006/diagram" xmlns:a="http://schemas.openxmlformats.org/drawingml/2006/main">
  <dgm:ptLst>
    <dgm:pt modelId="{D8727A72-56F8-49D6-9614-B07713DBDF00}" type="doc">
      <dgm:prSet loTypeId="urn:microsoft.com/office/officeart/2005/8/layout/hChevron3" loCatId="process" qsTypeId="urn:microsoft.com/office/officeart/2005/8/quickstyle/simple1" qsCatId="simple" csTypeId="urn:microsoft.com/office/officeart/2005/8/colors/accent0_1" csCatId="mainScheme" phldr="1"/>
      <dgm:spPr/>
    </dgm:pt>
    <dgm:pt modelId="{DCB75D9B-1BC1-4F47-B443-336EFC899368}">
      <dgm:prSet phldrT="[Text]" custT="1"/>
      <dgm:spPr>
        <a:solidFill>
          <a:schemeClr val="tx1">
            <a:lumMod val="40000"/>
            <a:lumOff val="60000"/>
          </a:schemeClr>
        </a:solidFill>
      </dgm:spPr>
      <dgm:t>
        <a:bodyPr/>
        <a:lstStyle/>
        <a:p>
          <a:r>
            <a:rPr lang="fa-IR" sz="1400" b="1">
              <a:solidFill>
                <a:srgbClr val="002060"/>
              </a:solidFill>
              <a:cs typeface="B Nazanin" panose="00000400000000000000" pitchFamily="2" charset="-78"/>
            </a:rPr>
            <a:t>مقدمه</a:t>
          </a:r>
          <a:endParaRPr lang="en-US" sz="1400" b="1" dirty="0">
            <a:solidFill>
              <a:srgbClr val="002060"/>
            </a:solidFill>
            <a:cs typeface="B Nazanin" panose="00000400000000000000" pitchFamily="2" charset="-78"/>
          </a:endParaRPr>
        </a:p>
      </dgm:t>
    </dgm:pt>
    <dgm:pt modelId="{1F8E0BCD-2899-49EE-87B0-AD140B823F0F}" type="parTrans" cxnId="{18F4680D-92C1-4D9F-A0B1-7E8FFB6AB70F}">
      <dgm:prSet/>
      <dgm:spPr/>
      <dgm:t>
        <a:bodyPr/>
        <a:lstStyle/>
        <a:p>
          <a:endParaRPr lang="en-US"/>
        </a:p>
      </dgm:t>
    </dgm:pt>
    <dgm:pt modelId="{5AF8477C-0DDD-4625-BF2D-A50F965D5188}" type="sibTrans" cxnId="{18F4680D-92C1-4D9F-A0B1-7E8FFB6AB70F}">
      <dgm:prSet/>
      <dgm:spPr/>
      <dgm:t>
        <a:bodyPr/>
        <a:lstStyle/>
        <a:p>
          <a:endParaRPr lang="en-US"/>
        </a:p>
      </dgm:t>
    </dgm:pt>
    <dgm:pt modelId="{DA037449-7C10-41DB-8EC1-7B8CDC65A455}">
      <dgm:prSet phldrT="[Text]" custT="1"/>
      <dgm:spPr>
        <a:solidFill>
          <a:schemeClr val="tx1">
            <a:lumMod val="40000"/>
            <a:lumOff val="60000"/>
          </a:schemeClr>
        </a:solidFill>
      </dgm:spPr>
      <dgm:t>
        <a:bodyPr/>
        <a:lstStyle/>
        <a:p>
          <a:r>
            <a:rPr lang="fa-IR" sz="1400" b="1">
              <a:solidFill>
                <a:srgbClr val="002060"/>
              </a:solidFill>
              <a:cs typeface="B Nazanin" panose="00000400000000000000" pitchFamily="2" charset="-78"/>
            </a:rPr>
            <a:t>خواص</a:t>
          </a:r>
          <a:endParaRPr lang="en-US" sz="1400" b="1" dirty="0">
            <a:solidFill>
              <a:srgbClr val="002060"/>
            </a:solidFill>
            <a:cs typeface="B Nazanin" panose="00000400000000000000" pitchFamily="2" charset="-78"/>
          </a:endParaRPr>
        </a:p>
      </dgm:t>
    </dgm:pt>
    <dgm:pt modelId="{76519712-CBAA-4B62-80D0-27B08A414BB1}" type="parTrans" cxnId="{03F178B2-A20C-45A9-9DEF-CC8BB3210178}">
      <dgm:prSet/>
      <dgm:spPr/>
      <dgm:t>
        <a:bodyPr/>
        <a:lstStyle/>
        <a:p>
          <a:endParaRPr lang="en-US"/>
        </a:p>
      </dgm:t>
    </dgm:pt>
    <dgm:pt modelId="{A9186DB7-E516-4469-A93C-EFCF0ED2C6AC}" type="sibTrans" cxnId="{03F178B2-A20C-45A9-9DEF-CC8BB3210178}">
      <dgm:prSet/>
      <dgm:spPr/>
      <dgm:t>
        <a:bodyPr/>
        <a:lstStyle/>
        <a:p>
          <a:endParaRPr lang="en-US"/>
        </a:p>
      </dgm:t>
    </dgm:pt>
    <dgm:pt modelId="{6833DEAF-3A60-41F7-89EC-3E2AF0668D6C}">
      <dgm:prSet phldrT="[Text]" custT="1"/>
      <dgm:spPr>
        <a:solidFill>
          <a:schemeClr val="tx1">
            <a:lumMod val="40000"/>
            <a:lumOff val="60000"/>
          </a:schemeClr>
        </a:solidFill>
      </dgm:spPr>
      <dgm:t>
        <a:bodyPr/>
        <a:lstStyle/>
        <a:p>
          <a:r>
            <a:rPr lang="fa-IR" sz="1400" b="1">
              <a:solidFill>
                <a:srgbClr val="002060"/>
              </a:solidFill>
              <a:cs typeface="B Nazanin" panose="00000400000000000000" pitchFamily="2" charset="-78"/>
            </a:rPr>
            <a:t>کاربرد</a:t>
          </a:r>
          <a:endParaRPr lang="en-US" sz="1400" b="1" dirty="0">
            <a:solidFill>
              <a:srgbClr val="002060"/>
            </a:solidFill>
            <a:cs typeface="B Nazanin" panose="00000400000000000000" pitchFamily="2" charset="-78"/>
          </a:endParaRPr>
        </a:p>
      </dgm:t>
    </dgm:pt>
    <dgm:pt modelId="{B54F9EE0-8CE9-4C54-B44F-98A5EB0A953B}" type="parTrans" cxnId="{E7323E7D-939D-47B8-AC2F-20457CA45EDB}">
      <dgm:prSet/>
      <dgm:spPr/>
      <dgm:t>
        <a:bodyPr/>
        <a:lstStyle/>
        <a:p>
          <a:endParaRPr lang="en-US"/>
        </a:p>
      </dgm:t>
    </dgm:pt>
    <dgm:pt modelId="{41045B56-76D5-484C-8C2D-89F8BB7A037F}" type="sibTrans" cxnId="{E7323E7D-939D-47B8-AC2F-20457CA45EDB}">
      <dgm:prSet/>
      <dgm:spPr/>
      <dgm:t>
        <a:bodyPr/>
        <a:lstStyle/>
        <a:p>
          <a:endParaRPr lang="en-US"/>
        </a:p>
      </dgm:t>
    </dgm:pt>
    <dgm:pt modelId="{42CB0ECC-3EAE-482A-B6A9-A63EBEEFE767}">
      <dgm:prSet phldrT="[Text]" custT="1"/>
      <dgm:spPr>
        <a:solidFill>
          <a:schemeClr val="tx1">
            <a:lumMod val="40000"/>
            <a:lumOff val="60000"/>
          </a:schemeClr>
        </a:solidFill>
      </dgm:spPr>
      <dgm:t>
        <a:bodyPr/>
        <a:lstStyle/>
        <a:p>
          <a:r>
            <a:rPr lang="fa-IR" sz="1400" b="1">
              <a:solidFill>
                <a:srgbClr val="002060"/>
              </a:solidFill>
              <a:cs typeface="B Nazanin" panose="00000400000000000000" pitchFamily="2" charset="-78"/>
            </a:rPr>
            <a:t>تاریخچه</a:t>
          </a:r>
          <a:endParaRPr lang="en-US" sz="1400" b="1" dirty="0">
            <a:solidFill>
              <a:srgbClr val="002060"/>
            </a:solidFill>
            <a:cs typeface="B Nazanin" panose="00000400000000000000" pitchFamily="2" charset="-78"/>
          </a:endParaRPr>
        </a:p>
      </dgm:t>
    </dgm:pt>
    <dgm:pt modelId="{DEC1DCE2-F534-4A41-8362-9D58B85EF288}" type="parTrans" cxnId="{B2C60FDB-4C0D-4944-B91E-597D9D20BBAF}">
      <dgm:prSet/>
      <dgm:spPr/>
      <dgm:t>
        <a:bodyPr/>
        <a:lstStyle/>
        <a:p>
          <a:endParaRPr lang="en-US"/>
        </a:p>
      </dgm:t>
    </dgm:pt>
    <dgm:pt modelId="{AB059917-B18B-424C-A3CB-048B63EFAB84}" type="sibTrans" cxnId="{B2C60FDB-4C0D-4944-B91E-597D9D20BBAF}">
      <dgm:prSet/>
      <dgm:spPr/>
      <dgm:t>
        <a:bodyPr/>
        <a:lstStyle/>
        <a:p>
          <a:endParaRPr lang="en-US"/>
        </a:p>
      </dgm:t>
    </dgm:pt>
    <dgm:pt modelId="{3E5F2591-6D50-43B1-BF9C-DFFD0F110F5C}">
      <dgm:prSet phldrT="[Text]" custT="1">
        <dgm:style>
          <a:lnRef idx="1">
            <a:schemeClr val="dk1"/>
          </a:lnRef>
          <a:fillRef idx="3">
            <a:schemeClr val="dk1"/>
          </a:fillRef>
          <a:effectRef idx="2">
            <a:schemeClr val="dk1"/>
          </a:effectRef>
          <a:fontRef idx="minor">
            <a:schemeClr val="lt1"/>
          </a:fontRef>
        </dgm:style>
      </dgm:prSet>
      <dgm:spPr>
        <a:solidFill>
          <a:schemeClr val="tx1">
            <a:lumMod val="40000"/>
            <a:lumOff val="60000"/>
          </a:schemeClr>
        </a:solidFill>
      </dgm:spPr>
      <dgm:t>
        <a:bodyPr/>
        <a:lstStyle/>
        <a:p>
          <a:r>
            <a:rPr lang="fa-IR" sz="1400" b="1">
              <a:solidFill>
                <a:srgbClr val="002060"/>
              </a:solidFill>
              <a:cs typeface="B Nazanin" panose="00000400000000000000" pitchFamily="2" charset="-78"/>
            </a:rPr>
            <a:t>روش های تولید</a:t>
          </a:r>
          <a:endParaRPr lang="en-US" sz="1400" b="1" dirty="0">
            <a:solidFill>
              <a:srgbClr val="002060"/>
            </a:solidFill>
            <a:cs typeface="B Nazanin" panose="00000400000000000000" pitchFamily="2" charset="-78"/>
          </a:endParaRPr>
        </a:p>
      </dgm:t>
    </dgm:pt>
    <dgm:pt modelId="{12916A1D-3B2B-4FD2-B5E6-6AE41069E53E}" type="parTrans" cxnId="{046350DF-2947-43BE-A243-A5D560617135}">
      <dgm:prSet/>
      <dgm:spPr/>
      <dgm:t>
        <a:bodyPr/>
        <a:lstStyle/>
        <a:p>
          <a:endParaRPr lang="en-US"/>
        </a:p>
      </dgm:t>
    </dgm:pt>
    <dgm:pt modelId="{DD131879-85F2-4E0C-ABB9-6F01EBBEE215}" type="sibTrans" cxnId="{046350DF-2947-43BE-A243-A5D560617135}">
      <dgm:prSet/>
      <dgm:spPr/>
      <dgm:t>
        <a:bodyPr/>
        <a:lstStyle/>
        <a:p>
          <a:endParaRPr lang="en-US"/>
        </a:p>
      </dgm:t>
    </dgm:pt>
    <dgm:pt modelId="{A46802C8-DA3B-495B-A90A-72DA553E8C56}">
      <dgm:prSet phldrT="[Text]" custT="1"/>
      <dgm:spPr>
        <a:solidFill>
          <a:schemeClr val="tx1">
            <a:lumMod val="40000"/>
            <a:lumOff val="60000"/>
          </a:schemeClr>
        </a:solidFill>
      </dgm:spPr>
      <dgm:t>
        <a:bodyPr/>
        <a:lstStyle/>
        <a:p>
          <a:r>
            <a:rPr lang="fa-IR" sz="1400" b="1">
              <a:solidFill>
                <a:srgbClr val="002060"/>
              </a:solidFill>
              <a:effectLst>
                <a:outerShdw blurRad="38100" dist="38100" dir="2700000" algn="tl">
                  <a:srgbClr val="000000">
                    <a:alpha val="43137"/>
                  </a:srgbClr>
                </a:outerShdw>
              </a:effectLst>
              <a:cs typeface="B Nazanin" panose="00000400000000000000" pitchFamily="2" charset="-78"/>
            </a:rPr>
            <a:t>بهترین روش تولید</a:t>
          </a:r>
          <a:endParaRPr lang="en-US" sz="1400" b="1" dirty="0">
            <a:solidFill>
              <a:srgbClr val="002060"/>
            </a:solidFill>
            <a:effectLst>
              <a:outerShdw blurRad="38100" dist="38100" dir="2700000" algn="tl">
                <a:srgbClr val="000000">
                  <a:alpha val="43137"/>
                </a:srgbClr>
              </a:outerShdw>
            </a:effectLst>
            <a:cs typeface="B Nazanin" panose="00000400000000000000" pitchFamily="2" charset="-78"/>
          </a:endParaRPr>
        </a:p>
      </dgm:t>
    </dgm:pt>
    <dgm:pt modelId="{B0A51965-5EC2-48DB-A0DA-4C2DE9E3CD4E}" type="parTrans" cxnId="{63573D47-D978-4B63-9685-F6943168C4B9}">
      <dgm:prSet/>
      <dgm:spPr/>
      <dgm:t>
        <a:bodyPr/>
        <a:lstStyle/>
        <a:p>
          <a:endParaRPr lang="en-US"/>
        </a:p>
      </dgm:t>
    </dgm:pt>
    <dgm:pt modelId="{E2D27B60-1307-4700-BA62-87E34DBBD40A}" type="sibTrans" cxnId="{63573D47-D978-4B63-9685-F6943168C4B9}">
      <dgm:prSet/>
      <dgm:spPr/>
      <dgm:t>
        <a:bodyPr/>
        <a:lstStyle/>
        <a:p>
          <a:endParaRPr lang="en-US"/>
        </a:p>
      </dgm:t>
    </dgm:pt>
    <dgm:pt modelId="{5B775452-2064-4930-8EAE-400E5EBA6550}">
      <dgm:prSet phldrT="[Text]" custT="1"/>
      <dgm:spPr>
        <a:solidFill>
          <a:schemeClr val="tx1">
            <a:lumMod val="40000"/>
            <a:lumOff val="60000"/>
          </a:schemeClr>
        </a:solidFill>
      </dgm:spPr>
      <dgm:t>
        <a:bodyPr/>
        <a:lstStyle/>
        <a:p>
          <a:r>
            <a:rPr lang="fa-IR" sz="1400" b="1" dirty="0">
              <a:solidFill>
                <a:srgbClr val="002060"/>
              </a:solidFill>
              <a:cs typeface="B Nazanin" panose="00000400000000000000" pitchFamily="2" charset="-78"/>
            </a:rPr>
            <a:t>بررسی بازار</a:t>
          </a:r>
          <a:endParaRPr lang="en-US" sz="1400" b="1" dirty="0">
            <a:solidFill>
              <a:srgbClr val="002060"/>
            </a:solidFill>
            <a:cs typeface="B Nazanin" panose="00000400000000000000" pitchFamily="2" charset="-78"/>
          </a:endParaRPr>
        </a:p>
      </dgm:t>
    </dgm:pt>
    <dgm:pt modelId="{F84D7F43-77FC-4C60-8ECE-E1BF429B51EF}" type="parTrans" cxnId="{CCD8AB45-4AE2-4E2A-94BB-9913818B9025}">
      <dgm:prSet/>
      <dgm:spPr/>
      <dgm:t>
        <a:bodyPr/>
        <a:lstStyle/>
        <a:p>
          <a:endParaRPr lang="en-US"/>
        </a:p>
      </dgm:t>
    </dgm:pt>
    <dgm:pt modelId="{3AB435F3-9F9E-4D2F-8B5D-F8CBF01D4CBE}" type="sibTrans" cxnId="{CCD8AB45-4AE2-4E2A-94BB-9913818B9025}">
      <dgm:prSet/>
      <dgm:spPr/>
      <dgm:t>
        <a:bodyPr/>
        <a:lstStyle/>
        <a:p>
          <a:endParaRPr lang="en-US"/>
        </a:p>
      </dgm:t>
    </dgm:pt>
    <dgm:pt modelId="{80702F78-A1AD-4532-8CC5-0D4C637EBBB1}">
      <dgm:prSet phldrT="[Text]" custT="1"/>
      <dgm:spPr>
        <a:gradFill flip="none" rotWithShape="0">
          <a:gsLst>
            <a:gs pos="0">
              <a:srgbClr val="F2B900">
                <a:shade val="30000"/>
                <a:satMod val="115000"/>
              </a:srgbClr>
            </a:gs>
            <a:gs pos="50000">
              <a:srgbClr val="F2B900">
                <a:shade val="67500"/>
                <a:satMod val="115000"/>
              </a:srgbClr>
            </a:gs>
            <a:gs pos="100000">
              <a:srgbClr val="F2B900">
                <a:shade val="100000"/>
                <a:satMod val="115000"/>
              </a:srgbClr>
            </a:gs>
          </a:gsLst>
          <a:path path="circle">
            <a:fillToRect l="100000" t="100000"/>
          </a:path>
          <a:tileRect r="-100000" b="-100000"/>
        </a:gradFill>
      </dgm:spPr>
      <dgm:t>
        <a:bodyPr/>
        <a:lstStyle/>
        <a:p>
          <a:r>
            <a:rPr lang="fa-IR" sz="1400" b="1">
              <a:solidFill>
                <a:srgbClr val="002060"/>
              </a:solidFill>
              <a:cs typeface="B Nazanin" panose="00000400000000000000" pitchFamily="2" charset="-78"/>
            </a:rPr>
            <a:t>محاسبات اقتصادی</a:t>
          </a:r>
          <a:endParaRPr lang="en-US" sz="1400" b="1" dirty="0">
            <a:solidFill>
              <a:srgbClr val="002060"/>
            </a:solidFill>
            <a:cs typeface="B Nazanin" panose="00000400000000000000" pitchFamily="2" charset="-78"/>
          </a:endParaRPr>
        </a:p>
      </dgm:t>
    </dgm:pt>
    <dgm:pt modelId="{75ADA028-127E-4D4C-9CFC-8E3C83EF273A}" type="parTrans" cxnId="{BC7EB09F-759D-42FC-B50E-D3BC12BB8C9C}">
      <dgm:prSet/>
      <dgm:spPr/>
      <dgm:t>
        <a:bodyPr/>
        <a:lstStyle/>
        <a:p>
          <a:endParaRPr lang="en-US"/>
        </a:p>
      </dgm:t>
    </dgm:pt>
    <dgm:pt modelId="{61BE312E-2E14-48F8-ACF4-04895BF119B8}" type="sibTrans" cxnId="{BC7EB09F-759D-42FC-B50E-D3BC12BB8C9C}">
      <dgm:prSet/>
      <dgm:spPr/>
      <dgm:t>
        <a:bodyPr/>
        <a:lstStyle/>
        <a:p>
          <a:endParaRPr lang="en-US"/>
        </a:p>
      </dgm:t>
    </dgm:pt>
    <dgm:pt modelId="{32F43189-30E4-4073-88BC-8BBF7248A9FE}" type="pres">
      <dgm:prSet presAssocID="{D8727A72-56F8-49D6-9614-B07713DBDF00}" presName="Name0" presStyleCnt="0">
        <dgm:presLayoutVars>
          <dgm:dir val="rev"/>
          <dgm:resizeHandles val="exact"/>
        </dgm:presLayoutVars>
      </dgm:prSet>
      <dgm:spPr/>
    </dgm:pt>
    <dgm:pt modelId="{A88829A7-CB7F-45AF-95E0-2E8F40FB30E8}" type="pres">
      <dgm:prSet presAssocID="{DCB75D9B-1BC1-4F47-B443-336EFC899368}" presName="parTxOnly" presStyleLbl="node1" presStyleIdx="0" presStyleCnt="8">
        <dgm:presLayoutVars>
          <dgm:bulletEnabled val="1"/>
        </dgm:presLayoutVars>
      </dgm:prSet>
      <dgm:spPr/>
    </dgm:pt>
    <dgm:pt modelId="{AE40EDBB-B031-473F-8E29-CC99FEADFE43}" type="pres">
      <dgm:prSet presAssocID="{5AF8477C-0DDD-4625-BF2D-A50F965D5188}" presName="parSpace" presStyleCnt="0"/>
      <dgm:spPr/>
    </dgm:pt>
    <dgm:pt modelId="{2D487051-B733-49A1-B084-6F3D48AD60D0}" type="pres">
      <dgm:prSet presAssocID="{DA037449-7C10-41DB-8EC1-7B8CDC65A455}" presName="parTxOnly" presStyleLbl="node1" presStyleIdx="1" presStyleCnt="8">
        <dgm:presLayoutVars>
          <dgm:bulletEnabled val="1"/>
        </dgm:presLayoutVars>
      </dgm:prSet>
      <dgm:spPr/>
    </dgm:pt>
    <dgm:pt modelId="{3F4EE380-D7DF-431A-9F87-81E90750F32A}" type="pres">
      <dgm:prSet presAssocID="{A9186DB7-E516-4469-A93C-EFCF0ED2C6AC}" presName="parSpace" presStyleCnt="0"/>
      <dgm:spPr/>
    </dgm:pt>
    <dgm:pt modelId="{0D531496-288A-4A6E-A63D-C15773A9763B}" type="pres">
      <dgm:prSet presAssocID="{42CB0ECC-3EAE-482A-B6A9-A63EBEEFE767}" presName="parTxOnly" presStyleLbl="node1" presStyleIdx="2" presStyleCnt="8">
        <dgm:presLayoutVars>
          <dgm:bulletEnabled val="1"/>
        </dgm:presLayoutVars>
      </dgm:prSet>
      <dgm:spPr/>
    </dgm:pt>
    <dgm:pt modelId="{E547741C-DE6C-4621-8AEF-BF4E9FBF1F8F}" type="pres">
      <dgm:prSet presAssocID="{AB059917-B18B-424C-A3CB-048B63EFAB84}" presName="parSpace" presStyleCnt="0"/>
      <dgm:spPr/>
    </dgm:pt>
    <dgm:pt modelId="{51EE115F-531D-43A9-9ABF-F7D4196C1C2B}" type="pres">
      <dgm:prSet presAssocID="{6833DEAF-3A60-41F7-89EC-3E2AF0668D6C}" presName="parTxOnly" presStyleLbl="node1" presStyleIdx="3" presStyleCnt="8">
        <dgm:presLayoutVars>
          <dgm:bulletEnabled val="1"/>
        </dgm:presLayoutVars>
      </dgm:prSet>
      <dgm:spPr/>
    </dgm:pt>
    <dgm:pt modelId="{31F89D1F-88A4-4557-85B6-4843462A286A}" type="pres">
      <dgm:prSet presAssocID="{41045B56-76D5-484C-8C2D-89F8BB7A037F}" presName="parSpace" presStyleCnt="0"/>
      <dgm:spPr/>
    </dgm:pt>
    <dgm:pt modelId="{04F108E5-E860-41BB-9B75-7EE70E2A5B7A}" type="pres">
      <dgm:prSet presAssocID="{3E5F2591-6D50-43B1-BF9C-DFFD0F110F5C}" presName="parTxOnly" presStyleLbl="node1" presStyleIdx="4" presStyleCnt="8">
        <dgm:presLayoutVars>
          <dgm:bulletEnabled val="1"/>
        </dgm:presLayoutVars>
      </dgm:prSet>
      <dgm:spPr/>
    </dgm:pt>
    <dgm:pt modelId="{9267B197-F506-455E-BD33-69CE86474208}" type="pres">
      <dgm:prSet presAssocID="{DD131879-85F2-4E0C-ABB9-6F01EBBEE215}" presName="parSpace" presStyleCnt="0"/>
      <dgm:spPr/>
    </dgm:pt>
    <dgm:pt modelId="{C746960E-B78D-445A-8641-351C6C526219}" type="pres">
      <dgm:prSet presAssocID="{A46802C8-DA3B-495B-A90A-72DA553E8C56}" presName="parTxOnly" presStyleLbl="node1" presStyleIdx="5" presStyleCnt="8">
        <dgm:presLayoutVars>
          <dgm:bulletEnabled val="1"/>
        </dgm:presLayoutVars>
      </dgm:prSet>
      <dgm:spPr/>
    </dgm:pt>
    <dgm:pt modelId="{7AAB78B2-374F-4520-BE60-9EC4F3C8B149}" type="pres">
      <dgm:prSet presAssocID="{E2D27B60-1307-4700-BA62-87E34DBBD40A}" presName="parSpace" presStyleCnt="0"/>
      <dgm:spPr/>
    </dgm:pt>
    <dgm:pt modelId="{182F0344-D6E8-4562-917A-83243013AB1D}" type="pres">
      <dgm:prSet presAssocID="{5B775452-2064-4930-8EAE-400E5EBA6550}" presName="parTxOnly" presStyleLbl="node1" presStyleIdx="6" presStyleCnt="8">
        <dgm:presLayoutVars>
          <dgm:bulletEnabled val="1"/>
        </dgm:presLayoutVars>
      </dgm:prSet>
      <dgm:spPr/>
    </dgm:pt>
    <dgm:pt modelId="{58BBEA01-4563-4D1E-A5E3-F0F49007D607}" type="pres">
      <dgm:prSet presAssocID="{3AB435F3-9F9E-4D2F-8B5D-F8CBF01D4CBE}" presName="parSpace" presStyleCnt="0"/>
      <dgm:spPr/>
    </dgm:pt>
    <dgm:pt modelId="{170D9D3D-373F-4445-9632-F74784FB7EF1}" type="pres">
      <dgm:prSet presAssocID="{80702F78-A1AD-4532-8CC5-0D4C637EBBB1}" presName="parTxOnly" presStyleLbl="node1" presStyleIdx="7" presStyleCnt="8">
        <dgm:presLayoutVars>
          <dgm:bulletEnabled val="1"/>
        </dgm:presLayoutVars>
      </dgm:prSet>
      <dgm:spPr/>
    </dgm:pt>
  </dgm:ptLst>
  <dgm:cxnLst>
    <dgm:cxn modelId="{18F4680D-92C1-4D9F-A0B1-7E8FFB6AB70F}" srcId="{D8727A72-56F8-49D6-9614-B07713DBDF00}" destId="{DCB75D9B-1BC1-4F47-B443-336EFC899368}" srcOrd="0" destOrd="0" parTransId="{1F8E0BCD-2899-49EE-87B0-AD140B823F0F}" sibTransId="{5AF8477C-0DDD-4625-BF2D-A50F965D5188}"/>
    <dgm:cxn modelId="{4867CC30-5AD6-485E-BD97-753AD7440A5C}" type="presOf" srcId="{5B775452-2064-4930-8EAE-400E5EBA6550}" destId="{182F0344-D6E8-4562-917A-83243013AB1D}" srcOrd="0" destOrd="0" presId="urn:microsoft.com/office/officeart/2005/8/layout/hChevron3"/>
    <dgm:cxn modelId="{D46BD23E-D611-41B3-A3A3-D5A966F41024}" type="presOf" srcId="{DA037449-7C10-41DB-8EC1-7B8CDC65A455}" destId="{2D487051-B733-49A1-B084-6F3D48AD60D0}" srcOrd="0" destOrd="0" presId="urn:microsoft.com/office/officeart/2005/8/layout/hChevron3"/>
    <dgm:cxn modelId="{CCD8AB45-4AE2-4E2A-94BB-9913818B9025}" srcId="{D8727A72-56F8-49D6-9614-B07713DBDF00}" destId="{5B775452-2064-4930-8EAE-400E5EBA6550}" srcOrd="6" destOrd="0" parTransId="{F84D7F43-77FC-4C60-8ECE-E1BF429B51EF}" sibTransId="{3AB435F3-9F9E-4D2F-8B5D-F8CBF01D4CBE}"/>
    <dgm:cxn modelId="{63573D47-D978-4B63-9685-F6943168C4B9}" srcId="{D8727A72-56F8-49D6-9614-B07713DBDF00}" destId="{A46802C8-DA3B-495B-A90A-72DA553E8C56}" srcOrd="5" destOrd="0" parTransId="{B0A51965-5EC2-48DB-A0DA-4C2DE9E3CD4E}" sibTransId="{E2D27B60-1307-4700-BA62-87E34DBBD40A}"/>
    <dgm:cxn modelId="{60916F4A-87C1-47B8-A0C7-E256F92FC71F}" type="presOf" srcId="{DCB75D9B-1BC1-4F47-B443-336EFC899368}" destId="{A88829A7-CB7F-45AF-95E0-2E8F40FB30E8}" srcOrd="0" destOrd="0" presId="urn:microsoft.com/office/officeart/2005/8/layout/hChevron3"/>
    <dgm:cxn modelId="{54080058-C833-4148-9376-790640E1CB3B}" type="presOf" srcId="{D8727A72-56F8-49D6-9614-B07713DBDF00}" destId="{32F43189-30E4-4073-88BC-8BBF7248A9FE}" srcOrd="0" destOrd="0" presId="urn:microsoft.com/office/officeart/2005/8/layout/hChevron3"/>
    <dgm:cxn modelId="{FDFD077B-55BB-4909-AB16-A3721C1D33B9}" type="presOf" srcId="{80702F78-A1AD-4532-8CC5-0D4C637EBBB1}" destId="{170D9D3D-373F-4445-9632-F74784FB7EF1}" srcOrd="0" destOrd="0" presId="urn:microsoft.com/office/officeart/2005/8/layout/hChevron3"/>
    <dgm:cxn modelId="{E7323E7D-939D-47B8-AC2F-20457CA45EDB}" srcId="{D8727A72-56F8-49D6-9614-B07713DBDF00}" destId="{6833DEAF-3A60-41F7-89EC-3E2AF0668D6C}" srcOrd="3" destOrd="0" parTransId="{B54F9EE0-8CE9-4C54-B44F-98A5EB0A953B}" sibTransId="{41045B56-76D5-484C-8C2D-89F8BB7A037F}"/>
    <dgm:cxn modelId="{49362289-8BF2-4FBB-AE57-0279BACCBBBC}" type="presOf" srcId="{6833DEAF-3A60-41F7-89EC-3E2AF0668D6C}" destId="{51EE115F-531D-43A9-9ABF-F7D4196C1C2B}" srcOrd="0" destOrd="0" presId="urn:microsoft.com/office/officeart/2005/8/layout/hChevron3"/>
    <dgm:cxn modelId="{BC7EB09F-759D-42FC-B50E-D3BC12BB8C9C}" srcId="{D8727A72-56F8-49D6-9614-B07713DBDF00}" destId="{80702F78-A1AD-4532-8CC5-0D4C637EBBB1}" srcOrd="7" destOrd="0" parTransId="{75ADA028-127E-4D4C-9CFC-8E3C83EF273A}" sibTransId="{61BE312E-2E14-48F8-ACF4-04895BF119B8}"/>
    <dgm:cxn modelId="{9EAAB39F-DA13-428C-858A-78609FEC1780}" type="presOf" srcId="{3E5F2591-6D50-43B1-BF9C-DFFD0F110F5C}" destId="{04F108E5-E860-41BB-9B75-7EE70E2A5B7A}" srcOrd="0" destOrd="0" presId="urn:microsoft.com/office/officeart/2005/8/layout/hChevron3"/>
    <dgm:cxn modelId="{03F178B2-A20C-45A9-9DEF-CC8BB3210178}" srcId="{D8727A72-56F8-49D6-9614-B07713DBDF00}" destId="{DA037449-7C10-41DB-8EC1-7B8CDC65A455}" srcOrd="1" destOrd="0" parTransId="{76519712-CBAA-4B62-80D0-27B08A414BB1}" sibTransId="{A9186DB7-E516-4469-A93C-EFCF0ED2C6AC}"/>
    <dgm:cxn modelId="{EFEA6AC8-0AAE-4973-85B7-A2A469027CF6}" type="presOf" srcId="{A46802C8-DA3B-495B-A90A-72DA553E8C56}" destId="{C746960E-B78D-445A-8641-351C6C526219}" srcOrd="0" destOrd="0" presId="urn:microsoft.com/office/officeart/2005/8/layout/hChevron3"/>
    <dgm:cxn modelId="{F44943CD-4C10-4EDC-9471-C58E7C074F72}" type="presOf" srcId="{42CB0ECC-3EAE-482A-B6A9-A63EBEEFE767}" destId="{0D531496-288A-4A6E-A63D-C15773A9763B}" srcOrd="0" destOrd="0" presId="urn:microsoft.com/office/officeart/2005/8/layout/hChevron3"/>
    <dgm:cxn modelId="{B2C60FDB-4C0D-4944-B91E-597D9D20BBAF}" srcId="{D8727A72-56F8-49D6-9614-B07713DBDF00}" destId="{42CB0ECC-3EAE-482A-B6A9-A63EBEEFE767}" srcOrd="2" destOrd="0" parTransId="{DEC1DCE2-F534-4A41-8362-9D58B85EF288}" sibTransId="{AB059917-B18B-424C-A3CB-048B63EFAB84}"/>
    <dgm:cxn modelId="{046350DF-2947-43BE-A243-A5D560617135}" srcId="{D8727A72-56F8-49D6-9614-B07713DBDF00}" destId="{3E5F2591-6D50-43B1-BF9C-DFFD0F110F5C}" srcOrd="4" destOrd="0" parTransId="{12916A1D-3B2B-4FD2-B5E6-6AE41069E53E}" sibTransId="{DD131879-85F2-4E0C-ABB9-6F01EBBEE215}"/>
    <dgm:cxn modelId="{E868507C-A657-4B02-8D90-FEDEF9B37C74}" type="presParOf" srcId="{32F43189-30E4-4073-88BC-8BBF7248A9FE}" destId="{A88829A7-CB7F-45AF-95E0-2E8F40FB30E8}" srcOrd="0" destOrd="0" presId="urn:microsoft.com/office/officeart/2005/8/layout/hChevron3"/>
    <dgm:cxn modelId="{3691FF32-8B9B-4842-AAD6-3BED35D54594}" type="presParOf" srcId="{32F43189-30E4-4073-88BC-8BBF7248A9FE}" destId="{AE40EDBB-B031-473F-8E29-CC99FEADFE43}" srcOrd="1" destOrd="0" presId="urn:microsoft.com/office/officeart/2005/8/layout/hChevron3"/>
    <dgm:cxn modelId="{81C9533E-0867-4C20-B605-0B4310FAA6F2}" type="presParOf" srcId="{32F43189-30E4-4073-88BC-8BBF7248A9FE}" destId="{2D487051-B733-49A1-B084-6F3D48AD60D0}" srcOrd="2" destOrd="0" presId="urn:microsoft.com/office/officeart/2005/8/layout/hChevron3"/>
    <dgm:cxn modelId="{878FC785-27F0-4CC0-B2B6-3FE79679CA4A}" type="presParOf" srcId="{32F43189-30E4-4073-88BC-8BBF7248A9FE}" destId="{3F4EE380-D7DF-431A-9F87-81E90750F32A}" srcOrd="3" destOrd="0" presId="urn:microsoft.com/office/officeart/2005/8/layout/hChevron3"/>
    <dgm:cxn modelId="{9B73F44C-6D0D-4948-8BF8-E5C755C4E563}" type="presParOf" srcId="{32F43189-30E4-4073-88BC-8BBF7248A9FE}" destId="{0D531496-288A-4A6E-A63D-C15773A9763B}" srcOrd="4" destOrd="0" presId="urn:microsoft.com/office/officeart/2005/8/layout/hChevron3"/>
    <dgm:cxn modelId="{D5FD6BAA-897C-4759-954B-DB2D355ED6E7}" type="presParOf" srcId="{32F43189-30E4-4073-88BC-8BBF7248A9FE}" destId="{E547741C-DE6C-4621-8AEF-BF4E9FBF1F8F}" srcOrd="5" destOrd="0" presId="urn:microsoft.com/office/officeart/2005/8/layout/hChevron3"/>
    <dgm:cxn modelId="{538ED299-8308-48B7-A58E-5C29B3F9FEA9}" type="presParOf" srcId="{32F43189-30E4-4073-88BC-8BBF7248A9FE}" destId="{51EE115F-531D-43A9-9ABF-F7D4196C1C2B}" srcOrd="6" destOrd="0" presId="urn:microsoft.com/office/officeart/2005/8/layout/hChevron3"/>
    <dgm:cxn modelId="{ADE6448B-94C7-4236-B917-8D620656C75C}" type="presParOf" srcId="{32F43189-30E4-4073-88BC-8BBF7248A9FE}" destId="{31F89D1F-88A4-4557-85B6-4843462A286A}" srcOrd="7" destOrd="0" presId="urn:microsoft.com/office/officeart/2005/8/layout/hChevron3"/>
    <dgm:cxn modelId="{329D76AE-2533-43F0-B3A6-09576F911A0D}" type="presParOf" srcId="{32F43189-30E4-4073-88BC-8BBF7248A9FE}" destId="{04F108E5-E860-41BB-9B75-7EE70E2A5B7A}" srcOrd="8" destOrd="0" presId="urn:microsoft.com/office/officeart/2005/8/layout/hChevron3"/>
    <dgm:cxn modelId="{E94CB326-6FC5-4F5A-933A-87906841CF96}" type="presParOf" srcId="{32F43189-30E4-4073-88BC-8BBF7248A9FE}" destId="{9267B197-F506-455E-BD33-69CE86474208}" srcOrd="9" destOrd="0" presId="urn:microsoft.com/office/officeart/2005/8/layout/hChevron3"/>
    <dgm:cxn modelId="{AF944ACE-3EB8-4982-8D99-347C7D62EE6B}" type="presParOf" srcId="{32F43189-30E4-4073-88BC-8BBF7248A9FE}" destId="{C746960E-B78D-445A-8641-351C6C526219}" srcOrd="10" destOrd="0" presId="urn:microsoft.com/office/officeart/2005/8/layout/hChevron3"/>
    <dgm:cxn modelId="{38006CE7-BAF2-4769-BD61-3D8E93AF0172}" type="presParOf" srcId="{32F43189-30E4-4073-88BC-8BBF7248A9FE}" destId="{7AAB78B2-374F-4520-BE60-9EC4F3C8B149}" srcOrd="11" destOrd="0" presId="urn:microsoft.com/office/officeart/2005/8/layout/hChevron3"/>
    <dgm:cxn modelId="{F6B4FA38-2956-4BCA-A366-2C452BCB2865}" type="presParOf" srcId="{32F43189-30E4-4073-88BC-8BBF7248A9FE}" destId="{182F0344-D6E8-4562-917A-83243013AB1D}" srcOrd="12" destOrd="0" presId="urn:microsoft.com/office/officeart/2005/8/layout/hChevron3"/>
    <dgm:cxn modelId="{A7D098FE-EC61-4B33-8799-ABD125141268}" type="presParOf" srcId="{32F43189-30E4-4073-88BC-8BBF7248A9FE}" destId="{58BBEA01-4563-4D1E-A5E3-F0F49007D607}" srcOrd="13" destOrd="0" presId="urn:microsoft.com/office/officeart/2005/8/layout/hChevron3"/>
    <dgm:cxn modelId="{F338490B-A991-4349-B379-2374983DC23B}" type="presParOf" srcId="{32F43189-30E4-4073-88BC-8BBF7248A9FE}" destId="{170D9D3D-373F-4445-9632-F74784FB7EF1}" srcOrd="14"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8727A72-56F8-49D6-9614-B07713DBDF00}" type="doc">
      <dgm:prSet loTypeId="urn:microsoft.com/office/officeart/2005/8/layout/hChevron3" loCatId="process" qsTypeId="urn:microsoft.com/office/officeart/2005/8/quickstyle/simple1" qsCatId="simple" csTypeId="urn:microsoft.com/office/officeart/2005/8/colors/accent0_1" csCatId="mainScheme" phldr="1"/>
      <dgm:spPr/>
    </dgm:pt>
    <dgm:pt modelId="{DCB75D9B-1BC1-4F47-B443-336EFC899368}">
      <dgm:prSet phldrT="[Text]" custT="1"/>
      <dgm:spPr>
        <a:solidFill>
          <a:schemeClr val="tx1">
            <a:lumMod val="40000"/>
            <a:lumOff val="60000"/>
          </a:schemeClr>
        </a:solidFill>
      </dgm:spPr>
      <dgm:t>
        <a:bodyPr/>
        <a:lstStyle/>
        <a:p>
          <a:r>
            <a:rPr lang="fa-IR" sz="1400" b="1" dirty="0">
              <a:solidFill>
                <a:srgbClr val="002060"/>
              </a:solidFill>
              <a:cs typeface="B Nazanin" panose="00000400000000000000" pitchFamily="2" charset="-78"/>
            </a:rPr>
            <a:t>مقدمه</a:t>
          </a:r>
          <a:endParaRPr lang="en-US" sz="1400" b="1" dirty="0">
            <a:solidFill>
              <a:srgbClr val="002060"/>
            </a:solidFill>
            <a:cs typeface="B Nazanin" panose="00000400000000000000" pitchFamily="2" charset="-78"/>
          </a:endParaRPr>
        </a:p>
      </dgm:t>
    </dgm:pt>
    <dgm:pt modelId="{1F8E0BCD-2899-49EE-87B0-AD140B823F0F}" type="parTrans" cxnId="{18F4680D-92C1-4D9F-A0B1-7E8FFB6AB70F}">
      <dgm:prSet/>
      <dgm:spPr/>
      <dgm:t>
        <a:bodyPr/>
        <a:lstStyle/>
        <a:p>
          <a:endParaRPr lang="en-US"/>
        </a:p>
      </dgm:t>
    </dgm:pt>
    <dgm:pt modelId="{5AF8477C-0DDD-4625-BF2D-A50F965D5188}" type="sibTrans" cxnId="{18F4680D-92C1-4D9F-A0B1-7E8FFB6AB70F}">
      <dgm:prSet/>
      <dgm:spPr/>
      <dgm:t>
        <a:bodyPr/>
        <a:lstStyle/>
        <a:p>
          <a:endParaRPr lang="en-US"/>
        </a:p>
      </dgm:t>
    </dgm:pt>
    <dgm:pt modelId="{DA037449-7C10-41DB-8EC1-7B8CDC65A455}">
      <dgm:prSet phldrT="[Text]" custT="1"/>
      <dgm:spPr>
        <a:solidFill>
          <a:schemeClr val="tx1">
            <a:lumMod val="40000"/>
            <a:lumOff val="60000"/>
          </a:schemeClr>
        </a:solidFill>
      </dgm:spPr>
      <dgm:t>
        <a:bodyPr/>
        <a:lstStyle/>
        <a:p>
          <a:r>
            <a:rPr lang="fa-IR" sz="1400" b="1" dirty="0">
              <a:solidFill>
                <a:srgbClr val="002060"/>
              </a:solidFill>
              <a:cs typeface="B Nazanin" panose="00000400000000000000" pitchFamily="2" charset="-78"/>
            </a:rPr>
            <a:t>خواص</a:t>
          </a:r>
          <a:endParaRPr lang="en-US" sz="1400" b="1" dirty="0">
            <a:solidFill>
              <a:srgbClr val="002060"/>
            </a:solidFill>
            <a:cs typeface="B Nazanin" panose="00000400000000000000" pitchFamily="2" charset="-78"/>
          </a:endParaRPr>
        </a:p>
      </dgm:t>
    </dgm:pt>
    <dgm:pt modelId="{76519712-CBAA-4B62-80D0-27B08A414BB1}" type="parTrans" cxnId="{03F178B2-A20C-45A9-9DEF-CC8BB3210178}">
      <dgm:prSet/>
      <dgm:spPr/>
      <dgm:t>
        <a:bodyPr/>
        <a:lstStyle/>
        <a:p>
          <a:endParaRPr lang="en-US"/>
        </a:p>
      </dgm:t>
    </dgm:pt>
    <dgm:pt modelId="{A9186DB7-E516-4469-A93C-EFCF0ED2C6AC}" type="sibTrans" cxnId="{03F178B2-A20C-45A9-9DEF-CC8BB3210178}">
      <dgm:prSet/>
      <dgm:spPr/>
      <dgm:t>
        <a:bodyPr/>
        <a:lstStyle/>
        <a:p>
          <a:endParaRPr lang="en-US"/>
        </a:p>
      </dgm:t>
    </dgm:pt>
    <dgm:pt modelId="{6833DEAF-3A60-41F7-89EC-3E2AF0668D6C}">
      <dgm:prSet phldrT="[Text]" custT="1">
        <dgm:style>
          <a:lnRef idx="1">
            <a:schemeClr val="dk1"/>
          </a:lnRef>
          <a:fillRef idx="3">
            <a:schemeClr val="dk1"/>
          </a:fillRef>
          <a:effectRef idx="2">
            <a:schemeClr val="dk1"/>
          </a:effectRef>
          <a:fontRef idx="minor">
            <a:schemeClr val="lt1"/>
          </a:fontRef>
        </dgm:style>
      </dgm:prSet>
      <dgm:spPr/>
      <dgm:t>
        <a:bodyPr/>
        <a:lstStyle/>
        <a:p>
          <a:r>
            <a:rPr lang="fa-IR" sz="1400" b="1" dirty="0">
              <a:solidFill>
                <a:srgbClr val="002060"/>
              </a:solidFill>
              <a:cs typeface="B Nazanin" panose="00000400000000000000" pitchFamily="2" charset="-78"/>
            </a:rPr>
            <a:t>کاربرد</a:t>
          </a:r>
          <a:endParaRPr lang="en-US" sz="1400" b="1" dirty="0">
            <a:solidFill>
              <a:srgbClr val="002060"/>
            </a:solidFill>
            <a:cs typeface="B Nazanin" panose="00000400000000000000" pitchFamily="2" charset="-78"/>
          </a:endParaRPr>
        </a:p>
      </dgm:t>
    </dgm:pt>
    <dgm:pt modelId="{B54F9EE0-8CE9-4C54-B44F-98A5EB0A953B}" type="parTrans" cxnId="{E7323E7D-939D-47B8-AC2F-20457CA45EDB}">
      <dgm:prSet/>
      <dgm:spPr/>
      <dgm:t>
        <a:bodyPr/>
        <a:lstStyle/>
        <a:p>
          <a:endParaRPr lang="en-US"/>
        </a:p>
      </dgm:t>
    </dgm:pt>
    <dgm:pt modelId="{41045B56-76D5-484C-8C2D-89F8BB7A037F}" type="sibTrans" cxnId="{E7323E7D-939D-47B8-AC2F-20457CA45EDB}">
      <dgm:prSet/>
      <dgm:spPr/>
      <dgm:t>
        <a:bodyPr/>
        <a:lstStyle/>
        <a:p>
          <a:endParaRPr lang="en-US"/>
        </a:p>
      </dgm:t>
    </dgm:pt>
    <dgm:pt modelId="{42CB0ECC-3EAE-482A-B6A9-A63EBEEFE767}">
      <dgm:prSet phldrT="[Text]" custT="1"/>
      <dgm:spPr>
        <a:solidFill>
          <a:schemeClr val="tx1">
            <a:lumMod val="40000"/>
            <a:lumOff val="60000"/>
          </a:schemeClr>
        </a:solidFill>
      </dgm:spPr>
      <dgm:t>
        <a:bodyPr/>
        <a:lstStyle/>
        <a:p>
          <a:r>
            <a:rPr lang="fa-IR" sz="1400" b="1" dirty="0">
              <a:solidFill>
                <a:srgbClr val="002060"/>
              </a:solidFill>
              <a:cs typeface="B Nazanin" panose="00000400000000000000" pitchFamily="2" charset="-78"/>
            </a:rPr>
            <a:t>تاریخچه</a:t>
          </a:r>
          <a:endParaRPr lang="en-US" sz="1400" b="1" dirty="0">
            <a:solidFill>
              <a:srgbClr val="002060"/>
            </a:solidFill>
            <a:cs typeface="B Nazanin" panose="00000400000000000000" pitchFamily="2" charset="-78"/>
          </a:endParaRPr>
        </a:p>
      </dgm:t>
    </dgm:pt>
    <dgm:pt modelId="{DEC1DCE2-F534-4A41-8362-9D58B85EF288}" type="parTrans" cxnId="{B2C60FDB-4C0D-4944-B91E-597D9D20BBAF}">
      <dgm:prSet/>
      <dgm:spPr/>
      <dgm:t>
        <a:bodyPr/>
        <a:lstStyle/>
        <a:p>
          <a:endParaRPr lang="en-US"/>
        </a:p>
      </dgm:t>
    </dgm:pt>
    <dgm:pt modelId="{AB059917-B18B-424C-A3CB-048B63EFAB84}" type="sibTrans" cxnId="{B2C60FDB-4C0D-4944-B91E-597D9D20BBAF}">
      <dgm:prSet/>
      <dgm:spPr/>
      <dgm:t>
        <a:bodyPr/>
        <a:lstStyle/>
        <a:p>
          <a:endParaRPr lang="en-US"/>
        </a:p>
      </dgm:t>
    </dgm:pt>
    <dgm:pt modelId="{3E5F2591-6D50-43B1-BF9C-DFFD0F110F5C}">
      <dgm:prSet phldrT="[Text]" custT="1"/>
      <dgm:spPr>
        <a:solidFill>
          <a:schemeClr val="tx1">
            <a:lumMod val="40000"/>
            <a:lumOff val="60000"/>
          </a:schemeClr>
        </a:solidFill>
      </dgm:spPr>
      <dgm:t>
        <a:bodyPr/>
        <a:lstStyle/>
        <a:p>
          <a:r>
            <a:rPr lang="fa-IR" sz="1400" b="1" dirty="0">
              <a:solidFill>
                <a:srgbClr val="002060"/>
              </a:solidFill>
              <a:cs typeface="B Nazanin" panose="00000400000000000000" pitchFamily="2" charset="-78"/>
            </a:rPr>
            <a:t>روش های تولید</a:t>
          </a:r>
          <a:endParaRPr lang="en-US" sz="1400" b="1" dirty="0">
            <a:solidFill>
              <a:srgbClr val="002060"/>
            </a:solidFill>
            <a:cs typeface="B Nazanin" panose="00000400000000000000" pitchFamily="2" charset="-78"/>
          </a:endParaRPr>
        </a:p>
      </dgm:t>
    </dgm:pt>
    <dgm:pt modelId="{12916A1D-3B2B-4FD2-B5E6-6AE41069E53E}" type="parTrans" cxnId="{046350DF-2947-43BE-A243-A5D560617135}">
      <dgm:prSet/>
      <dgm:spPr/>
      <dgm:t>
        <a:bodyPr/>
        <a:lstStyle/>
        <a:p>
          <a:endParaRPr lang="en-US"/>
        </a:p>
      </dgm:t>
    </dgm:pt>
    <dgm:pt modelId="{DD131879-85F2-4E0C-ABB9-6F01EBBEE215}" type="sibTrans" cxnId="{046350DF-2947-43BE-A243-A5D560617135}">
      <dgm:prSet/>
      <dgm:spPr/>
      <dgm:t>
        <a:bodyPr/>
        <a:lstStyle/>
        <a:p>
          <a:endParaRPr lang="en-US"/>
        </a:p>
      </dgm:t>
    </dgm:pt>
    <dgm:pt modelId="{A46802C8-DA3B-495B-A90A-72DA553E8C56}">
      <dgm:prSet phldrT="[Text]" custT="1"/>
      <dgm:spPr>
        <a:solidFill>
          <a:schemeClr val="tx1">
            <a:lumMod val="40000"/>
            <a:lumOff val="60000"/>
          </a:schemeClr>
        </a:solidFill>
      </dgm:spPr>
      <dgm:t>
        <a:bodyPr/>
        <a:lstStyle/>
        <a:p>
          <a:r>
            <a:rPr lang="fa-IR" sz="1400" b="1" dirty="0">
              <a:solidFill>
                <a:srgbClr val="002060"/>
              </a:solidFill>
              <a:cs typeface="B Nazanin" panose="00000400000000000000" pitchFamily="2" charset="-78"/>
            </a:rPr>
            <a:t>بهترین روش تولید</a:t>
          </a:r>
          <a:endParaRPr lang="en-US" sz="1400" b="1" dirty="0">
            <a:solidFill>
              <a:srgbClr val="002060"/>
            </a:solidFill>
            <a:cs typeface="B Nazanin" panose="00000400000000000000" pitchFamily="2" charset="-78"/>
          </a:endParaRPr>
        </a:p>
      </dgm:t>
    </dgm:pt>
    <dgm:pt modelId="{B0A51965-5EC2-48DB-A0DA-4C2DE9E3CD4E}" type="parTrans" cxnId="{63573D47-D978-4B63-9685-F6943168C4B9}">
      <dgm:prSet/>
      <dgm:spPr/>
      <dgm:t>
        <a:bodyPr/>
        <a:lstStyle/>
        <a:p>
          <a:endParaRPr lang="en-US"/>
        </a:p>
      </dgm:t>
    </dgm:pt>
    <dgm:pt modelId="{E2D27B60-1307-4700-BA62-87E34DBBD40A}" type="sibTrans" cxnId="{63573D47-D978-4B63-9685-F6943168C4B9}">
      <dgm:prSet/>
      <dgm:spPr/>
      <dgm:t>
        <a:bodyPr/>
        <a:lstStyle/>
        <a:p>
          <a:endParaRPr lang="en-US"/>
        </a:p>
      </dgm:t>
    </dgm:pt>
    <dgm:pt modelId="{5B775452-2064-4930-8EAE-400E5EBA6550}">
      <dgm:prSet phldrT="[Text]" custT="1"/>
      <dgm:spPr>
        <a:solidFill>
          <a:schemeClr val="tx1">
            <a:lumMod val="40000"/>
            <a:lumOff val="60000"/>
          </a:schemeClr>
        </a:solidFill>
      </dgm:spPr>
      <dgm:t>
        <a:bodyPr/>
        <a:lstStyle/>
        <a:p>
          <a:r>
            <a:rPr lang="fa-IR" sz="1400" b="1" dirty="0">
              <a:solidFill>
                <a:srgbClr val="002060"/>
              </a:solidFill>
              <a:cs typeface="B Nazanin" panose="00000400000000000000" pitchFamily="2" charset="-78"/>
            </a:rPr>
            <a:t>بررسی بازار</a:t>
          </a:r>
          <a:endParaRPr lang="en-US" sz="1400" b="1" dirty="0">
            <a:solidFill>
              <a:srgbClr val="002060"/>
            </a:solidFill>
            <a:cs typeface="B Nazanin" panose="00000400000000000000" pitchFamily="2" charset="-78"/>
          </a:endParaRPr>
        </a:p>
      </dgm:t>
    </dgm:pt>
    <dgm:pt modelId="{F84D7F43-77FC-4C60-8ECE-E1BF429B51EF}" type="parTrans" cxnId="{CCD8AB45-4AE2-4E2A-94BB-9913818B9025}">
      <dgm:prSet/>
      <dgm:spPr/>
      <dgm:t>
        <a:bodyPr/>
        <a:lstStyle/>
        <a:p>
          <a:endParaRPr lang="en-US"/>
        </a:p>
      </dgm:t>
    </dgm:pt>
    <dgm:pt modelId="{3AB435F3-9F9E-4D2F-8B5D-F8CBF01D4CBE}" type="sibTrans" cxnId="{CCD8AB45-4AE2-4E2A-94BB-9913818B9025}">
      <dgm:prSet/>
      <dgm:spPr/>
      <dgm:t>
        <a:bodyPr/>
        <a:lstStyle/>
        <a:p>
          <a:endParaRPr lang="en-US"/>
        </a:p>
      </dgm:t>
    </dgm:pt>
    <dgm:pt modelId="{80702F78-A1AD-4532-8CC5-0D4C637EBBB1}">
      <dgm:prSet phldrT="[Text]" custT="1"/>
      <dgm:spPr>
        <a:solidFill>
          <a:schemeClr val="tx1">
            <a:lumMod val="40000"/>
            <a:lumOff val="60000"/>
          </a:schemeClr>
        </a:solidFill>
      </dgm:spPr>
      <dgm:t>
        <a:bodyPr/>
        <a:lstStyle/>
        <a:p>
          <a:r>
            <a:rPr lang="fa-IR" sz="1400" b="1" dirty="0">
              <a:solidFill>
                <a:srgbClr val="002060"/>
              </a:solidFill>
              <a:cs typeface="B Nazanin" panose="00000400000000000000" pitchFamily="2" charset="-78"/>
            </a:rPr>
            <a:t>محاسبات اقتصادی</a:t>
          </a:r>
          <a:endParaRPr lang="en-US" sz="1400" b="1" dirty="0">
            <a:solidFill>
              <a:srgbClr val="002060"/>
            </a:solidFill>
            <a:cs typeface="B Nazanin" panose="00000400000000000000" pitchFamily="2" charset="-78"/>
          </a:endParaRPr>
        </a:p>
      </dgm:t>
    </dgm:pt>
    <dgm:pt modelId="{75ADA028-127E-4D4C-9CFC-8E3C83EF273A}" type="parTrans" cxnId="{BC7EB09F-759D-42FC-B50E-D3BC12BB8C9C}">
      <dgm:prSet/>
      <dgm:spPr/>
      <dgm:t>
        <a:bodyPr/>
        <a:lstStyle/>
        <a:p>
          <a:endParaRPr lang="en-US"/>
        </a:p>
      </dgm:t>
    </dgm:pt>
    <dgm:pt modelId="{61BE312E-2E14-48F8-ACF4-04895BF119B8}" type="sibTrans" cxnId="{BC7EB09F-759D-42FC-B50E-D3BC12BB8C9C}">
      <dgm:prSet/>
      <dgm:spPr/>
      <dgm:t>
        <a:bodyPr/>
        <a:lstStyle/>
        <a:p>
          <a:endParaRPr lang="en-US"/>
        </a:p>
      </dgm:t>
    </dgm:pt>
    <dgm:pt modelId="{32F43189-30E4-4073-88BC-8BBF7248A9FE}" type="pres">
      <dgm:prSet presAssocID="{D8727A72-56F8-49D6-9614-B07713DBDF00}" presName="Name0" presStyleCnt="0">
        <dgm:presLayoutVars>
          <dgm:dir val="rev"/>
          <dgm:resizeHandles val="exact"/>
        </dgm:presLayoutVars>
      </dgm:prSet>
      <dgm:spPr/>
    </dgm:pt>
    <dgm:pt modelId="{A88829A7-CB7F-45AF-95E0-2E8F40FB30E8}" type="pres">
      <dgm:prSet presAssocID="{DCB75D9B-1BC1-4F47-B443-336EFC899368}" presName="parTxOnly" presStyleLbl="node1" presStyleIdx="0" presStyleCnt="8">
        <dgm:presLayoutVars>
          <dgm:bulletEnabled val="1"/>
        </dgm:presLayoutVars>
      </dgm:prSet>
      <dgm:spPr/>
    </dgm:pt>
    <dgm:pt modelId="{AE40EDBB-B031-473F-8E29-CC99FEADFE43}" type="pres">
      <dgm:prSet presAssocID="{5AF8477C-0DDD-4625-BF2D-A50F965D5188}" presName="parSpace" presStyleCnt="0"/>
      <dgm:spPr/>
    </dgm:pt>
    <dgm:pt modelId="{2D487051-B733-49A1-B084-6F3D48AD60D0}" type="pres">
      <dgm:prSet presAssocID="{DA037449-7C10-41DB-8EC1-7B8CDC65A455}" presName="parTxOnly" presStyleLbl="node1" presStyleIdx="1" presStyleCnt="8">
        <dgm:presLayoutVars>
          <dgm:bulletEnabled val="1"/>
        </dgm:presLayoutVars>
      </dgm:prSet>
      <dgm:spPr/>
    </dgm:pt>
    <dgm:pt modelId="{3F4EE380-D7DF-431A-9F87-81E90750F32A}" type="pres">
      <dgm:prSet presAssocID="{A9186DB7-E516-4469-A93C-EFCF0ED2C6AC}" presName="parSpace" presStyleCnt="0"/>
      <dgm:spPr/>
    </dgm:pt>
    <dgm:pt modelId="{0D531496-288A-4A6E-A63D-C15773A9763B}" type="pres">
      <dgm:prSet presAssocID="{42CB0ECC-3EAE-482A-B6A9-A63EBEEFE767}" presName="parTxOnly" presStyleLbl="node1" presStyleIdx="2" presStyleCnt="8">
        <dgm:presLayoutVars>
          <dgm:bulletEnabled val="1"/>
        </dgm:presLayoutVars>
      </dgm:prSet>
      <dgm:spPr/>
    </dgm:pt>
    <dgm:pt modelId="{E547741C-DE6C-4621-8AEF-BF4E9FBF1F8F}" type="pres">
      <dgm:prSet presAssocID="{AB059917-B18B-424C-A3CB-048B63EFAB84}" presName="parSpace" presStyleCnt="0"/>
      <dgm:spPr/>
    </dgm:pt>
    <dgm:pt modelId="{51EE115F-531D-43A9-9ABF-F7D4196C1C2B}" type="pres">
      <dgm:prSet presAssocID="{6833DEAF-3A60-41F7-89EC-3E2AF0668D6C}" presName="parTxOnly" presStyleLbl="node1" presStyleIdx="3" presStyleCnt="8">
        <dgm:presLayoutVars>
          <dgm:bulletEnabled val="1"/>
        </dgm:presLayoutVars>
      </dgm:prSet>
      <dgm:spPr/>
    </dgm:pt>
    <dgm:pt modelId="{31F89D1F-88A4-4557-85B6-4843462A286A}" type="pres">
      <dgm:prSet presAssocID="{41045B56-76D5-484C-8C2D-89F8BB7A037F}" presName="parSpace" presStyleCnt="0"/>
      <dgm:spPr/>
    </dgm:pt>
    <dgm:pt modelId="{04F108E5-E860-41BB-9B75-7EE70E2A5B7A}" type="pres">
      <dgm:prSet presAssocID="{3E5F2591-6D50-43B1-BF9C-DFFD0F110F5C}" presName="parTxOnly" presStyleLbl="node1" presStyleIdx="4" presStyleCnt="8">
        <dgm:presLayoutVars>
          <dgm:bulletEnabled val="1"/>
        </dgm:presLayoutVars>
      </dgm:prSet>
      <dgm:spPr/>
    </dgm:pt>
    <dgm:pt modelId="{9267B197-F506-455E-BD33-69CE86474208}" type="pres">
      <dgm:prSet presAssocID="{DD131879-85F2-4E0C-ABB9-6F01EBBEE215}" presName="parSpace" presStyleCnt="0"/>
      <dgm:spPr/>
    </dgm:pt>
    <dgm:pt modelId="{C746960E-B78D-445A-8641-351C6C526219}" type="pres">
      <dgm:prSet presAssocID="{A46802C8-DA3B-495B-A90A-72DA553E8C56}" presName="parTxOnly" presStyleLbl="node1" presStyleIdx="5" presStyleCnt="8">
        <dgm:presLayoutVars>
          <dgm:bulletEnabled val="1"/>
        </dgm:presLayoutVars>
      </dgm:prSet>
      <dgm:spPr/>
    </dgm:pt>
    <dgm:pt modelId="{7AAB78B2-374F-4520-BE60-9EC4F3C8B149}" type="pres">
      <dgm:prSet presAssocID="{E2D27B60-1307-4700-BA62-87E34DBBD40A}" presName="parSpace" presStyleCnt="0"/>
      <dgm:spPr/>
    </dgm:pt>
    <dgm:pt modelId="{182F0344-D6E8-4562-917A-83243013AB1D}" type="pres">
      <dgm:prSet presAssocID="{5B775452-2064-4930-8EAE-400E5EBA6550}" presName="parTxOnly" presStyleLbl="node1" presStyleIdx="6" presStyleCnt="8">
        <dgm:presLayoutVars>
          <dgm:bulletEnabled val="1"/>
        </dgm:presLayoutVars>
      </dgm:prSet>
      <dgm:spPr/>
    </dgm:pt>
    <dgm:pt modelId="{58BBEA01-4563-4D1E-A5E3-F0F49007D607}" type="pres">
      <dgm:prSet presAssocID="{3AB435F3-9F9E-4D2F-8B5D-F8CBF01D4CBE}" presName="parSpace" presStyleCnt="0"/>
      <dgm:spPr/>
    </dgm:pt>
    <dgm:pt modelId="{170D9D3D-373F-4445-9632-F74784FB7EF1}" type="pres">
      <dgm:prSet presAssocID="{80702F78-A1AD-4532-8CC5-0D4C637EBBB1}" presName="parTxOnly" presStyleLbl="node1" presStyleIdx="7" presStyleCnt="8">
        <dgm:presLayoutVars>
          <dgm:bulletEnabled val="1"/>
        </dgm:presLayoutVars>
      </dgm:prSet>
      <dgm:spPr/>
    </dgm:pt>
  </dgm:ptLst>
  <dgm:cxnLst>
    <dgm:cxn modelId="{18F4680D-92C1-4D9F-A0B1-7E8FFB6AB70F}" srcId="{D8727A72-56F8-49D6-9614-B07713DBDF00}" destId="{DCB75D9B-1BC1-4F47-B443-336EFC899368}" srcOrd="0" destOrd="0" parTransId="{1F8E0BCD-2899-49EE-87B0-AD140B823F0F}" sibTransId="{5AF8477C-0DDD-4625-BF2D-A50F965D5188}"/>
    <dgm:cxn modelId="{BDAEA11A-A7A0-47F4-8E73-B754BF4CDE0D}" type="presOf" srcId="{3E5F2591-6D50-43B1-BF9C-DFFD0F110F5C}" destId="{04F108E5-E860-41BB-9B75-7EE70E2A5B7A}" srcOrd="0" destOrd="0" presId="urn:microsoft.com/office/officeart/2005/8/layout/hChevron3"/>
    <dgm:cxn modelId="{7220623D-94DF-4FDE-B07E-BD155FB1BF63}" type="presOf" srcId="{D8727A72-56F8-49D6-9614-B07713DBDF00}" destId="{32F43189-30E4-4073-88BC-8BBF7248A9FE}" srcOrd="0" destOrd="0" presId="urn:microsoft.com/office/officeart/2005/8/layout/hChevron3"/>
    <dgm:cxn modelId="{CCD8AB45-4AE2-4E2A-94BB-9913818B9025}" srcId="{D8727A72-56F8-49D6-9614-B07713DBDF00}" destId="{5B775452-2064-4930-8EAE-400E5EBA6550}" srcOrd="6" destOrd="0" parTransId="{F84D7F43-77FC-4C60-8ECE-E1BF429B51EF}" sibTransId="{3AB435F3-9F9E-4D2F-8B5D-F8CBF01D4CBE}"/>
    <dgm:cxn modelId="{63573D47-D978-4B63-9685-F6943168C4B9}" srcId="{D8727A72-56F8-49D6-9614-B07713DBDF00}" destId="{A46802C8-DA3B-495B-A90A-72DA553E8C56}" srcOrd="5" destOrd="0" parTransId="{B0A51965-5EC2-48DB-A0DA-4C2DE9E3CD4E}" sibTransId="{E2D27B60-1307-4700-BA62-87E34DBBD40A}"/>
    <dgm:cxn modelId="{C4939C4B-8981-449C-9C29-D3E3CEFA7355}" type="presOf" srcId="{DA037449-7C10-41DB-8EC1-7B8CDC65A455}" destId="{2D487051-B733-49A1-B084-6F3D48AD60D0}" srcOrd="0" destOrd="0" presId="urn:microsoft.com/office/officeart/2005/8/layout/hChevron3"/>
    <dgm:cxn modelId="{59995C7B-4D5E-4243-B14C-06EC5FAA179F}" type="presOf" srcId="{6833DEAF-3A60-41F7-89EC-3E2AF0668D6C}" destId="{51EE115F-531D-43A9-9ABF-F7D4196C1C2B}" srcOrd="0" destOrd="0" presId="urn:microsoft.com/office/officeart/2005/8/layout/hChevron3"/>
    <dgm:cxn modelId="{E7323E7D-939D-47B8-AC2F-20457CA45EDB}" srcId="{D8727A72-56F8-49D6-9614-B07713DBDF00}" destId="{6833DEAF-3A60-41F7-89EC-3E2AF0668D6C}" srcOrd="3" destOrd="0" parTransId="{B54F9EE0-8CE9-4C54-B44F-98A5EB0A953B}" sibTransId="{41045B56-76D5-484C-8C2D-89F8BB7A037F}"/>
    <dgm:cxn modelId="{7DA53494-1A2B-4B0E-B585-A4F0901C3B0B}" type="presOf" srcId="{5B775452-2064-4930-8EAE-400E5EBA6550}" destId="{182F0344-D6E8-4562-917A-83243013AB1D}" srcOrd="0" destOrd="0" presId="urn:microsoft.com/office/officeart/2005/8/layout/hChevron3"/>
    <dgm:cxn modelId="{6350D699-BAB4-4469-8E96-5DD79E1608CD}" type="presOf" srcId="{A46802C8-DA3B-495B-A90A-72DA553E8C56}" destId="{C746960E-B78D-445A-8641-351C6C526219}" srcOrd="0" destOrd="0" presId="urn:microsoft.com/office/officeart/2005/8/layout/hChevron3"/>
    <dgm:cxn modelId="{FB8ED09C-17A3-4F90-B8DB-1060C453B0C9}" type="presOf" srcId="{42CB0ECC-3EAE-482A-B6A9-A63EBEEFE767}" destId="{0D531496-288A-4A6E-A63D-C15773A9763B}" srcOrd="0" destOrd="0" presId="urn:microsoft.com/office/officeart/2005/8/layout/hChevron3"/>
    <dgm:cxn modelId="{BC7EB09F-759D-42FC-B50E-D3BC12BB8C9C}" srcId="{D8727A72-56F8-49D6-9614-B07713DBDF00}" destId="{80702F78-A1AD-4532-8CC5-0D4C637EBBB1}" srcOrd="7" destOrd="0" parTransId="{75ADA028-127E-4D4C-9CFC-8E3C83EF273A}" sibTransId="{61BE312E-2E14-48F8-ACF4-04895BF119B8}"/>
    <dgm:cxn modelId="{03F178B2-A20C-45A9-9DEF-CC8BB3210178}" srcId="{D8727A72-56F8-49D6-9614-B07713DBDF00}" destId="{DA037449-7C10-41DB-8EC1-7B8CDC65A455}" srcOrd="1" destOrd="0" parTransId="{76519712-CBAA-4B62-80D0-27B08A414BB1}" sibTransId="{A9186DB7-E516-4469-A93C-EFCF0ED2C6AC}"/>
    <dgm:cxn modelId="{B2C60FDB-4C0D-4944-B91E-597D9D20BBAF}" srcId="{D8727A72-56F8-49D6-9614-B07713DBDF00}" destId="{42CB0ECC-3EAE-482A-B6A9-A63EBEEFE767}" srcOrd="2" destOrd="0" parTransId="{DEC1DCE2-F534-4A41-8362-9D58B85EF288}" sibTransId="{AB059917-B18B-424C-A3CB-048B63EFAB84}"/>
    <dgm:cxn modelId="{046350DF-2947-43BE-A243-A5D560617135}" srcId="{D8727A72-56F8-49D6-9614-B07713DBDF00}" destId="{3E5F2591-6D50-43B1-BF9C-DFFD0F110F5C}" srcOrd="4" destOrd="0" parTransId="{12916A1D-3B2B-4FD2-B5E6-6AE41069E53E}" sibTransId="{DD131879-85F2-4E0C-ABB9-6F01EBBEE215}"/>
    <dgm:cxn modelId="{A82FFDED-DDF4-40A9-9765-8F49F85E7A6F}" type="presOf" srcId="{80702F78-A1AD-4532-8CC5-0D4C637EBBB1}" destId="{170D9D3D-373F-4445-9632-F74784FB7EF1}" srcOrd="0" destOrd="0" presId="urn:microsoft.com/office/officeart/2005/8/layout/hChevron3"/>
    <dgm:cxn modelId="{5C3178FC-73D9-49DB-9716-0616DDF1A75C}" type="presOf" srcId="{DCB75D9B-1BC1-4F47-B443-336EFC899368}" destId="{A88829A7-CB7F-45AF-95E0-2E8F40FB30E8}" srcOrd="0" destOrd="0" presId="urn:microsoft.com/office/officeart/2005/8/layout/hChevron3"/>
    <dgm:cxn modelId="{3FE12CEF-949D-4373-AA1B-C35A16CA7300}" type="presParOf" srcId="{32F43189-30E4-4073-88BC-8BBF7248A9FE}" destId="{A88829A7-CB7F-45AF-95E0-2E8F40FB30E8}" srcOrd="0" destOrd="0" presId="urn:microsoft.com/office/officeart/2005/8/layout/hChevron3"/>
    <dgm:cxn modelId="{4A5F2721-8234-46C1-9626-CF2204442B21}" type="presParOf" srcId="{32F43189-30E4-4073-88BC-8BBF7248A9FE}" destId="{AE40EDBB-B031-473F-8E29-CC99FEADFE43}" srcOrd="1" destOrd="0" presId="urn:microsoft.com/office/officeart/2005/8/layout/hChevron3"/>
    <dgm:cxn modelId="{B7B9CF16-8FB5-48FC-B8F9-D7F42CD93632}" type="presParOf" srcId="{32F43189-30E4-4073-88BC-8BBF7248A9FE}" destId="{2D487051-B733-49A1-B084-6F3D48AD60D0}" srcOrd="2" destOrd="0" presId="urn:microsoft.com/office/officeart/2005/8/layout/hChevron3"/>
    <dgm:cxn modelId="{DD1BB19E-2A6B-4CE5-AA80-482C165CD770}" type="presParOf" srcId="{32F43189-30E4-4073-88BC-8BBF7248A9FE}" destId="{3F4EE380-D7DF-431A-9F87-81E90750F32A}" srcOrd="3" destOrd="0" presId="urn:microsoft.com/office/officeart/2005/8/layout/hChevron3"/>
    <dgm:cxn modelId="{F99B1F14-4B48-47B2-9D80-4F0D0CBED08F}" type="presParOf" srcId="{32F43189-30E4-4073-88BC-8BBF7248A9FE}" destId="{0D531496-288A-4A6E-A63D-C15773A9763B}" srcOrd="4" destOrd="0" presId="urn:microsoft.com/office/officeart/2005/8/layout/hChevron3"/>
    <dgm:cxn modelId="{A184CAF2-E8C6-40E9-B73F-AC6471832742}" type="presParOf" srcId="{32F43189-30E4-4073-88BC-8BBF7248A9FE}" destId="{E547741C-DE6C-4621-8AEF-BF4E9FBF1F8F}" srcOrd="5" destOrd="0" presId="urn:microsoft.com/office/officeart/2005/8/layout/hChevron3"/>
    <dgm:cxn modelId="{1E0E4848-F306-4651-BDD3-EC919D68F143}" type="presParOf" srcId="{32F43189-30E4-4073-88BC-8BBF7248A9FE}" destId="{51EE115F-531D-43A9-9ABF-F7D4196C1C2B}" srcOrd="6" destOrd="0" presId="urn:microsoft.com/office/officeart/2005/8/layout/hChevron3"/>
    <dgm:cxn modelId="{F0BB3DEB-EDC6-4BAA-A286-F267AAE2B762}" type="presParOf" srcId="{32F43189-30E4-4073-88BC-8BBF7248A9FE}" destId="{31F89D1F-88A4-4557-85B6-4843462A286A}" srcOrd="7" destOrd="0" presId="urn:microsoft.com/office/officeart/2005/8/layout/hChevron3"/>
    <dgm:cxn modelId="{B62D0613-346A-406A-A308-2B7BC82A382E}" type="presParOf" srcId="{32F43189-30E4-4073-88BC-8BBF7248A9FE}" destId="{04F108E5-E860-41BB-9B75-7EE70E2A5B7A}" srcOrd="8" destOrd="0" presId="urn:microsoft.com/office/officeart/2005/8/layout/hChevron3"/>
    <dgm:cxn modelId="{A80D506B-5670-4359-BC6A-AF7711F0F34D}" type="presParOf" srcId="{32F43189-30E4-4073-88BC-8BBF7248A9FE}" destId="{9267B197-F506-455E-BD33-69CE86474208}" srcOrd="9" destOrd="0" presId="urn:microsoft.com/office/officeart/2005/8/layout/hChevron3"/>
    <dgm:cxn modelId="{CFDCE37D-7A82-490A-BF34-11082E02F224}" type="presParOf" srcId="{32F43189-30E4-4073-88BC-8BBF7248A9FE}" destId="{C746960E-B78D-445A-8641-351C6C526219}" srcOrd="10" destOrd="0" presId="urn:microsoft.com/office/officeart/2005/8/layout/hChevron3"/>
    <dgm:cxn modelId="{24AA7787-F358-4A96-ACE1-1215606A4DE7}" type="presParOf" srcId="{32F43189-30E4-4073-88BC-8BBF7248A9FE}" destId="{7AAB78B2-374F-4520-BE60-9EC4F3C8B149}" srcOrd="11" destOrd="0" presId="urn:microsoft.com/office/officeart/2005/8/layout/hChevron3"/>
    <dgm:cxn modelId="{A7F73810-98F1-41FF-9BEF-C159418815F9}" type="presParOf" srcId="{32F43189-30E4-4073-88BC-8BBF7248A9FE}" destId="{182F0344-D6E8-4562-917A-83243013AB1D}" srcOrd="12" destOrd="0" presId="urn:microsoft.com/office/officeart/2005/8/layout/hChevron3"/>
    <dgm:cxn modelId="{061FEFE1-4909-4F38-8B89-4C6B1C3BEB5D}" type="presParOf" srcId="{32F43189-30E4-4073-88BC-8BBF7248A9FE}" destId="{58BBEA01-4563-4D1E-A5E3-F0F49007D607}" srcOrd="13" destOrd="0" presId="urn:microsoft.com/office/officeart/2005/8/layout/hChevron3"/>
    <dgm:cxn modelId="{1D5E5377-738F-4355-B5B8-B38FE23D9722}" type="presParOf" srcId="{32F43189-30E4-4073-88BC-8BBF7248A9FE}" destId="{170D9D3D-373F-4445-9632-F74784FB7EF1}" srcOrd="14"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0.xml><?xml version="1.0" encoding="utf-8"?>
<dgm:dataModel xmlns:dgm="http://schemas.openxmlformats.org/drawingml/2006/diagram" xmlns:a="http://schemas.openxmlformats.org/drawingml/2006/main">
  <dgm:ptLst>
    <dgm:pt modelId="{D8727A72-56F8-49D6-9614-B07713DBDF00}" type="doc">
      <dgm:prSet loTypeId="urn:microsoft.com/office/officeart/2005/8/layout/hChevron3" loCatId="process" qsTypeId="urn:microsoft.com/office/officeart/2005/8/quickstyle/simple1" qsCatId="simple" csTypeId="urn:microsoft.com/office/officeart/2005/8/colors/accent0_1" csCatId="mainScheme" phldr="1"/>
      <dgm:spPr/>
    </dgm:pt>
    <dgm:pt modelId="{DCB75D9B-1BC1-4F47-B443-336EFC899368}">
      <dgm:prSet phldrT="[Text]" custT="1"/>
      <dgm:spPr>
        <a:solidFill>
          <a:schemeClr val="tx1">
            <a:lumMod val="40000"/>
            <a:lumOff val="60000"/>
          </a:schemeClr>
        </a:solidFill>
      </dgm:spPr>
      <dgm:t>
        <a:bodyPr/>
        <a:lstStyle/>
        <a:p>
          <a:r>
            <a:rPr lang="fa-IR" sz="1400" b="1">
              <a:solidFill>
                <a:srgbClr val="002060"/>
              </a:solidFill>
              <a:cs typeface="B Nazanin" panose="00000400000000000000" pitchFamily="2" charset="-78"/>
            </a:rPr>
            <a:t>مقدمه</a:t>
          </a:r>
          <a:endParaRPr lang="en-US" sz="1400" b="1" dirty="0">
            <a:solidFill>
              <a:srgbClr val="002060"/>
            </a:solidFill>
            <a:cs typeface="B Nazanin" panose="00000400000000000000" pitchFamily="2" charset="-78"/>
          </a:endParaRPr>
        </a:p>
      </dgm:t>
    </dgm:pt>
    <dgm:pt modelId="{1F8E0BCD-2899-49EE-87B0-AD140B823F0F}" type="parTrans" cxnId="{18F4680D-92C1-4D9F-A0B1-7E8FFB6AB70F}">
      <dgm:prSet/>
      <dgm:spPr/>
      <dgm:t>
        <a:bodyPr/>
        <a:lstStyle/>
        <a:p>
          <a:endParaRPr lang="en-US"/>
        </a:p>
      </dgm:t>
    </dgm:pt>
    <dgm:pt modelId="{5AF8477C-0DDD-4625-BF2D-A50F965D5188}" type="sibTrans" cxnId="{18F4680D-92C1-4D9F-A0B1-7E8FFB6AB70F}">
      <dgm:prSet/>
      <dgm:spPr/>
      <dgm:t>
        <a:bodyPr/>
        <a:lstStyle/>
        <a:p>
          <a:endParaRPr lang="en-US"/>
        </a:p>
      </dgm:t>
    </dgm:pt>
    <dgm:pt modelId="{DA037449-7C10-41DB-8EC1-7B8CDC65A455}">
      <dgm:prSet phldrT="[Text]" custT="1"/>
      <dgm:spPr>
        <a:solidFill>
          <a:schemeClr val="tx1">
            <a:lumMod val="40000"/>
            <a:lumOff val="60000"/>
          </a:schemeClr>
        </a:solidFill>
      </dgm:spPr>
      <dgm:t>
        <a:bodyPr/>
        <a:lstStyle/>
        <a:p>
          <a:r>
            <a:rPr lang="fa-IR" sz="1400" b="1">
              <a:solidFill>
                <a:srgbClr val="002060"/>
              </a:solidFill>
              <a:cs typeface="B Nazanin" panose="00000400000000000000" pitchFamily="2" charset="-78"/>
            </a:rPr>
            <a:t>خواص</a:t>
          </a:r>
          <a:endParaRPr lang="en-US" sz="1400" b="1" dirty="0">
            <a:solidFill>
              <a:srgbClr val="002060"/>
            </a:solidFill>
            <a:cs typeface="B Nazanin" panose="00000400000000000000" pitchFamily="2" charset="-78"/>
          </a:endParaRPr>
        </a:p>
      </dgm:t>
    </dgm:pt>
    <dgm:pt modelId="{76519712-CBAA-4B62-80D0-27B08A414BB1}" type="parTrans" cxnId="{03F178B2-A20C-45A9-9DEF-CC8BB3210178}">
      <dgm:prSet/>
      <dgm:spPr/>
      <dgm:t>
        <a:bodyPr/>
        <a:lstStyle/>
        <a:p>
          <a:endParaRPr lang="en-US"/>
        </a:p>
      </dgm:t>
    </dgm:pt>
    <dgm:pt modelId="{A9186DB7-E516-4469-A93C-EFCF0ED2C6AC}" type="sibTrans" cxnId="{03F178B2-A20C-45A9-9DEF-CC8BB3210178}">
      <dgm:prSet/>
      <dgm:spPr/>
      <dgm:t>
        <a:bodyPr/>
        <a:lstStyle/>
        <a:p>
          <a:endParaRPr lang="en-US"/>
        </a:p>
      </dgm:t>
    </dgm:pt>
    <dgm:pt modelId="{6833DEAF-3A60-41F7-89EC-3E2AF0668D6C}">
      <dgm:prSet phldrT="[Text]" custT="1"/>
      <dgm:spPr>
        <a:solidFill>
          <a:schemeClr val="tx1">
            <a:lumMod val="40000"/>
            <a:lumOff val="60000"/>
          </a:schemeClr>
        </a:solidFill>
      </dgm:spPr>
      <dgm:t>
        <a:bodyPr/>
        <a:lstStyle/>
        <a:p>
          <a:r>
            <a:rPr lang="fa-IR" sz="1400" b="1">
              <a:solidFill>
                <a:srgbClr val="002060"/>
              </a:solidFill>
              <a:cs typeface="B Nazanin" panose="00000400000000000000" pitchFamily="2" charset="-78"/>
            </a:rPr>
            <a:t>کاربرد</a:t>
          </a:r>
          <a:endParaRPr lang="en-US" sz="1400" b="1" dirty="0">
            <a:solidFill>
              <a:srgbClr val="002060"/>
            </a:solidFill>
            <a:cs typeface="B Nazanin" panose="00000400000000000000" pitchFamily="2" charset="-78"/>
          </a:endParaRPr>
        </a:p>
      </dgm:t>
    </dgm:pt>
    <dgm:pt modelId="{B54F9EE0-8CE9-4C54-B44F-98A5EB0A953B}" type="parTrans" cxnId="{E7323E7D-939D-47B8-AC2F-20457CA45EDB}">
      <dgm:prSet/>
      <dgm:spPr/>
      <dgm:t>
        <a:bodyPr/>
        <a:lstStyle/>
        <a:p>
          <a:endParaRPr lang="en-US"/>
        </a:p>
      </dgm:t>
    </dgm:pt>
    <dgm:pt modelId="{41045B56-76D5-484C-8C2D-89F8BB7A037F}" type="sibTrans" cxnId="{E7323E7D-939D-47B8-AC2F-20457CA45EDB}">
      <dgm:prSet/>
      <dgm:spPr/>
      <dgm:t>
        <a:bodyPr/>
        <a:lstStyle/>
        <a:p>
          <a:endParaRPr lang="en-US"/>
        </a:p>
      </dgm:t>
    </dgm:pt>
    <dgm:pt modelId="{42CB0ECC-3EAE-482A-B6A9-A63EBEEFE767}">
      <dgm:prSet phldrT="[Text]" custT="1"/>
      <dgm:spPr>
        <a:solidFill>
          <a:schemeClr val="tx1">
            <a:lumMod val="40000"/>
            <a:lumOff val="60000"/>
          </a:schemeClr>
        </a:solidFill>
      </dgm:spPr>
      <dgm:t>
        <a:bodyPr/>
        <a:lstStyle/>
        <a:p>
          <a:r>
            <a:rPr lang="fa-IR" sz="1400" b="1">
              <a:solidFill>
                <a:srgbClr val="002060"/>
              </a:solidFill>
              <a:cs typeface="B Nazanin" panose="00000400000000000000" pitchFamily="2" charset="-78"/>
            </a:rPr>
            <a:t>تاریخچه</a:t>
          </a:r>
          <a:endParaRPr lang="en-US" sz="1400" b="1" dirty="0">
            <a:solidFill>
              <a:srgbClr val="002060"/>
            </a:solidFill>
            <a:cs typeface="B Nazanin" panose="00000400000000000000" pitchFamily="2" charset="-78"/>
          </a:endParaRPr>
        </a:p>
      </dgm:t>
    </dgm:pt>
    <dgm:pt modelId="{DEC1DCE2-F534-4A41-8362-9D58B85EF288}" type="parTrans" cxnId="{B2C60FDB-4C0D-4944-B91E-597D9D20BBAF}">
      <dgm:prSet/>
      <dgm:spPr/>
      <dgm:t>
        <a:bodyPr/>
        <a:lstStyle/>
        <a:p>
          <a:endParaRPr lang="en-US"/>
        </a:p>
      </dgm:t>
    </dgm:pt>
    <dgm:pt modelId="{AB059917-B18B-424C-A3CB-048B63EFAB84}" type="sibTrans" cxnId="{B2C60FDB-4C0D-4944-B91E-597D9D20BBAF}">
      <dgm:prSet/>
      <dgm:spPr/>
      <dgm:t>
        <a:bodyPr/>
        <a:lstStyle/>
        <a:p>
          <a:endParaRPr lang="en-US"/>
        </a:p>
      </dgm:t>
    </dgm:pt>
    <dgm:pt modelId="{3E5F2591-6D50-43B1-BF9C-DFFD0F110F5C}">
      <dgm:prSet phldrT="[Text]" custT="1">
        <dgm:style>
          <a:lnRef idx="1">
            <a:schemeClr val="dk1"/>
          </a:lnRef>
          <a:fillRef idx="3">
            <a:schemeClr val="dk1"/>
          </a:fillRef>
          <a:effectRef idx="2">
            <a:schemeClr val="dk1"/>
          </a:effectRef>
          <a:fontRef idx="minor">
            <a:schemeClr val="lt1"/>
          </a:fontRef>
        </dgm:style>
      </dgm:prSet>
      <dgm:spPr>
        <a:solidFill>
          <a:schemeClr val="tx1">
            <a:lumMod val="40000"/>
            <a:lumOff val="60000"/>
          </a:schemeClr>
        </a:solidFill>
      </dgm:spPr>
      <dgm:t>
        <a:bodyPr/>
        <a:lstStyle/>
        <a:p>
          <a:r>
            <a:rPr lang="fa-IR" sz="1400" b="1">
              <a:solidFill>
                <a:srgbClr val="002060"/>
              </a:solidFill>
              <a:cs typeface="B Nazanin" panose="00000400000000000000" pitchFamily="2" charset="-78"/>
            </a:rPr>
            <a:t>روش های تولید</a:t>
          </a:r>
          <a:endParaRPr lang="en-US" sz="1400" b="1" dirty="0">
            <a:solidFill>
              <a:srgbClr val="002060"/>
            </a:solidFill>
            <a:cs typeface="B Nazanin" panose="00000400000000000000" pitchFamily="2" charset="-78"/>
          </a:endParaRPr>
        </a:p>
      </dgm:t>
    </dgm:pt>
    <dgm:pt modelId="{12916A1D-3B2B-4FD2-B5E6-6AE41069E53E}" type="parTrans" cxnId="{046350DF-2947-43BE-A243-A5D560617135}">
      <dgm:prSet/>
      <dgm:spPr/>
      <dgm:t>
        <a:bodyPr/>
        <a:lstStyle/>
        <a:p>
          <a:endParaRPr lang="en-US"/>
        </a:p>
      </dgm:t>
    </dgm:pt>
    <dgm:pt modelId="{DD131879-85F2-4E0C-ABB9-6F01EBBEE215}" type="sibTrans" cxnId="{046350DF-2947-43BE-A243-A5D560617135}">
      <dgm:prSet/>
      <dgm:spPr/>
      <dgm:t>
        <a:bodyPr/>
        <a:lstStyle/>
        <a:p>
          <a:endParaRPr lang="en-US"/>
        </a:p>
      </dgm:t>
    </dgm:pt>
    <dgm:pt modelId="{A46802C8-DA3B-495B-A90A-72DA553E8C56}">
      <dgm:prSet phldrT="[Text]" custT="1"/>
      <dgm:spPr>
        <a:solidFill>
          <a:schemeClr val="tx1">
            <a:lumMod val="40000"/>
            <a:lumOff val="60000"/>
          </a:schemeClr>
        </a:solidFill>
      </dgm:spPr>
      <dgm:t>
        <a:bodyPr/>
        <a:lstStyle/>
        <a:p>
          <a:r>
            <a:rPr lang="fa-IR" sz="1400" b="1">
              <a:solidFill>
                <a:srgbClr val="002060"/>
              </a:solidFill>
              <a:effectLst>
                <a:outerShdw blurRad="38100" dist="38100" dir="2700000" algn="tl">
                  <a:srgbClr val="000000">
                    <a:alpha val="43137"/>
                  </a:srgbClr>
                </a:outerShdw>
              </a:effectLst>
              <a:cs typeface="B Nazanin" panose="00000400000000000000" pitchFamily="2" charset="-78"/>
            </a:rPr>
            <a:t>بهترین روش تولید</a:t>
          </a:r>
          <a:endParaRPr lang="en-US" sz="1400" b="1" dirty="0">
            <a:solidFill>
              <a:srgbClr val="002060"/>
            </a:solidFill>
            <a:effectLst>
              <a:outerShdw blurRad="38100" dist="38100" dir="2700000" algn="tl">
                <a:srgbClr val="000000">
                  <a:alpha val="43137"/>
                </a:srgbClr>
              </a:outerShdw>
            </a:effectLst>
            <a:cs typeface="B Nazanin" panose="00000400000000000000" pitchFamily="2" charset="-78"/>
          </a:endParaRPr>
        </a:p>
      </dgm:t>
    </dgm:pt>
    <dgm:pt modelId="{B0A51965-5EC2-48DB-A0DA-4C2DE9E3CD4E}" type="parTrans" cxnId="{63573D47-D978-4B63-9685-F6943168C4B9}">
      <dgm:prSet/>
      <dgm:spPr/>
      <dgm:t>
        <a:bodyPr/>
        <a:lstStyle/>
        <a:p>
          <a:endParaRPr lang="en-US"/>
        </a:p>
      </dgm:t>
    </dgm:pt>
    <dgm:pt modelId="{E2D27B60-1307-4700-BA62-87E34DBBD40A}" type="sibTrans" cxnId="{63573D47-D978-4B63-9685-F6943168C4B9}">
      <dgm:prSet/>
      <dgm:spPr/>
      <dgm:t>
        <a:bodyPr/>
        <a:lstStyle/>
        <a:p>
          <a:endParaRPr lang="en-US"/>
        </a:p>
      </dgm:t>
    </dgm:pt>
    <dgm:pt modelId="{5B775452-2064-4930-8EAE-400E5EBA6550}">
      <dgm:prSet phldrT="[Text]" custT="1"/>
      <dgm:spPr>
        <a:solidFill>
          <a:schemeClr val="tx1">
            <a:lumMod val="40000"/>
            <a:lumOff val="60000"/>
          </a:schemeClr>
        </a:solidFill>
      </dgm:spPr>
      <dgm:t>
        <a:bodyPr/>
        <a:lstStyle/>
        <a:p>
          <a:r>
            <a:rPr lang="fa-IR" sz="1400" b="1" dirty="0">
              <a:solidFill>
                <a:srgbClr val="002060"/>
              </a:solidFill>
              <a:cs typeface="B Nazanin" panose="00000400000000000000" pitchFamily="2" charset="-78"/>
            </a:rPr>
            <a:t>بررسی بازار</a:t>
          </a:r>
          <a:endParaRPr lang="en-US" sz="1400" b="1" dirty="0">
            <a:solidFill>
              <a:srgbClr val="002060"/>
            </a:solidFill>
            <a:cs typeface="B Nazanin" panose="00000400000000000000" pitchFamily="2" charset="-78"/>
          </a:endParaRPr>
        </a:p>
      </dgm:t>
    </dgm:pt>
    <dgm:pt modelId="{F84D7F43-77FC-4C60-8ECE-E1BF429B51EF}" type="parTrans" cxnId="{CCD8AB45-4AE2-4E2A-94BB-9913818B9025}">
      <dgm:prSet/>
      <dgm:spPr/>
      <dgm:t>
        <a:bodyPr/>
        <a:lstStyle/>
        <a:p>
          <a:endParaRPr lang="en-US"/>
        </a:p>
      </dgm:t>
    </dgm:pt>
    <dgm:pt modelId="{3AB435F3-9F9E-4D2F-8B5D-F8CBF01D4CBE}" type="sibTrans" cxnId="{CCD8AB45-4AE2-4E2A-94BB-9913818B9025}">
      <dgm:prSet/>
      <dgm:spPr/>
      <dgm:t>
        <a:bodyPr/>
        <a:lstStyle/>
        <a:p>
          <a:endParaRPr lang="en-US"/>
        </a:p>
      </dgm:t>
    </dgm:pt>
    <dgm:pt modelId="{80702F78-A1AD-4532-8CC5-0D4C637EBBB1}">
      <dgm:prSet phldrT="[Text]" custT="1"/>
      <dgm:spPr>
        <a:gradFill flip="none" rotWithShape="0">
          <a:gsLst>
            <a:gs pos="0">
              <a:srgbClr val="F2B900">
                <a:shade val="30000"/>
                <a:satMod val="115000"/>
              </a:srgbClr>
            </a:gs>
            <a:gs pos="50000">
              <a:srgbClr val="F2B900">
                <a:shade val="67500"/>
                <a:satMod val="115000"/>
              </a:srgbClr>
            </a:gs>
            <a:gs pos="100000">
              <a:srgbClr val="F2B900">
                <a:shade val="100000"/>
                <a:satMod val="115000"/>
              </a:srgbClr>
            </a:gs>
          </a:gsLst>
          <a:path path="circle">
            <a:fillToRect l="100000" t="100000"/>
          </a:path>
          <a:tileRect r="-100000" b="-100000"/>
        </a:gradFill>
      </dgm:spPr>
      <dgm:t>
        <a:bodyPr/>
        <a:lstStyle/>
        <a:p>
          <a:r>
            <a:rPr lang="fa-IR" sz="1400" b="1">
              <a:solidFill>
                <a:srgbClr val="002060"/>
              </a:solidFill>
              <a:cs typeface="B Nazanin" panose="00000400000000000000" pitchFamily="2" charset="-78"/>
            </a:rPr>
            <a:t>محاسبات اقتصادی</a:t>
          </a:r>
          <a:endParaRPr lang="en-US" sz="1400" b="1" dirty="0">
            <a:solidFill>
              <a:srgbClr val="002060"/>
            </a:solidFill>
            <a:cs typeface="B Nazanin" panose="00000400000000000000" pitchFamily="2" charset="-78"/>
          </a:endParaRPr>
        </a:p>
      </dgm:t>
    </dgm:pt>
    <dgm:pt modelId="{75ADA028-127E-4D4C-9CFC-8E3C83EF273A}" type="parTrans" cxnId="{BC7EB09F-759D-42FC-B50E-D3BC12BB8C9C}">
      <dgm:prSet/>
      <dgm:spPr/>
      <dgm:t>
        <a:bodyPr/>
        <a:lstStyle/>
        <a:p>
          <a:endParaRPr lang="en-US"/>
        </a:p>
      </dgm:t>
    </dgm:pt>
    <dgm:pt modelId="{61BE312E-2E14-48F8-ACF4-04895BF119B8}" type="sibTrans" cxnId="{BC7EB09F-759D-42FC-B50E-D3BC12BB8C9C}">
      <dgm:prSet/>
      <dgm:spPr/>
      <dgm:t>
        <a:bodyPr/>
        <a:lstStyle/>
        <a:p>
          <a:endParaRPr lang="en-US"/>
        </a:p>
      </dgm:t>
    </dgm:pt>
    <dgm:pt modelId="{32F43189-30E4-4073-88BC-8BBF7248A9FE}" type="pres">
      <dgm:prSet presAssocID="{D8727A72-56F8-49D6-9614-B07713DBDF00}" presName="Name0" presStyleCnt="0">
        <dgm:presLayoutVars>
          <dgm:dir val="rev"/>
          <dgm:resizeHandles val="exact"/>
        </dgm:presLayoutVars>
      </dgm:prSet>
      <dgm:spPr/>
    </dgm:pt>
    <dgm:pt modelId="{A88829A7-CB7F-45AF-95E0-2E8F40FB30E8}" type="pres">
      <dgm:prSet presAssocID="{DCB75D9B-1BC1-4F47-B443-336EFC899368}" presName="parTxOnly" presStyleLbl="node1" presStyleIdx="0" presStyleCnt="8">
        <dgm:presLayoutVars>
          <dgm:bulletEnabled val="1"/>
        </dgm:presLayoutVars>
      </dgm:prSet>
      <dgm:spPr/>
    </dgm:pt>
    <dgm:pt modelId="{AE40EDBB-B031-473F-8E29-CC99FEADFE43}" type="pres">
      <dgm:prSet presAssocID="{5AF8477C-0DDD-4625-BF2D-A50F965D5188}" presName="parSpace" presStyleCnt="0"/>
      <dgm:spPr/>
    </dgm:pt>
    <dgm:pt modelId="{2D487051-B733-49A1-B084-6F3D48AD60D0}" type="pres">
      <dgm:prSet presAssocID="{DA037449-7C10-41DB-8EC1-7B8CDC65A455}" presName="parTxOnly" presStyleLbl="node1" presStyleIdx="1" presStyleCnt="8">
        <dgm:presLayoutVars>
          <dgm:bulletEnabled val="1"/>
        </dgm:presLayoutVars>
      </dgm:prSet>
      <dgm:spPr/>
    </dgm:pt>
    <dgm:pt modelId="{3F4EE380-D7DF-431A-9F87-81E90750F32A}" type="pres">
      <dgm:prSet presAssocID="{A9186DB7-E516-4469-A93C-EFCF0ED2C6AC}" presName="parSpace" presStyleCnt="0"/>
      <dgm:spPr/>
    </dgm:pt>
    <dgm:pt modelId="{0D531496-288A-4A6E-A63D-C15773A9763B}" type="pres">
      <dgm:prSet presAssocID="{42CB0ECC-3EAE-482A-B6A9-A63EBEEFE767}" presName="parTxOnly" presStyleLbl="node1" presStyleIdx="2" presStyleCnt="8">
        <dgm:presLayoutVars>
          <dgm:bulletEnabled val="1"/>
        </dgm:presLayoutVars>
      </dgm:prSet>
      <dgm:spPr/>
    </dgm:pt>
    <dgm:pt modelId="{E547741C-DE6C-4621-8AEF-BF4E9FBF1F8F}" type="pres">
      <dgm:prSet presAssocID="{AB059917-B18B-424C-A3CB-048B63EFAB84}" presName="parSpace" presStyleCnt="0"/>
      <dgm:spPr/>
    </dgm:pt>
    <dgm:pt modelId="{51EE115F-531D-43A9-9ABF-F7D4196C1C2B}" type="pres">
      <dgm:prSet presAssocID="{6833DEAF-3A60-41F7-89EC-3E2AF0668D6C}" presName="parTxOnly" presStyleLbl="node1" presStyleIdx="3" presStyleCnt="8">
        <dgm:presLayoutVars>
          <dgm:bulletEnabled val="1"/>
        </dgm:presLayoutVars>
      </dgm:prSet>
      <dgm:spPr/>
    </dgm:pt>
    <dgm:pt modelId="{31F89D1F-88A4-4557-85B6-4843462A286A}" type="pres">
      <dgm:prSet presAssocID="{41045B56-76D5-484C-8C2D-89F8BB7A037F}" presName="parSpace" presStyleCnt="0"/>
      <dgm:spPr/>
    </dgm:pt>
    <dgm:pt modelId="{04F108E5-E860-41BB-9B75-7EE70E2A5B7A}" type="pres">
      <dgm:prSet presAssocID="{3E5F2591-6D50-43B1-BF9C-DFFD0F110F5C}" presName="parTxOnly" presStyleLbl="node1" presStyleIdx="4" presStyleCnt="8">
        <dgm:presLayoutVars>
          <dgm:bulletEnabled val="1"/>
        </dgm:presLayoutVars>
      </dgm:prSet>
      <dgm:spPr/>
    </dgm:pt>
    <dgm:pt modelId="{9267B197-F506-455E-BD33-69CE86474208}" type="pres">
      <dgm:prSet presAssocID="{DD131879-85F2-4E0C-ABB9-6F01EBBEE215}" presName="parSpace" presStyleCnt="0"/>
      <dgm:spPr/>
    </dgm:pt>
    <dgm:pt modelId="{C746960E-B78D-445A-8641-351C6C526219}" type="pres">
      <dgm:prSet presAssocID="{A46802C8-DA3B-495B-A90A-72DA553E8C56}" presName="parTxOnly" presStyleLbl="node1" presStyleIdx="5" presStyleCnt="8">
        <dgm:presLayoutVars>
          <dgm:bulletEnabled val="1"/>
        </dgm:presLayoutVars>
      </dgm:prSet>
      <dgm:spPr/>
    </dgm:pt>
    <dgm:pt modelId="{7AAB78B2-374F-4520-BE60-9EC4F3C8B149}" type="pres">
      <dgm:prSet presAssocID="{E2D27B60-1307-4700-BA62-87E34DBBD40A}" presName="parSpace" presStyleCnt="0"/>
      <dgm:spPr/>
    </dgm:pt>
    <dgm:pt modelId="{182F0344-D6E8-4562-917A-83243013AB1D}" type="pres">
      <dgm:prSet presAssocID="{5B775452-2064-4930-8EAE-400E5EBA6550}" presName="parTxOnly" presStyleLbl="node1" presStyleIdx="6" presStyleCnt="8">
        <dgm:presLayoutVars>
          <dgm:bulletEnabled val="1"/>
        </dgm:presLayoutVars>
      </dgm:prSet>
      <dgm:spPr/>
    </dgm:pt>
    <dgm:pt modelId="{58BBEA01-4563-4D1E-A5E3-F0F49007D607}" type="pres">
      <dgm:prSet presAssocID="{3AB435F3-9F9E-4D2F-8B5D-F8CBF01D4CBE}" presName="parSpace" presStyleCnt="0"/>
      <dgm:spPr/>
    </dgm:pt>
    <dgm:pt modelId="{170D9D3D-373F-4445-9632-F74784FB7EF1}" type="pres">
      <dgm:prSet presAssocID="{80702F78-A1AD-4532-8CC5-0D4C637EBBB1}" presName="parTxOnly" presStyleLbl="node1" presStyleIdx="7" presStyleCnt="8">
        <dgm:presLayoutVars>
          <dgm:bulletEnabled val="1"/>
        </dgm:presLayoutVars>
      </dgm:prSet>
      <dgm:spPr/>
    </dgm:pt>
  </dgm:ptLst>
  <dgm:cxnLst>
    <dgm:cxn modelId="{9E1D390B-6F2A-4409-B0DA-3626A0A02324}" type="presOf" srcId="{5B775452-2064-4930-8EAE-400E5EBA6550}" destId="{182F0344-D6E8-4562-917A-83243013AB1D}" srcOrd="0" destOrd="0" presId="urn:microsoft.com/office/officeart/2005/8/layout/hChevron3"/>
    <dgm:cxn modelId="{18F4680D-92C1-4D9F-A0B1-7E8FFB6AB70F}" srcId="{D8727A72-56F8-49D6-9614-B07713DBDF00}" destId="{DCB75D9B-1BC1-4F47-B443-336EFC899368}" srcOrd="0" destOrd="0" parTransId="{1F8E0BCD-2899-49EE-87B0-AD140B823F0F}" sibTransId="{5AF8477C-0DDD-4625-BF2D-A50F965D5188}"/>
    <dgm:cxn modelId="{DAD65E15-D6DF-40E8-B025-642AB4FF5BDC}" type="presOf" srcId="{6833DEAF-3A60-41F7-89EC-3E2AF0668D6C}" destId="{51EE115F-531D-43A9-9ABF-F7D4196C1C2B}" srcOrd="0" destOrd="0" presId="urn:microsoft.com/office/officeart/2005/8/layout/hChevron3"/>
    <dgm:cxn modelId="{14BF4F61-69CB-48B5-A9C6-C229F895C756}" type="presOf" srcId="{DA037449-7C10-41DB-8EC1-7B8CDC65A455}" destId="{2D487051-B733-49A1-B084-6F3D48AD60D0}" srcOrd="0" destOrd="0" presId="urn:microsoft.com/office/officeart/2005/8/layout/hChevron3"/>
    <dgm:cxn modelId="{CCD8AB45-4AE2-4E2A-94BB-9913818B9025}" srcId="{D8727A72-56F8-49D6-9614-B07713DBDF00}" destId="{5B775452-2064-4930-8EAE-400E5EBA6550}" srcOrd="6" destOrd="0" parTransId="{F84D7F43-77FC-4C60-8ECE-E1BF429B51EF}" sibTransId="{3AB435F3-9F9E-4D2F-8B5D-F8CBF01D4CBE}"/>
    <dgm:cxn modelId="{63573D47-D978-4B63-9685-F6943168C4B9}" srcId="{D8727A72-56F8-49D6-9614-B07713DBDF00}" destId="{A46802C8-DA3B-495B-A90A-72DA553E8C56}" srcOrd="5" destOrd="0" parTransId="{B0A51965-5EC2-48DB-A0DA-4C2DE9E3CD4E}" sibTransId="{E2D27B60-1307-4700-BA62-87E34DBBD40A}"/>
    <dgm:cxn modelId="{538CC049-341D-42DE-AE13-634B1F0D81A6}" type="presOf" srcId="{D8727A72-56F8-49D6-9614-B07713DBDF00}" destId="{32F43189-30E4-4073-88BC-8BBF7248A9FE}" srcOrd="0" destOrd="0" presId="urn:microsoft.com/office/officeart/2005/8/layout/hChevron3"/>
    <dgm:cxn modelId="{D800B64C-6FE0-4EBE-A769-966B10060D24}" type="presOf" srcId="{DCB75D9B-1BC1-4F47-B443-336EFC899368}" destId="{A88829A7-CB7F-45AF-95E0-2E8F40FB30E8}" srcOrd="0" destOrd="0" presId="urn:microsoft.com/office/officeart/2005/8/layout/hChevron3"/>
    <dgm:cxn modelId="{E7323E7D-939D-47B8-AC2F-20457CA45EDB}" srcId="{D8727A72-56F8-49D6-9614-B07713DBDF00}" destId="{6833DEAF-3A60-41F7-89EC-3E2AF0668D6C}" srcOrd="3" destOrd="0" parTransId="{B54F9EE0-8CE9-4C54-B44F-98A5EB0A953B}" sibTransId="{41045B56-76D5-484C-8C2D-89F8BB7A037F}"/>
    <dgm:cxn modelId="{08552287-3CF5-43D1-9473-01623F1721CE}" type="presOf" srcId="{3E5F2591-6D50-43B1-BF9C-DFFD0F110F5C}" destId="{04F108E5-E860-41BB-9B75-7EE70E2A5B7A}" srcOrd="0" destOrd="0" presId="urn:microsoft.com/office/officeart/2005/8/layout/hChevron3"/>
    <dgm:cxn modelId="{5B2D2D96-85BC-443A-88A5-455F8D3ABE6F}" type="presOf" srcId="{A46802C8-DA3B-495B-A90A-72DA553E8C56}" destId="{C746960E-B78D-445A-8641-351C6C526219}" srcOrd="0" destOrd="0" presId="urn:microsoft.com/office/officeart/2005/8/layout/hChevron3"/>
    <dgm:cxn modelId="{BC7EB09F-759D-42FC-B50E-D3BC12BB8C9C}" srcId="{D8727A72-56F8-49D6-9614-B07713DBDF00}" destId="{80702F78-A1AD-4532-8CC5-0D4C637EBBB1}" srcOrd="7" destOrd="0" parTransId="{75ADA028-127E-4D4C-9CFC-8E3C83EF273A}" sibTransId="{61BE312E-2E14-48F8-ACF4-04895BF119B8}"/>
    <dgm:cxn modelId="{03F178B2-A20C-45A9-9DEF-CC8BB3210178}" srcId="{D8727A72-56F8-49D6-9614-B07713DBDF00}" destId="{DA037449-7C10-41DB-8EC1-7B8CDC65A455}" srcOrd="1" destOrd="0" parTransId="{76519712-CBAA-4B62-80D0-27B08A414BB1}" sibTransId="{A9186DB7-E516-4469-A93C-EFCF0ED2C6AC}"/>
    <dgm:cxn modelId="{D38DB8CD-798D-4D94-A7E6-C18412BDB5C2}" type="presOf" srcId="{42CB0ECC-3EAE-482A-B6A9-A63EBEEFE767}" destId="{0D531496-288A-4A6E-A63D-C15773A9763B}" srcOrd="0" destOrd="0" presId="urn:microsoft.com/office/officeart/2005/8/layout/hChevron3"/>
    <dgm:cxn modelId="{B2C60FDB-4C0D-4944-B91E-597D9D20BBAF}" srcId="{D8727A72-56F8-49D6-9614-B07713DBDF00}" destId="{42CB0ECC-3EAE-482A-B6A9-A63EBEEFE767}" srcOrd="2" destOrd="0" parTransId="{DEC1DCE2-F534-4A41-8362-9D58B85EF288}" sibTransId="{AB059917-B18B-424C-A3CB-048B63EFAB84}"/>
    <dgm:cxn modelId="{046350DF-2947-43BE-A243-A5D560617135}" srcId="{D8727A72-56F8-49D6-9614-B07713DBDF00}" destId="{3E5F2591-6D50-43B1-BF9C-DFFD0F110F5C}" srcOrd="4" destOrd="0" parTransId="{12916A1D-3B2B-4FD2-B5E6-6AE41069E53E}" sibTransId="{DD131879-85F2-4E0C-ABB9-6F01EBBEE215}"/>
    <dgm:cxn modelId="{89217BE2-A267-45C3-85B9-B047C43679FE}" type="presOf" srcId="{80702F78-A1AD-4532-8CC5-0D4C637EBBB1}" destId="{170D9D3D-373F-4445-9632-F74784FB7EF1}" srcOrd="0" destOrd="0" presId="urn:microsoft.com/office/officeart/2005/8/layout/hChevron3"/>
    <dgm:cxn modelId="{6FF583C0-EC43-483B-A195-79E45385F7B8}" type="presParOf" srcId="{32F43189-30E4-4073-88BC-8BBF7248A9FE}" destId="{A88829A7-CB7F-45AF-95E0-2E8F40FB30E8}" srcOrd="0" destOrd="0" presId="urn:microsoft.com/office/officeart/2005/8/layout/hChevron3"/>
    <dgm:cxn modelId="{7D254113-5B27-463C-AE3D-142F3F2D6108}" type="presParOf" srcId="{32F43189-30E4-4073-88BC-8BBF7248A9FE}" destId="{AE40EDBB-B031-473F-8E29-CC99FEADFE43}" srcOrd="1" destOrd="0" presId="urn:microsoft.com/office/officeart/2005/8/layout/hChevron3"/>
    <dgm:cxn modelId="{C9980116-AA87-4937-8613-5BB6D629703F}" type="presParOf" srcId="{32F43189-30E4-4073-88BC-8BBF7248A9FE}" destId="{2D487051-B733-49A1-B084-6F3D48AD60D0}" srcOrd="2" destOrd="0" presId="urn:microsoft.com/office/officeart/2005/8/layout/hChevron3"/>
    <dgm:cxn modelId="{5B5DBD76-4353-4D28-A943-64898659C360}" type="presParOf" srcId="{32F43189-30E4-4073-88BC-8BBF7248A9FE}" destId="{3F4EE380-D7DF-431A-9F87-81E90750F32A}" srcOrd="3" destOrd="0" presId="urn:microsoft.com/office/officeart/2005/8/layout/hChevron3"/>
    <dgm:cxn modelId="{D7D9F4A4-3DBA-43C3-9775-EEBF04AE5943}" type="presParOf" srcId="{32F43189-30E4-4073-88BC-8BBF7248A9FE}" destId="{0D531496-288A-4A6E-A63D-C15773A9763B}" srcOrd="4" destOrd="0" presId="urn:microsoft.com/office/officeart/2005/8/layout/hChevron3"/>
    <dgm:cxn modelId="{3E8DDD92-379D-4338-B6B2-DD110C575366}" type="presParOf" srcId="{32F43189-30E4-4073-88BC-8BBF7248A9FE}" destId="{E547741C-DE6C-4621-8AEF-BF4E9FBF1F8F}" srcOrd="5" destOrd="0" presId="urn:microsoft.com/office/officeart/2005/8/layout/hChevron3"/>
    <dgm:cxn modelId="{FFAB4250-93A6-46E7-9077-7324BCBE3339}" type="presParOf" srcId="{32F43189-30E4-4073-88BC-8BBF7248A9FE}" destId="{51EE115F-531D-43A9-9ABF-F7D4196C1C2B}" srcOrd="6" destOrd="0" presId="urn:microsoft.com/office/officeart/2005/8/layout/hChevron3"/>
    <dgm:cxn modelId="{D2F46A4F-C2D8-4AD7-A51B-2FE34F07B498}" type="presParOf" srcId="{32F43189-30E4-4073-88BC-8BBF7248A9FE}" destId="{31F89D1F-88A4-4557-85B6-4843462A286A}" srcOrd="7" destOrd="0" presId="urn:microsoft.com/office/officeart/2005/8/layout/hChevron3"/>
    <dgm:cxn modelId="{18813699-18D5-4650-B61A-FC4175A8B811}" type="presParOf" srcId="{32F43189-30E4-4073-88BC-8BBF7248A9FE}" destId="{04F108E5-E860-41BB-9B75-7EE70E2A5B7A}" srcOrd="8" destOrd="0" presId="urn:microsoft.com/office/officeart/2005/8/layout/hChevron3"/>
    <dgm:cxn modelId="{D6A1A55D-D790-4733-BBBB-4EFEA7726E71}" type="presParOf" srcId="{32F43189-30E4-4073-88BC-8BBF7248A9FE}" destId="{9267B197-F506-455E-BD33-69CE86474208}" srcOrd="9" destOrd="0" presId="urn:microsoft.com/office/officeart/2005/8/layout/hChevron3"/>
    <dgm:cxn modelId="{B234D1C7-AE81-4611-ADC7-C8722AB1068B}" type="presParOf" srcId="{32F43189-30E4-4073-88BC-8BBF7248A9FE}" destId="{C746960E-B78D-445A-8641-351C6C526219}" srcOrd="10" destOrd="0" presId="urn:microsoft.com/office/officeart/2005/8/layout/hChevron3"/>
    <dgm:cxn modelId="{5C5C5C00-94AA-425C-A814-D3F42FAE30FC}" type="presParOf" srcId="{32F43189-30E4-4073-88BC-8BBF7248A9FE}" destId="{7AAB78B2-374F-4520-BE60-9EC4F3C8B149}" srcOrd="11" destOrd="0" presId="urn:microsoft.com/office/officeart/2005/8/layout/hChevron3"/>
    <dgm:cxn modelId="{301714B4-9F86-4F43-9853-80ABF1400A1D}" type="presParOf" srcId="{32F43189-30E4-4073-88BC-8BBF7248A9FE}" destId="{182F0344-D6E8-4562-917A-83243013AB1D}" srcOrd="12" destOrd="0" presId="urn:microsoft.com/office/officeart/2005/8/layout/hChevron3"/>
    <dgm:cxn modelId="{269E789E-06C5-4E8E-94AF-76564EBC48EA}" type="presParOf" srcId="{32F43189-30E4-4073-88BC-8BBF7248A9FE}" destId="{58BBEA01-4563-4D1E-A5E3-F0F49007D607}" srcOrd="13" destOrd="0" presId="urn:microsoft.com/office/officeart/2005/8/layout/hChevron3"/>
    <dgm:cxn modelId="{D293815F-0E05-4705-AF53-F83F74A22B55}" type="presParOf" srcId="{32F43189-30E4-4073-88BC-8BBF7248A9FE}" destId="{170D9D3D-373F-4445-9632-F74784FB7EF1}" srcOrd="14"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1.xml><?xml version="1.0" encoding="utf-8"?>
<dgm:dataModel xmlns:dgm="http://schemas.openxmlformats.org/drawingml/2006/diagram" xmlns:a="http://schemas.openxmlformats.org/drawingml/2006/main">
  <dgm:ptLst>
    <dgm:pt modelId="{D8727A72-56F8-49D6-9614-B07713DBDF00}" type="doc">
      <dgm:prSet loTypeId="urn:microsoft.com/office/officeart/2005/8/layout/hChevron3" loCatId="process" qsTypeId="urn:microsoft.com/office/officeart/2005/8/quickstyle/simple1" qsCatId="simple" csTypeId="urn:microsoft.com/office/officeart/2005/8/colors/accent0_1" csCatId="mainScheme" phldr="1"/>
      <dgm:spPr/>
    </dgm:pt>
    <dgm:pt modelId="{DCB75D9B-1BC1-4F47-B443-336EFC899368}">
      <dgm:prSet phldrT="[Text]" custT="1"/>
      <dgm:spPr>
        <a:solidFill>
          <a:schemeClr val="tx1">
            <a:lumMod val="40000"/>
            <a:lumOff val="60000"/>
          </a:schemeClr>
        </a:solidFill>
      </dgm:spPr>
      <dgm:t>
        <a:bodyPr/>
        <a:lstStyle/>
        <a:p>
          <a:r>
            <a:rPr lang="fa-IR" sz="1400" b="1">
              <a:solidFill>
                <a:srgbClr val="002060"/>
              </a:solidFill>
              <a:cs typeface="B Nazanin" panose="00000400000000000000" pitchFamily="2" charset="-78"/>
            </a:rPr>
            <a:t>مقدمه</a:t>
          </a:r>
          <a:endParaRPr lang="en-US" sz="1400" b="1" dirty="0">
            <a:solidFill>
              <a:srgbClr val="002060"/>
            </a:solidFill>
            <a:cs typeface="B Nazanin" panose="00000400000000000000" pitchFamily="2" charset="-78"/>
          </a:endParaRPr>
        </a:p>
      </dgm:t>
    </dgm:pt>
    <dgm:pt modelId="{1F8E0BCD-2899-49EE-87B0-AD140B823F0F}" type="parTrans" cxnId="{18F4680D-92C1-4D9F-A0B1-7E8FFB6AB70F}">
      <dgm:prSet/>
      <dgm:spPr/>
      <dgm:t>
        <a:bodyPr/>
        <a:lstStyle/>
        <a:p>
          <a:endParaRPr lang="en-US"/>
        </a:p>
      </dgm:t>
    </dgm:pt>
    <dgm:pt modelId="{5AF8477C-0DDD-4625-BF2D-A50F965D5188}" type="sibTrans" cxnId="{18F4680D-92C1-4D9F-A0B1-7E8FFB6AB70F}">
      <dgm:prSet/>
      <dgm:spPr/>
      <dgm:t>
        <a:bodyPr/>
        <a:lstStyle/>
        <a:p>
          <a:endParaRPr lang="en-US"/>
        </a:p>
      </dgm:t>
    </dgm:pt>
    <dgm:pt modelId="{DA037449-7C10-41DB-8EC1-7B8CDC65A455}">
      <dgm:prSet phldrT="[Text]" custT="1"/>
      <dgm:spPr>
        <a:solidFill>
          <a:schemeClr val="tx1">
            <a:lumMod val="40000"/>
            <a:lumOff val="60000"/>
          </a:schemeClr>
        </a:solidFill>
      </dgm:spPr>
      <dgm:t>
        <a:bodyPr/>
        <a:lstStyle/>
        <a:p>
          <a:r>
            <a:rPr lang="fa-IR" sz="1400" b="1">
              <a:solidFill>
                <a:srgbClr val="002060"/>
              </a:solidFill>
              <a:cs typeface="B Nazanin" panose="00000400000000000000" pitchFamily="2" charset="-78"/>
            </a:rPr>
            <a:t>خواص</a:t>
          </a:r>
          <a:endParaRPr lang="en-US" sz="1400" b="1" dirty="0">
            <a:solidFill>
              <a:srgbClr val="002060"/>
            </a:solidFill>
            <a:cs typeface="B Nazanin" panose="00000400000000000000" pitchFamily="2" charset="-78"/>
          </a:endParaRPr>
        </a:p>
      </dgm:t>
    </dgm:pt>
    <dgm:pt modelId="{76519712-CBAA-4B62-80D0-27B08A414BB1}" type="parTrans" cxnId="{03F178B2-A20C-45A9-9DEF-CC8BB3210178}">
      <dgm:prSet/>
      <dgm:spPr/>
      <dgm:t>
        <a:bodyPr/>
        <a:lstStyle/>
        <a:p>
          <a:endParaRPr lang="en-US"/>
        </a:p>
      </dgm:t>
    </dgm:pt>
    <dgm:pt modelId="{A9186DB7-E516-4469-A93C-EFCF0ED2C6AC}" type="sibTrans" cxnId="{03F178B2-A20C-45A9-9DEF-CC8BB3210178}">
      <dgm:prSet/>
      <dgm:spPr/>
      <dgm:t>
        <a:bodyPr/>
        <a:lstStyle/>
        <a:p>
          <a:endParaRPr lang="en-US"/>
        </a:p>
      </dgm:t>
    </dgm:pt>
    <dgm:pt modelId="{6833DEAF-3A60-41F7-89EC-3E2AF0668D6C}">
      <dgm:prSet phldrT="[Text]" custT="1"/>
      <dgm:spPr>
        <a:solidFill>
          <a:schemeClr val="tx1">
            <a:lumMod val="40000"/>
            <a:lumOff val="60000"/>
          </a:schemeClr>
        </a:solidFill>
      </dgm:spPr>
      <dgm:t>
        <a:bodyPr/>
        <a:lstStyle/>
        <a:p>
          <a:r>
            <a:rPr lang="fa-IR" sz="1400" b="1">
              <a:solidFill>
                <a:srgbClr val="002060"/>
              </a:solidFill>
              <a:cs typeface="B Nazanin" panose="00000400000000000000" pitchFamily="2" charset="-78"/>
            </a:rPr>
            <a:t>کاربرد</a:t>
          </a:r>
          <a:endParaRPr lang="en-US" sz="1400" b="1" dirty="0">
            <a:solidFill>
              <a:srgbClr val="002060"/>
            </a:solidFill>
            <a:cs typeface="B Nazanin" panose="00000400000000000000" pitchFamily="2" charset="-78"/>
          </a:endParaRPr>
        </a:p>
      </dgm:t>
    </dgm:pt>
    <dgm:pt modelId="{B54F9EE0-8CE9-4C54-B44F-98A5EB0A953B}" type="parTrans" cxnId="{E7323E7D-939D-47B8-AC2F-20457CA45EDB}">
      <dgm:prSet/>
      <dgm:spPr/>
      <dgm:t>
        <a:bodyPr/>
        <a:lstStyle/>
        <a:p>
          <a:endParaRPr lang="en-US"/>
        </a:p>
      </dgm:t>
    </dgm:pt>
    <dgm:pt modelId="{41045B56-76D5-484C-8C2D-89F8BB7A037F}" type="sibTrans" cxnId="{E7323E7D-939D-47B8-AC2F-20457CA45EDB}">
      <dgm:prSet/>
      <dgm:spPr/>
      <dgm:t>
        <a:bodyPr/>
        <a:lstStyle/>
        <a:p>
          <a:endParaRPr lang="en-US"/>
        </a:p>
      </dgm:t>
    </dgm:pt>
    <dgm:pt modelId="{42CB0ECC-3EAE-482A-B6A9-A63EBEEFE767}">
      <dgm:prSet phldrT="[Text]" custT="1"/>
      <dgm:spPr>
        <a:solidFill>
          <a:schemeClr val="tx1">
            <a:lumMod val="40000"/>
            <a:lumOff val="60000"/>
          </a:schemeClr>
        </a:solidFill>
      </dgm:spPr>
      <dgm:t>
        <a:bodyPr/>
        <a:lstStyle/>
        <a:p>
          <a:r>
            <a:rPr lang="fa-IR" sz="1400" b="1">
              <a:solidFill>
                <a:srgbClr val="002060"/>
              </a:solidFill>
              <a:cs typeface="B Nazanin" panose="00000400000000000000" pitchFamily="2" charset="-78"/>
            </a:rPr>
            <a:t>تاریخچه</a:t>
          </a:r>
          <a:endParaRPr lang="en-US" sz="1400" b="1" dirty="0">
            <a:solidFill>
              <a:srgbClr val="002060"/>
            </a:solidFill>
            <a:cs typeface="B Nazanin" panose="00000400000000000000" pitchFamily="2" charset="-78"/>
          </a:endParaRPr>
        </a:p>
      </dgm:t>
    </dgm:pt>
    <dgm:pt modelId="{DEC1DCE2-F534-4A41-8362-9D58B85EF288}" type="parTrans" cxnId="{B2C60FDB-4C0D-4944-B91E-597D9D20BBAF}">
      <dgm:prSet/>
      <dgm:spPr/>
      <dgm:t>
        <a:bodyPr/>
        <a:lstStyle/>
        <a:p>
          <a:endParaRPr lang="en-US"/>
        </a:p>
      </dgm:t>
    </dgm:pt>
    <dgm:pt modelId="{AB059917-B18B-424C-A3CB-048B63EFAB84}" type="sibTrans" cxnId="{B2C60FDB-4C0D-4944-B91E-597D9D20BBAF}">
      <dgm:prSet/>
      <dgm:spPr/>
      <dgm:t>
        <a:bodyPr/>
        <a:lstStyle/>
        <a:p>
          <a:endParaRPr lang="en-US"/>
        </a:p>
      </dgm:t>
    </dgm:pt>
    <dgm:pt modelId="{3E5F2591-6D50-43B1-BF9C-DFFD0F110F5C}">
      <dgm:prSet phldrT="[Text]" custT="1">
        <dgm:style>
          <a:lnRef idx="1">
            <a:schemeClr val="dk1"/>
          </a:lnRef>
          <a:fillRef idx="3">
            <a:schemeClr val="dk1"/>
          </a:fillRef>
          <a:effectRef idx="2">
            <a:schemeClr val="dk1"/>
          </a:effectRef>
          <a:fontRef idx="minor">
            <a:schemeClr val="lt1"/>
          </a:fontRef>
        </dgm:style>
      </dgm:prSet>
      <dgm:spPr>
        <a:solidFill>
          <a:schemeClr val="tx1">
            <a:lumMod val="40000"/>
            <a:lumOff val="60000"/>
          </a:schemeClr>
        </a:solidFill>
      </dgm:spPr>
      <dgm:t>
        <a:bodyPr/>
        <a:lstStyle/>
        <a:p>
          <a:r>
            <a:rPr lang="fa-IR" sz="1400" b="1">
              <a:solidFill>
                <a:srgbClr val="002060"/>
              </a:solidFill>
              <a:cs typeface="B Nazanin" panose="00000400000000000000" pitchFamily="2" charset="-78"/>
            </a:rPr>
            <a:t>روش های تولید</a:t>
          </a:r>
          <a:endParaRPr lang="en-US" sz="1400" b="1" dirty="0">
            <a:solidFill>
              <a:srgbClr val="002060"/>
            </a:solidFill>
            <a:cs typeface="B Nazanin" panose="00000400000000000000" pitchFamily="2" charset="-78"/>
          </a:endParaRPr>
        </a:p>
      </dgm:t>
    </dgm:pt>
    <dgm:pt modelId="{12916A1D-3B2B-4FD2-B5E6-6AE41069E53E}" type="parTrans" cxnId="{046350DF-2947-43BE-A243-A5D560617135}">
      <dgm:prSet/>
      <dgm:spPr/>
      <dgm:t>
        <a:bodyPr/>
        <a:lstStyle/>
        <a:p>
          <a:endParaRPr lang="en-US"/>
        </a:p>
      </dgm:t>
    </dgm:pt>
    <dgm:pt modelId="{DD131879-85F2-4E0C-ABB9-6F01EBBEE215}" type="sibTrans" cxnId="{046350DF-2947-43BE-A243-A5D560617135}">
      <dgm:prSet/>
      <dgm:spPr/>
      <dgm:t>
        <a:bodyPr/>
        <a:lstStyle/>
        <a:p>
          <a:endParaRPr lang="en-US"/>
        </a:p>
      </dgm:t>
    </dgm:pt>
    <dgm:pt modelId="{A46802C8-DA3B-495B-A90A-72DA553E8C56}">
      <dgm:prSet phldrT="[Text]" custT="1"/>
      <dgm:spPr>
        <a:solidFill>
          <a:schemeClr val="tx1">
            <a:lumMod val="40000"/>
            <a:lumOff val="60000"/>
          </a:schemeClr>
        </a:solidFill>
      </dgm:spPr>
      <dgm:t>
        <a:bodyPr/>
        <a:lstStyle/>
        <a:p>
          <a:r>
            <a:rPr lang="fa-IR" sz="1400" b="1">
              <a:solidFill>
                <a:srgbClr val="002060"/>
              </a:solidFill>
              <a:effectLst>
                <a:outerShdw blurRad="38100" dist="38100" dir="2700000" algn="tl">
                  <a:srgbClr val="000000">
                    <a:alpha val="43137"/>
                  </a:srgbClr>
                </a:outerShdw>
              </a:effectLst>
              <a:cs typeface="B Nazanin" panose="00000400000000000000" pitchFamily="2" charset="-78"/>
            </a:rPr>
            <a:t>بهترین روش تولید</a:t>
          </a:r>
          <a:endParaRPr lang="en-US" sz="1400" b="1" dirty="0">
            <a:solidFill>
              <a:srgbClr val="002060"/>
            </a:solidFill>
            <a:effectLst>
              <a:outerShdw blurRad="38100" dist="38100" dir="2700000" algn="tl">
                <a:srgbClr val="000000">
                  <a:alpha val="43137"/>
                </a:srgbClr>
              </a:outerShdw>
            </a:effectLst>
            <a:cs typeface="B Nazanin" panose="00000400000000000000" pitchFamily="2" charset="-78"/>
          </a:endParaRPr>
        </a:p>
      </dgm:t>
    </dgm:pt>
    <dgm:pt modelId="{B0A51965-5EC2-48DB-A0DA-4C2DE9E3CD4E}" type="parTrans" cxnId="{63573D47-D978-4B63-9685-F6943168C4B9}">
      <dgm:prSet/>
      <dgm:spPr/>
      <dgm:t>
        <a:bodyPr/>
        <a:lstStyle/>
        <a:p>
          <a:endParaRPr lang="en-US"/>
        </a:p>
      </dgm:t>
    </dgm:pt>
    <dgm:pt modelId="{E2D27B60-1307-4700-BA62-87E34DBBD40A}" type="sibTrans" cxnId="{63573D47-D978-4B63-9685-F6943168C4B9}">
      <dgm:prSet/>
      <dgm:spPr/>
      <dgm:t>
        <a:bodyPr/>
        <a:lstStyle/>
        <a:p>
          <a:endParaRPr lang="en-US"/>
        </a:p>
      </dgm:t>
    </dgm:pt>
    <dgm:pt modelId="{5B775452-2064-4930-8EAE-400E5EBA6550}">
      <dgm:prSet phldrT="[Text]" custT="1"/>
      <dgm:spPr>
        <a:solidFill>
          <a:schemeClr val="tx1">
            <a:lumMod val="40000"/>
            <a:lumOff val="60000"/>
          </a:schemeClr>
        </a:solidFill>
      </dgm:spPr>
      <dgm:t>
        <a:bodyPr/>
        <a:lstStyle/>
        <a:p>
          <a:r>
            <a:rPr lang="fa-IR" sz="1400" b="1" dirty="0">
              <a:solidFill>
                <a:srgbClr val="002060"/>
              </a:solidFill>
              <a:cs typeface="B Nazanin" panose="00000400000000000000" pitchFamily="2" charset="-78"/>
            </a:rPr>
            <a:t>بررسی بازار</a:t>
          </a:r>
          <a:endParaRPr lang="en-US" sz="1400" b="1" dirty="0">
            <a:solidFill>
              <a:srgbClr val="002060"/>
            </a:solidFill>
            <a:cs typeface="B Nazanin" panose="00000400000000000000" pitchFamily="2" charset="-78"/>
          </a:endParaRPr>
        </a:p>
      </dgm:t>
    </dgm:pt>
    <dgm:pt modelId="{F84D7F43-77FC-4C60-8ECE-E1BF429B51EF}" type="parTrans" cxnId="{CCD8AB45-4AE2-4E2A-94BB-9913818B9025}">
      <dgm:prSet/>
      <dgm:spPr/>
      <dgm:t>
        <a:bodyPr/>
        <a:lstStyle/>
        <a:p>
          <a:endParaRPr lang="en-US"/>
        </a:p>
      </dgm:t>
    </dgm:pt>
    <dgm:pt modelId="{3AB435F3-9F9E-4D2F-8B5D-F8CBF01D4CBE}" type="sibTrans" cxnId="{CCD8AB45-4AE2-4E2A-94BB-9913818B9025}">
      <dgm:prSet/>
      <dgm:spPr/>
      <dgm:t>
        <a:bodyPr/>
        <a:lstStyle/>
        <a:p>
          <a:endParaRPr lang="en-US"/>
        </a:p>
      </dgm:t>
    </dgm:pt>
    <dgm:pt modelId="{80702F78-A1AD-4532-8CC5-0D4C637EBBB1}">
      <dgm:prSet phldrT="[Text]" custT="1"/>
      <dgm:spPr>
        <a:gradFill flip="none" rotWithShape="0">
          <a:gsLst>
            <a:gs pos="0">
              <a:srgbClr val="F2B900">
                <a:shade val="30000"/>
                <a:satMod val="115000"/>
              </a:srgbClr>
            </a:gs>
            <a:gs pos="50000">
              <a:srgbClr val="F2B900">
                <a:shade val="67500"/>
                <a:satMod val="115000"/>
              </a:srgbClr>
            </a:gs>
            <a:gs pos="100000">
              <a:srgbClr val="F2B900">
                <a:shade val="100000"/>
                <a:satMod val="115000"/>
              </a:srgbClr>
            </a:gs>
          </a:gsLst>
          <a:path path="circle">
            <a:fillToRect l="100000" t="100000"/>
          </a:path>
          <a:tileRect r="-100000" b="-100000"/>
        </a:gradFill>
      </dgm:spPr>
      <dgm:t>
        <a:bodyPr/>
        <a:lstStyle/>
        <a:p>
          <a:r>
            <a:rPr lang="fa-IR" sz="1400" b="1">
              <a:solidFill>
                <a:srgbClr val="002060"/>
              </a:solidFill>
              <a:cs typeface="B Nazanin" panose="00000400000000000000" pitchFamily="2" charset="-78"/>
            </a:rPr>
            <a:t>محاسبات اقتصادی</a:t>
          </a:r>
          <a:endParaRPr lang="en-US" sz="1400" b="1" dirty="0">
            <a:solidFill>
              <a:srgbClr val="002060"/>
            </a:solidFill>
            <a:cs typeface="B Nazanin" panose="00000400000000000000" pitchFamily="2" charset="-78"/>
          </a:endParaRPr>
        </a:p>
      </dgm:t>
    </dgm:pt>
    <dgm:pt modelId="{75ADA028-127E-4D4C-9CFC-8E3C83EF273A}" type="parTrans" cxnId="{BC7EB09F-759D-42FC-B50E-D3BC12BB8C9C}">
      <dgm:prSet/>
      <dgm:spPr/>
      <dgm:t>
        <a:bodyPr/>
        <a:lstStyle/>
        <a:p>
          <a:endParaRPr lang="en-US"/>
        </a:p>
      </dgm:t>
    </dgm:pt>
    <dgm:pt modelId="{61BE312E-2E14-48F8-ACF4-04895BF119B8}" type="sibTrans" cxnId="{BC7EB09F-759D-42FC-B50E-D3BC12BB8C9C}">
      <dgm:prSet/>
      <dgm:spPr/>
      <dgm:t>
        <a:bodyPr/>
        <a:lstStyle/>
        <a:p>
          <a:endParaRPr lang="en-US"/>
        </a:p>
      </dgm:t>
    </dgm:pt>
    <dgm:pt modelId="{32F43189-30E4-4073-88BC-8BBF7248A9FE}" type="pres">
      <dgm:prSet presAssocID="{D8727A72-56F8-49D6-9614-B07713DBDF00}" presName="Name0" presStyleCnt="0">
        <dgm:presLayoutVars>
          <dgm:dir val="rev"/>
          <dgm:resizeHandles val="exact"/>
        </dgm:presLayoutVars>
      </dgm:prSet>
      <dgm:spPr/>
    </dgm:pt>
    <dgm:pt modelId="{A88829A7-CB7F-45AF-95E0-2E8F40FB30E8}" type="pres">
      <dgm:prSet presAssocID="{DCB75D9B-1BC1-4F47-B443-336EFC899368}" presName="parTxOnly" presStyleLbl="node1" presStyleIdx="0" presStyleCnt="8">
        <dgm:presLayoutVars>
          <dgm:bulletEnabled val="1"/>
        </dgm:presLayoutVars>
      </dgm:prSet>
      <dgm:spPr/>
    </dgm:pt>
    <dgm:pt modelId="{AE40EDBB-B031-473F-8E29-CC99FEADFE43}" type="pres">
      <dgm:prSet presAssocID="{5AF8477C-0DDD-4625-BF2D-A50F965D5188}" presName="parSpace" presStyleCnt="0"/>
      <dgm:spPr/>
    </dgm:pt>
    <dgm:pt modelId="{2D487051-B733-49A1-B084-6F3D48AD60D0}" type="pres">
      <dgm:prSet presAssocID="{DA037449-7C10-41DB-8EC1-7B8CDC65A455}" presName="parTxOnly" presStyleLbl="node1" presStyleIdx="1" presStyleCnt="8">
        <dgm:presLayoutVars>
          <dgm:bulletEnabled val="1"/>
        </dgm:presLayoutVars>
      </dgm:prSet>
      <dgm:spPr/>
    </dgm:pt>
    <dgm:pt modelId="{3F4EE380-D7DF-431A-9F87-81E90750F32A}" type="pres">
      <dgm:prSet presAssocID="{A9186DB7-E516-4469-A93C-EFCF0ED2C6AC}" presName="parSpace" presStyleCnt="0"/>
      <dgm:spPr/>
    </dgm:pt>
    <dgm:pt modelId="{0D531496-288A-4A6E-A63D-C15773A9763B}" type="pres">
      <dgm:prSet presAssocID="{42CB0ECC-3EAE-482A-B6A9-A63EBEEFE767}" presName="parTxOnly" presStyleLbl="node1" presStyleIdx="2" presStyleCnt="8">
        <dgm:presLayoutVars>
          <dgm:bulletEnabled val="1"/>
        </dgm:presLayoutVars>
      </dgm:prSet>
      <dgm:spPr/>
    </dgm:pt>
    <dgm:pt modelId="{E547741C-DE6C-4621-8AEF-BF4E9FBF1F8F}" type="pres">
      <dgm:prSet presAssocID="{AB059917-B18B-424C-A3CB-048B63EFAB84}" presName="parSpace" presStyleCnt="0"/>
      <dgm:spPr/>
    </dgm:pt>
    <dgm:pt modelId="{51EE115F-531D-43A9-9ABF-F7D4196C1C2B}" type="pres">
      <dgm:prSet presAssocID="{6833DEAF-3A60-41F7-89EC-3E2AF0668D6C}" presName="parTxOnly" presStyleLbl="node1" presStyleIdx="3" presStyleCnt="8">
        <dgm:presLayoutVars>
          <dgm:bulletEnabled val="1"/>
        </dgm:presLayoutVars>
      </dgm:prSet>
      <dgm:spPr/>
    </dgm:pt>
    <dgm:pt modelId="{31F89D1F-88A4-4557-85B6-4843462A286A}" type="pres">
      <dgm:prSet presAssocID="{41045B56-76D5-484C-8C2D-89F8BB7A037F}" presName="parSpace" presStyleCnt="0"/>
      <dgm:spPr/>
    </dgm:pt>
    <dgm:pt modelId="{04F108E5-E860-41BB-9B75-7EE70E2A5B7A}" type="pres">
      <dgm:prSet presAssocID="{3E5F2591-6D50-43B1-BF9C-DFFD0F110F5C}" presName="parTxOnly" presStyleLbl="node1" presStyleIdx="4" presStyleCnt="8">
        <dgm:presLayoutVars>
          <dgm:bulletEnabled val="1"/>
        </dgm:presLayoutVars>
      </dgm:prSet>
      <dgm:spPr/>
    </dgm:pt>
    <dgm:pt modelId="{9267B197-F506-455E-BD33-69CE86474208}" type="pres">
      <dgm:prSet presAssocID="{DD131879-85F2-4E0C-ABB9-6F01EBBEE215}" presName="parSpace" presStyleCnt="0"/>
      <dgm:spPr/>
    </dgm:pt>
    <dgm:pt modelId="{C746960E-B78D-445A-8641-351C6C526219}" type="pres">
      <dgm:prSet presAssocID="{A46802C8-DA3B-495B-A90A-72DA553E8C56}" presName="parTxOnly" presStyleLbl="node1" presStyleIdx="5" presStyleCnt="8">
        <dgm:presLayoutVars>
          <dgm:bulletEnabled val="1"/>
        </dgm:presLayoutVars>
      </dgm:prSet>
      <dgm:spPr/>
    </dgm:pt>
    <dgm:pt modelId="{7AAB78B2-374F-4520-BE60-9EC4F3C8B149}" type="pres">
      <dgm:prSet presAssocID="{E2D27B60-1307-4700-BA62-87E34DBBD40A}" presName="parSpace" presStyleCnt="0"/>
      <dgm:spPr/>
    </dgm:pt>
    <dgm:pt modelId="{182F0344-D6E8-4562-917A-83243013AB1D}" type="pres">
      <dgm:prSet presAssocID="{5B775452-2064-4930-8EAE-400E5EBA6550}" presName="parTxOnly" presStyleLbl="node1" presStyleIdx="6" presStyleCnt="8">
        <dgm:presLayoutVars>
          <dgm:bulletEnabled val="1"/>
        </dgm:presLayoutVars>
      </dgm:prSet>
      <dgm:spPr/>
    </dgm:pt>
    <dgm:pt modelId="{58BBEA01-4563-4D1E-A5E3-F0F49007D607}" type="pres">
      <dgm:prSet presAssocID="{3AB435F3-9F9E-4D2F-8B5D-F8CBF01D4CBE}" presName="parSpace" presStyleCnt="0"/>
      <dgm:spPr/>
    </dgm:pt>
    <dgm:pt modelId="{170D9D3D-373F-4445-9632-F74784FB7EF1}" type="pres">
      <dgm:prSet presAssocID="{80702F78-A1AD-4532-8CC5-0D4C637EBBB1}" presName="parTxOnly" presStyleLbl="node1" presStyleIdx="7" presStyleCnt="8">
        <dgm:presLayoutVars>
          <dgm:bulletEnabled val="1"/>
        </dgm:presLayoutVars>
      </dgm:prSet>
      <dgm:spPr/>
    </dgm:pt>
  </dgm:ptLst>
  <dgm:cxnLst>
    <dgm:cxn modelId="{18F4680D-92C1-4D9F-A0B1-7E8FFB6AB70F}" srcId="{D8727A72-56F8-49D6-9614-B07713DBDF00}" destId="{DCB75D9B-1BC1-4F47-B443-336EFC899368}" srcOrd="0" destOrd="0" parTransId="{1F8E0BCD-2899-49EE-87B0-AD140B823F0F}" sibTransId="{5AF8477C-0DDD-4625-BF2D-A50F965D5188}"/>
    <dgm:cxn modelId="{EA4B013B-C109-4300-9832-BD656209E2F4}" type="presOf" srcId="{3E5F2591-6D50-43B1-BF9C-DFFD0F110F5C}" destId="{04F108E5-E860-41BB-9B75-7EE70E2A5B7A}" srcOrd="0" destOrd="0" presId="urn:microsoft.com/office/officeart/2005/8/layout/hChevron3"/>
    <dgm:cxn modelId="{40EF023B-602F-4E17-979C-1A8C43DFE6E2}" type="presOf" srcId="{42CB0ECC-3EAE-482A-B6A9-A63EBEEFE767}" destId="{0D531496-288A-4A6E-A63D-C15773A9763B}" srcOrd="0" destOrd="0" presId="urn:microsoft.com/office/officeart/2005/8/layout/hChevron3"/>
    <dgm:cxn modelId="{D72AF03C-F8F4-4739-8C8C-EC53A7E9EA48}" type="presOf" srcId="{6833DEAF-3A60-41F7-89EC-3E2AF0668D6C}" destId="{51EE115F-531D-43A9-9ABF-F7D4196C1C2B}" srcOrd="0" destOrd="0" presId="urn:microsoft.com/office/officeart/2005/8/layout/hChevron3"/>
    <dgm:cxn modelId="{D2BC115E-625D-4876-81F7-7F66B911EC32}" type="presOf" srcId="{5B775452-2064-4930-8EAE-400E5EBA6550}" destId="{182F0344-D6E8-4562-917A-83243013AB1D}" srcOrd="0" destOrd="0" presId="urn:microsoft.com/office/officeart/2005/8/layout/hChevron3"/>
    <dgm:cxn modelId="{CCD8AB45-4AE2-4E2A-94BB-9913818B9025}" srcId="{D8727A72-56F8-49D6-9614-B07713DBDF00}" destId="{5B775452-2064-4930-8EAE-400E5EBA6550}" srcOrd="6" destOrd="0" parTransId="{F84D7F43-77FC-4C60-8ECE-E1BF429B51EF}" sibTransId="{3AB435F3-9F9E-4D2F-8B5D-F8CBF01D4CBE}"/>
    <dgm:cxn modelId="{63573D47-D978-4B63-9685-F6943168C4B9}" srcId="{D8727A72-56F8-49D6-9614-B07713DBDF00}" destId="{A46802C8-DA3B-495B-A90A-72DA553E8C56}" srcOrd="5" destOrd="0" parTransId="{B0A51965-5EC2-48DB-A0DA-4C2DE9E3CD4E}" sibTransId="{E2D27B60-1307-4700-BA62-87E34DBBD40A}"/>
    <dgm:cxn modelId="{F4FB6567-023D-449C-97EF-E9198380FCD5}" type="presOf" srcId="{80702F78-A1AD-4532-8CC5-0D4C637EBBB1}" destId="{170D9D3D-373F-4445-9632-F74784FB7EF1}" srcOrd="0" destOrd="0" presId="urn:microsoft.com/office/officeart/2005/8/layout/hChevron3"/>
    <dgm:cxn modelId="{3F28146F-B6A7-4004-9BAD-E5EF1E679F53}" type="presOf" srcId="{A46802C8-DA3B-495B-A90A-72DA553E8C56}" destId="{C746960E-B78D-445A-8641-351C6C526219}" srcOrd="0" destOrd="0" presId="urn:microsoft.com/office/officeart/2005/8/layout/hChevron3"/>
    <dgm:cxn modelId="{FC14E859-79B6-45A8-851F-C6B2BE165738}" type="presOf" srcId="{DA037449-7C10-41DB-8EC1-7B8CDC65A455}" destId="{2D487051-B733-49A1-B084-6F3D48AD60D0}" srcOrd="0" destOrd="0" presId="urn:microsoft.com/office/officeart/2005/8/layout/hChevron3"/>
    <dgm:cxn modelId="{F1255F7A-E870-4EB9-B188-C3DDE43F2928}" type="presOf" srcId="{D8727A72-56F8-49D6-9614-B07713DBDF00}" destId="{32F43189-30E4-4073-88BC-8BBF7248A9FE}" srcOrd="0" destOrd="0" presId="urn:microsoft.com/office/officeart/2005/8/layout/hChevron3"/>
    <dgm:cxn modelId="{E7323E7D-939D-47B8-AC2F-20457CA45EDB}" srcId="{D8727A72-56F8-49D6-9614-B07713DBDF00}" destId="{6833DEAF-3A60-41F7-89EC-3E2AF0668D6C}" srcOrd="3" destOrd="0" parTransId="{B54F9EE0-8CE9-4C54-B44F-98A5EB0A953B}" sibTransId="{41045B56-76D5-484C-8C2D-89F8BB7A037F}"/>
    <dgm:cxn modelId="{BC7EB09F-759D-42FC-B50E-D3BC12BB8C9C}" srcId="{D8727A72-56F8-49D6-9614-B07713DBDF00}" destId="{80702F78-A1AD-4532-8CC5-0D4C637EBBB1}" srcOrd="7" destOrd="0" parTransId="{75ADA028-127E-4D4C-9CFC-8E3C83EF273A}" sibTransId="{61BE312E-2E14-48F8-ACF4-04895BF119B8}"/>
    <dgm:cxn modelId="{03F178B2-A20C-45A9-9DEF-CC8BB3210178}" srcId="{D8727A72-56F8-49D6-9614-B07713DBDF00}" destId="{DA037449-7C10-41DB-8EC1-7B8CDC65A455}" srcOrd="1" destOrd="0" parTransId="{76519712-CBAA-4B62-80D0-27B08A414BB1}" sibTransId="{A9186DB7-E516-4469-A93C-EFCF0ED2C6AC}"/>
    <dgm:cxn modelId="{B2C60FDB-4C0D-4944-B91E-597D9D20BBAF}" srcId="{D8727A72-56F8-49D6-9614-B07713DBDF00}" destId="{42CB0ECC-3EAE-482A-B6A9-A63EBEEFE767}" srcOrd="2" destOrd="0" parTransId="{DEC1DCE2-F534-4A41-8362-9D58B85EF288}" sibTransId="{AB059917-B18B-424C-A3CB-048B63EFAB84}"/>
    <dgm:cxn modelId="{046350DF-2947-43BE-A243-A5D560617135}" srcId="{D8727A72-56F8-49D6-9614-B07713DBDF00}" destId="{3E5F2591-6D50-43B1-BF9C-DFFD0F110F5C}" srcOrd="4" destOrd="0" parTransId="{12916A1D-3B2B-4FD2-B5E6-6AE41069E53E}" sibTransId="{DD131879-85F2-4E0C-ABB9-6F01EBBEE215}"/>
    <dgm:cxn modelId="{667505FE-79F4-4110-8622-169353474D85}" type="presOf" srcId="{DCB75D9B-1BC1-4F47-B443-336EFC899368}" destId="{A88829A7-CB7F-45AF-95E0-2E8F40FB30E8}" srcOrd="0" destOrd="0" presId="urn:microsoft.com/office/officeart/2005/8/layout/hChevron3"/>
    <dgm:cxn modelId="{0075D17F-D783-410A-B28B-395E2E063191}" type="presParOf" srcId="{32F43189-30E4-4073-88BC-8BBF7248A9FE}" destId="{A88829A7-CB7F-45AF-95E0-2E8F40FB30E8}" srcOrd="0" destOrd="0" presId="urn:microsoft.com/office/officeart/2005/8/layout/hChevron3"/>
    <dgm:cxn modelId="{E491D175-BE82-42FC-99CC-36ADFAD09347}" type="presParOf" srcId="{32F43189-30E4-4073-88BC-8BBF7248A9FE}" destId="{AE40EDBB-B031-473F-8E29-CC99FEADFE43}" srcOrd="1" destOrd="0" presId="urn:microsoft.com/office/officeart/2005/8/layout/hChevron3"/>
    <dgm:cxn modelId="{64934E98-9602-40A1-AA1D-573A74D4FA1A}" type="presParOf" srcId="{32F43189-30E4-4073-88BC-8BBF7248A9FE}" destId="{2D487051-B733-49A1-B084-6F3D48AD60D0}" srcOrd="2" destOrd="0" presId="urn:microsoft.com/office/officeart/2005/8/layout/hChevron3"/>
    <dgm:cxn modelId="{16EC8D08-1B44-406F-AB23-2EF7212D9071}" type="presParOf" srcId="{32F43189-30E4-4073-88BC-8BBF7248A9FE}" destId="{3F4EE380-D7DF-431A-9F87-81E90750F32A}" srcOrd="3" destOrd="0" presId="urn:microsoft.com/office/officeart/2005/8/layout/hChevron3"/>
    <dgm:cxn modelId="{EFC6973D-EC6C-4AF3-A993-E0ED708FF353}" type="presParOf" srcId="{32F43189-30E4-4073-88BC-8BBF7248A9FE}" destId="{0D531496-288A-4A6E-A63D-C15773A9763B}" srcOrd="4" destOrd="0" presId="urn:microsoft.com/office/officeart/2005/8/layout/hChevron3"/>
    <dgm:cxn modelId="{F3888B4E-07D8-4984-878D-6D224232AE9A}" type="presParOf" srcId="{32F43189-30E4-4073-88BC-8BBF7248A9FE}" destId="{E547741C-DE6C-4621-8AEF-BF4E9FBF1F8F}" srcOrd="5" destOrd="0" presId="urn:microsoft.com/office/officeart/2005/8/layout/hChevron3"/>
    <dgm:cxn modelId="{E3B24761-C34D-4F59-AA7B-417F73392A3B}" type="presParOf" srcId="{32F43189-30E4-4073-88BC-8BBF7248A9FE}" destId="{51EE115F-531D-43A9-9ABF-F7D4196C1C2B}" srcOrd="6" destOrd="0" presId="urn:microsoft.com/office/officeart/2005/8/layout/hChevron3"/>
    <dgm:cxn modelId="{9D3EC1BC-D068-4C97-91CD-1B6816CE3226}" type="presParOf" srcId="{32F43189-30E4-4073-88BC-8BBF7248A9FE}" destId="{31F89D1F-88A4-4557-85B6-4843462A286A}" srcOrd="7" destOrd="0" presId="urn:microsoft.com/office/officeart/2005/8/layout/hChevron3"/>
    <dgm:cxn modelId="{EEEE8866-35C0-4E24-A567-E61B869DCDE9}" type="presParOf" srcId="{32F43189-30E4-4073-88BC-8BBF7248A9FE}" destId="{04F108E5-E860-41BB-9B75-7EE70E2A5B7A}" srcOrd="8" destOrd="0" presId="urn:microsoft.com/office/officeart/2005/8/layout/hChevron3"/>
    <dgm:cxn modelId="{47E0B2DD-3F7A-4064-9B5A-2004C62D2952}" type="presParOf" srcId="{32F43189-30E4-4073-88BC-8BBF7248A9FE}" destId="{9267B197-F506-455E-BD33-69CE86474208}" srcOrd="9" destOrd="0" presId="urn:microsoft.com/office/officeart/2005/8/layout/hChevron3"/>
    <dgm:cxn modelId="{51C4A53A-CF13-4664-AA3B-CA6C7224556B}" type="presParOf" srcId="{32F43189-30E4-4073-88BC-8BBF7248A9FE}" destId="{C746960E-B78D-445A-8641-351C6C526219}" srcOrd="10" destOrd="0" presId="urn:microsoft.com/office/officeart/2005/8/layout/hChevron3"/>
    <dgm:cxn modelId="{F61BD830-FC1F-4015-9157-D56CA7EE02F0}" type="presParOf" srcId="{32F43189-30E4-4073-88BC-8BBF7248A9FE}" destId="{7AAB78B2-374F-4520-BE60-9EC4F3C8B149}" srcOrd="11" destOrd="0" presId="urn:microsoft.com/office/officeart/2005/8/layout/hChevron3"/>
    <dgm:cxn modelId="{C9B6A4AC-A373-4F69-A095-735BD71D0E86}" type="presParOf" srcId="{32F43189-30E4-4073-88BC-8BBF7248A9FE}" destId="{182F0344-D6E8-4562-917A-83243013AB1D}" srcOrd="12" destOrd="0" presId="urn:microsoft.com/office/officeart/2005/8/layout/hChevron3"/>
    <dgm:cxn modelId="{28970B2F-22C9-4E5C-A77F-4EACBECDCF25}" type="presParOf" srcId="{32F43189-30E4-4073-88BC-8BBF7248A9FE}" destId="{58BBEA01-4563-4D1E-A5E3-F0F49007D607}" srcOrd="13" destOrd="0" presId="urn:microsoft.com/office/officeart/2005/8/layout/hChevron3"/>
    <dgm:cxn modelId="{19C14B34-F69F-4B23-B4CA-CAA9B57112CD}" type="presParOf" srcId="{32F43189-30E4-4073-88BC-8BBF7248A9FE}" destId="{170D9D3D-373F-4445-9632-F74784FB7EF1}" srcOrd="14"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2.xml><?xml version="1.0" encoding="utf-8"?>
<dgm:dataModel xmlns:dgm="http://schemas.openxmlformats.org/drawingml/2006/diagram" xmlns:a="http://schemas.openxmlformats.org/drawingml/2006/main">
  <dgm:ptLst>
    <dgm:pt modelId="{D8727A72-56F8-49D6-9614-B07713DBDF00}" type="doc">
      <dgm:prSet loTypeId="urn:microsoft.com/office/officeart/2005/8/layout/hChevron3" loCatId="process" qsTypeId="urn:microsoft.com/office/officeart/2005/8/quickstyle/simple1" qsCatId="simple" csTypeId="urn:microsoft.com/office/officeart/2005/8/colors/accent0_1" csCatId="mainScheme" phldr="1"/>
      <dgm:spPr/>
    </dgm:pt>
    <dgm:pt modelId="{DCB75D9B-1BC1-4F47-B443-336EFC899368}">
      <dgm:prSet phldrT="[Text]" custT="1"/>
      <dgm:spPr>
        <a:solidFill>
          <a:schemeClr val="tx1">
            <a:lumMod val="40000"/>
            <a:lumOff val="60000"/>
          </a:schemeClr>
        </a:solidFill>
      </dgm:spPr>
      <dgm:t>
        <a:bodyPr/>
        <a:lstStyle/>
        <a:p>
          <a:r>
            <a:rPr lang="fa-IR" sz="1400" b="1">
              <a:solidFill>
                <a:srgbClr val="002060"/>
              </a:solidFill>
              <a:cs typeface="B Nazanin" panose="00000400000000000000" pitchFamily="2" charset="-78"/>
            </a:rPr>
            <a:t>مقدمه</a:t>
          </a:r>
          <a:endParaRPr lang="en-US" sz="1400" b="1" dirty="0">
            <a:solidFill>
              <a:srgbClr val="002060"/>
            </a:solidFill>
            <a:cs typeface="B Nazanin" panose="00000400000000000000" pitchFamily="2" charset="-78"/>
          </a:endParaRPr>
        </a:p>
      </dgm:t>
    </dgm:pt>
    <dgm:pt modelId="{1F8E0BCD-2899-49EE-87B0-AD140B823F0F}" type="parTrans" cxnId="{18F4680D-92C1-4D9F-A0B1-7E8FFB6AB70F}">
      <dgm:prSet/>
      <dgm:spPr/>
      <dgm:t>
        <a:bodyPr/>
        <a:lstStyle/>
        <a:p>
          <a:endParaRPr lang="en-US"/>
        </a:p>
      </dgm:t>
    </dgm:pt>
    <dgm:pt modelId="{5AF8477C-0DDD-4625-BF2D-A50F965D5188}" type="sibTrans" cxnId="{18F4680D-92C1-4D9F-A0B1-7E8FFB6AB70F}">
      <dgm:prSet/>
      <dgm:spPr/>
      <dgm:t>
        <a:bodyPr/>
        <a:lstStyle/>
        <a:p>
          <a:endParaRPr lang="en-US"/>
        </a:p>
      </dgm:t>
    </dgm:pt>
    <dgm:pt modelId="{DA037449-7C10-41DB-8EC1-7B8CDC65A455}">
      <dgm:prSet phldrT="[Text]" custT="1"/>
      <dgm:spPr>
        <a:solidFill>
          <a:schemeClr val="tx1">
            <a:lumMod val="40000"/>
            <a:lumOff val="60000"/>
          </a:schemeClr>
        </a:solidFill>
      </dgm:spPr>
      <dgm:t>
        <a:bodyPr/>
        <a:lstStyle/>
        <a:p>
          <a:r>
            <a:rPr lang="fa-IR" sz="1400" b="1">
              <a:solidFill>
                <a:srgbClr val="002060"/>
              </a:solidFill>
              <a:cs typeface="B Nazanin" panose="00000400000000000000" pitchFamily="2" charset="-78"/>
            </a:rPr>
            <a:t>خواص</a:t>
          </a:r>
          <a:endParaRPr lang="en-US" sz="1400" b="1" dirty="0">
            <a:solidFill>
              <a:srgbClr val="002060"/>
            </a:solidFill>
            <a:cs typeface="B Nazanin" panose="00000400000000000000" pitchFamily="2" charset="-78"/>
          </a:endParaRPr>
        </a:p>
      </dgm:t>
    </dgm:pt>
    <dgm:pt modelId="{76519712-CBAA-4B62-80D0-27B08A414BB1}" type="parTrans" cxnId="{03F178B2-A20C-45A9-9DEF-CC8BB3210178}">
      <dgm:prSet/>
      <dgm:spPr/>
      <dgm:t>
        <a:bodyPr/>
        <a:lstStyle/>
        <a:p>
          <a:endParaRPr lang="en-US"/>
        </a:p>
      </dgm:t>
    </dgm:pt>
    <dgm:pt modelId="{A9186DB7-E516-4469-A93C-EFCF0ED2C6AC}" type="sibTrans" cxnId="{03F178B2-A20C-45A9-9DEF-CC8BB3210178}">
      <dgm:prSet/>
      <dgm:spPr/>
      <dgm:t>
        <a:bodyPr/>
        <a:lstStyle/>
        <a:p>
          <a:endParaRPr lang="en-US"/>
        </a:p>
      </dgm:t>
    </dgm:pt>
    <dgm:pt modelId="{6833DEAF-3A60-41F7-89EC-3E2AF0668D6C}">
      <dgm:prSet phldrT="[Text]" custT="1"/>
      <dgm:spPr>
        <a:solidFill>
          <a:schemeClr val="tx1">
            <a:lumMod val="40000"/>
            <a:lumOff val="60000"/>
          </a:schemeClr>
        </a:solidFill>
      </dgm:spPr>
      <dgm:t>
        <a:bodyPr/>
        <a:lstStyle/>
        <a:p>
          <a:r>
            <a:rPr lang="fa-IR" sz="1400" b="1">
              <a:solidFill>
                <a:srgbClr val="002060"/>
              </a:solidFill>
              <a:cs typeface="B Nazanin" panose="00000400000000000000" pitchFamily="2" charset="-78"/>
            </a:rPr>
            <a:t>کاربرد</a:t>
          </a:r>
          <a:endParaRPr lang="en-US" sz="1400" b="1" dirty="0">
            <a:solidFill>
              <a:srgbClr val="002060"/>
            </a:solidFill>
            <a:cs typeface="B Nazanin" panose="00000400000000000000" pitchFamily="2" charset="-78"/>
          </a:endParaRPr>
        </a:p>
      </dgm:t>
    </dgm:pt>
    <dgm:pt modelId="{B54F9EE0-8CE9-4C54-B44F-98A5EB0A953B}" type="parTrans" cxnId="{E7323E7D-939D-47B8-AC2F-20457CA45EDB}">
      <dgm:prSet/>
      <dgm:spPr/>
      <dgm:t>
        <a:bodyPr/>
        <a:lstStyle/>
        <a:p>
          <a:endParaRPr lang="en-US"/>
        </a:p>
      </dgm:t>
    </dgm:pt>
    <dgm:pt modelId="{41045B56-76D5-484C-8C2D-89F8BB7A037F}" type="sibTrans" cxnId="{E7323E7D-939D-47B8-AC2F-20457CA45EDB}">
      <dgm:prSet/>
      <dgm:spPr/>
      <dgm:t>
        <a:bodyPr/>
        <a:lstStyle/>
        <a:p>
          <a:endParaRPr lang="en-US"/>
        </a:p>
      </dgm:t>
    </dgm:pt>
    <dgm:pt modelId="{42CB0ECC-3EAE-482A-B6A9-A63EBEEFE767}">
      <dgm:prSet phldrT="[Text]" custT="1"/>
      <dgm:spPr>
        <a:solidFill>
          <a:schemeClr val="tx1">
            <a:lumMod val="40000"/>
            <a:lumOff val="60000"/>
          </a:schemeClr>
        </a:solidFill>
      </dgm:spPr>
      <dgm:t>
        <a:bodyPr/>
        <a:lstStyle/>
        <a:p>
          <a:r>
            <a:rPr lang="fa-IR" sz="1400" b="1">
              <a:solidFill>
                <a:srgbClr val="002060"/>
              </a:solidFill>
              <a:cs typeface="B Nazanin" panose="00000400000000000000" pitchFamily="2" charset="-78"/>
            </a:rPr>
            <a:t>تاریخچه</a:t>
          </a:r>
          <a:endParaRPr lang="en-US" sz="1400" b="1" dirty="0">
            <a:solidFill>
              <a:srgbClr val="002060"/>
            </a:solidFill>
            <a:cs typeface="B Nazanin" panose="00000400000000000000" pitchFamily="2" charset="-78"/>
          </a:endParaRPr>
        </a:p>
      </dgm:t>
    </dgm:pt>
    <dgm:pt modelId="{DEC1DCE2-F534-4A41-8362-9D58B85EF288}" type="parTrans" cxnId="{B2C60FDB-4C0D-4944-B91E-597D9D20BBAF}">
      <dgm:prSet/>
      <dgm:spPr/>
      <dgm:t>
        <a:bodyPr/>
        <a:lstStyle/>
        <a:p>
          <a:endParaRPr lang="en-US"/>
        </a:p>
      </dgm:t>
    </dgm:pt>
    <dgm:pt modelId="{AB059917-B18B-424C-A3CB-048B63EFAB84}" type="sibTrans" cxnId="{B2C60FDB-4C0D-4944-B91E-597D9D20BBAF}">
      <dgm:prSet/>
      <dgm:spPr/>
      <dgm:t>
        <a:bodyPr/>
        <a:lstStyle/>
        <a:p>
          <a:endParaRPr lang="en-US"/>
        </a:p>
      </dgm:t>
    </dgm:pt>
    <dgm:pt modelId="{3E5F2591-6D50-43B1-BF9C-DFFD0F110F5C}">
      <dgm:prSet phldrT="[Text]" custT="1">
        <dgm:style>
          <a:lnRef idx="1">
            <a:schemeClr val="dk1"/>
          </a:lnRef>
          <a:fillRef idx="3">
            <a:schemeClr val="dk1"/>
          </a:fillRef>
          <a:effectRef idx="2">
            <a:schemeClr val="dk1"/>
          </a:effectRef>
          <a:fontRef idx="minor">
            <a:schemeClr val="lt1"/>
          </a:fontRef>
        </dgm:style>
      </dgm:prSet>
      <dgm:spPr>
        <a:solidFill>
          <a:schemeClr val="tx1">
            <a:lumMod val="40000"/>
            <a:lumOff val="60000"/>
          </a:schemeClr>
        </a:solidFill>
      </dgm:spPr>
      <dgm:t>
        <a:bodyPr/>
        <a:lstStyle/>
        <a:p>
          <a:r>
            <a:rPr lang="fa-IR" sz="1400" b="1">
              <a:solidFill>
                <a:srgbClr val="002060"/>
              </a:solidFill>
              <a:cs typeface="B Nazanin" panose="00000400000000000000" pitchFamily="2" charset="-78"/>
            </a:rPr>
            <a:t>روش های تولید</a:t>
          </a:r>
          <a:endParaRPr lang="en-US" sz="1400" b="1" dirty="0">
            <a:solidFill>
              <a:srgbClr val="002060"/>
            </a:solidFill>
            <a:cs typeface="B Nazanin" panose="00000400000000000000" pitchFamily="2" charset="-78"/>
          </a:endParaRPr>
        </a:p>
      </dgm:t>
    </dgm:pt>
    <dgm:pt modelId="{12916A1D-3B2B-4FD2-B5E6-6AE41069E53E}" type="parTrans" cxnId="{046350DF-2947-43BE-A243-A5D560617135}">
      <dgm:prSet/>
      <dgm:spPr/>
      <dgm:t>
        <a:bodyPr/>
        <a:lstStyle/>
        <a:p>
          <a:endParaRPr lang="en-US"/>
        </a:p>
      </dgm:t>
    </dgm:pt>
    <dgm:pt modelId="{DD131879-85F2-4E0C-ABB9-6F01EBBEE215}" type="sibTrans" cxnId="{046350DF-2947-43BE-A243-A5D560617135}">
      <dgm:prSet/>
      <dgm:spPr/>
      <dgm:t>
        <a:bodyPr/>
        <a:lstStyle/>
        <a:p>
          <a:endParaRPr lang="en-US"/>
        </a:p>
      </dgm:t>
    </dgm:pt>
    <dgm:pt modelId="{A46802C8-DA3B-495B-A90A-72DA553E8C56}">
      <dgm:prSet phldrT="[Text]" custT="1"/>
      <dgm:spPr>
        <a:solidFill>
          <a:schemeClr val="tx1">
            <a:lumMod val="40000"/>
            <a:lumOff val="60000"/>
          </a:schemeClr>
        </a:solidFill>
      </dgm:spPr>
      <dgm:t>
        <a:bodyPr/>
        <a:lstStyle/>
        <a:p>
          <a:r>
            <a:rPr lang="fa-IR" sz="1400" b="1">
              <a:solidFill>
                <a:srgbClr val="002060"/>
              </a:solidFill>
              <a:effectLst>
                <a:outerShdw blurRad="38100" dist="38100" dir="2700000" algn="tl">
                  <a:srgbClr val="000000">
                    <a:alpha val="43137"/>
                  </a:srgbClr>
                </a:outerShdw>
              </a:effectLst>
              <a:cs typeface="B Nazanin" panose="00000400000000000000" pitchFamily="2" charset="-78"/>
            </a:rPr>
            <a:t>بهترین روش تولید</a:t>
          </a:r>
          <a:endParaRPr lang="en-US" sz="1400" b="1" dirty="0">
            <a:solidFill>
              <a:srgbClr val="002060"/>
            </a:solidFill>
            <a:effectLst>
              <a:outerShdw blurRad="38100" dist="38100" dir="2700000" algn="tl">
                <a:srgbClr val="000000">
                  <a:alpha val="43137"/>
                </a:srgbClr>
              </a:outerShdw>
            </a:effectLst>
            <a:cs typeface="B Nazanin" panose="00000400000000000000" pitchFamily="2" charset="-78"/>
          </a:endParaRPr>
        </a:p>
      </dgm:t>
    </dgm:pt>
    <dgm:pt modelId="{B0A51965-5EC2-48DB-A0DA-4C2DE9E3CD4E}" type="parTrans" cxnId="{63573D47-D978-4B63-9685-F6943168C4B9}">
      <dgm:prSet/>
      <dgm:spPr/>
      <dgm:t>
        <a:bodyPr/>
        <a:lstStyle/>
        <a:p>
          <a:endParaRPr lang="en-US"/>
        </a:p>
      </dgm:t>
    </dgm:pt>
    <dgm:pt modelId="{E2D27B60-1307-4700-BA62-87E34DBBD40A}" type="sibTrans" cxnId="{63573D47-D978-4B63-9685-F6943168C4B9}">
      <dgm:prSet/>
      <dgm:spPr/>
      <dgm:t>
        <a:bodyPr/>
        <a:lstStyle/>
        <a:p>
          <a:endParaRPr lang="en-US"/>
        </a:p>
      </dgm:t>
    </dgm:pt>
    <dgm:pt modelId="{5B775452-2064-4930-8EAE-400E5EBA6550}">
      <dgm:prSet phldrT="[Text]" custT="1"/>
      <dgm:spPr>
        <a:solidFill>
          <a:schemeClr val="tx1">
            <a:lumMod val="40000"/>
            <a:lumOff val="60000"/>
          </a:schemeClr>
        </a:solidFill>
      </dgm:spPr>
      <dgm:t>
        <a:bodyPr/>
        <a:lstStyle/>
        <a:p>
          <a:r>
            <a:rPr lang="fa-IR" sz="1400" b="1" dirty="0">
              <a:solidFill>
                <a:srgbClr val="002060"/>
              </a:solidFill>
              <a:cs typeface="B Nazanin" panose="00000400000000000000" pitchFamily="2" charset="-78"/>
            </a:rPr>
            <a:t>بررسی بازار</a:t>
          </a:r>
          <a:endParaRPr lang="en-US" sz="1400" b="1" dirty="0">
            <a:solidFill>
              <a:srgbClr val="002060"/>
            </a:solidFill>
            <a:cs typeface="B Nazanin" panose="00000400000000000000" pitchFamily="2" charset="-78"/>
          </a:endParaRPr>
        </a:p>
      </dgm:t>
    </dgm:pt>
    <dgm:pt modelId="{F84D7F43-77FC-4C60-8ECE-E1BF429B51EF}" type="parTrans" cxnId="{CCD8AB45-4AE2-4E2A-94BB-9913818B9025}">
      <dgm:prSet/>
      <dgm:spPr/>
      <dgm:t>
        <a:bodyPr/>
        <a:lstStyle/>
        <a:p>
          <a:endParaRPr lang="en-US"/>
        </a:p>
      </dgm:t>
    </dgm:pt>
    <dgm:pt modelId="{3AB435F3-9F9E-4D2F-8B5D-F8CBF01D4CBE}" type="sibTrans" cxnId="{CCD8AB45-4AE2-4E2A-94BB-9913818B9025}">
      <dgm:prSet/>
      <dgm:spPr/>
      <dgm:t>
        <a:bodyPr/>
        <a:lstStyle/>
        <a:p>
          <a:endParaRPr lang="en-US"/>
        </a:p>
      </dgm:t>
    </dgm:pt>
    <dgm:pt modelId="{80702F78-A1AD-4532-8CC5-0D4C637EBBB1}">
      <dgm:prSet phldrT="[Text]" custT="1"/>
      <dgm:spPr>
        <a:gradFill flip="none" rotWithShape="0">
          <a:gsLst>
            <a:gs pos="0">
              <a:srgbClr val="F2B900">
                <a:shade val="30000"/>
                <a:satMod val="115000"/>
              </a:srgbClr>
            </a:gs>
            <a:gs pos="50000">
              <a:srgbClr val="F2B900">
                <a:shade val="67500"/>
                <a:satMod val="115000"/>
              </a:srgbClr>
            </a:gs>
            <a:gs pos="100000">
              <a:srgbClr val="F2B900">
                <a:shade val="100000"/>
                <a:satMod val="115000"/>
              </a:srgbClr>
            </a:gs>
          </a:gsLst>
          <a:path path="circle">
            <a:fillToRect l="100000" t="100000"/>
          </a:path>
          <a:tileRect r="-100000" b="-100000"/>
        </a:gradFill>
      </dgm:spPr>
      <dgm:t>
        <a:bodyPr/>
        <a:lstStyle/>
        <a:p>
          <a:r>
            <a:rPr lang="fa-IR" sz="1400" b="1">
              <a:solidFill>
                <a:srgbClr val="002060"/>
              </a:solidFill>
              <a:cs typeface="B Nazanin" panose="00000400000000000000" pitchFamily="2" charset="-78"/>
            </a:rPr>
            <a:t>محاسبات اقتصادی</a:t>
          </a:r>
          <a:endParaRPr lang="en-US" sz="1400" b="1" dirty="0">
            <a:solidFill>
              <a:srgbClr val="002060"/>
            </a:solidFill>
            <a:cs typeface="B Nazanin" panose="00000400000000000000" pitchFamily="2" charset="-78"/>
          </a:endParaRPr>
        </a:p>
      </dgm:t>
    </dgm:pt>
    <dgm:pt modelId="{75ADA028-127E-4D4C-9CFC-8E3C83EF273A}" type="parTrans" cxnId="{BC7EB09F-759D-42FC-B50E-D3BC12BB8C9C}">
      <dgm:prSet/>
      <dgm:spPr/>
      <dgm:t>
        <a:bodyPr/>
        <a:lstStyle/>
        <a:p>
          <a:endParaRPr lang="en-US"/>
        </a:p>
      </dgm:t>
    </dgm:pt>
    <dgm:pt modelId="{61BE312E-2E14-48F8-ACF4-04895BF119B8}" type="sibTrans" cxnId="{BC7EB09F-759D-42FC-B50E-D3BC12BB8C9C}">
      <dgm:prSet/>
      <dgm:spPr/>
      <dgm:t>
        <a:bodyPr/>
        <a:lstStyle/>
        <a:p>
          <a:endParaRPr lang="en-US"/>
        </a:p>
      </dgm:t>
    </dgm:pt>
    <dgm:pt modelId="{32F43189-30E4-4073-88BC-8BBF7248A9FE}" type="pres">
      <dgm:prSet presAssocID="{D8727A72-56F8-49D6-9614-B07713DBDF00}" presName="Name0" presStyleCnt="0">
        <dgm:presLayoutVars>
          <dgm:dir val="rev"/>
          <dgm:resizeHandles val="exact"/>
        </dgm:presLayoutVars>
      </dgm:prSet>
      <dgm:spPr/>
    </dgm:pt>
    <dgm:pt modelId="{A88829A7-CB7F-45AF-95E0-2E8F40FB30E8}" type="pres">
      <dgm:prSet presAssocID="{DCB75D9B-1BC1-4F47-B443-336EFC899368}" presName="parTxOnly" presStyleLbl="node1" presStyleIdx="0" presStyleCnt="8">
        <dgm:presLayoutVars>
          <dgm:bulletEnabled val="1"/>
        </dgm:presLayoutVars>
      </dgm:prSet>
      <dgm:spPr/>
    </dgm:pt>
    <dgm:pt modelId="{AE40EDBB-B031-473F-8E29-CC99FEADFE43}" type="pres">
      <dgm:prSet presAssocID="{5AF8477C-0DDD-4625-BF2D-A50F965D5188}" presName="parSpace" presStyleCnt="0"/>
      <dgm:spPr/>
    </dgm:pt>
    <dgm:pt modelId="{2D487051-B733-49A1-B084-6F3D48AD60D0}" type="pres">
      <dgm:prSet presAssocID="{DA037449-7C10-41DB-8EC1-7B8CDC65A455}" presName="parTxOnly" presStyleLbl="node1" presStyleIdx="1" presStyleCnt="8">
        <dgm:presLayoutVars>
          <dgm:bulletEnabled val="1"/>
        </dgm:presLayoutVars>
      </dgm:prSet>
      <dgm:spPr/>
    </dgm:pt>
    <dgm:pt modelId="{3F4EE380-D7DF-431A-9F87-81E90750F32A}" type="pres">
      <dgm:prSet presAssocID="{A9186DB7-E516-4469-A93C-EFCF0ED2C6AC}" presName="parSpace" presStyleCnt="0"/>
      <dgm:spPr/>
    </dgm:pt>
    <dgm:pt modelId="{0D531496-288A-4A6E-A63D-C15773A9763B}" type="pres">
      <dgm:prSet presAssocID="{42CB0ECC-3EAE-482A-B6A9-A63EBEEFE767}" presName="parTxOnly" presStyleLbl="node1" presStyleIdx="2" presStyleCnt="8">
        <dgm:presLayoutVars>
          <dgm:bulletEnabled val="1"/>
        </dgm:presLayoutVars>
      </dgm:prSet>
      <dgm:spPr/>
    </dgm:pt>
    <dgm:pt modelId="{E547741C-DE6C-4621-8AEF-BF4E9FBF1F8F}" type="pres">
      <dgm:prSet presAssocID="{AB059917-B18B-424C-A3CB-048B63EFAB84}" presName="parSpace" presStyleCnt="0"/>
      <dgm:spPr/>
    </dgm:pt>
    <dgm:pt modelId="{51EE115F-531D-43A9-9ABF-F7D4196C1C2B}" type="pres">
      <dgm:prSet presAssocID="{6833DEAF-3A60-41F7-89EC-3E2AF0668D6C}" presName="parTxOnly" presStyleLbl="node1" presStyleIdx="3" presStyleCnt="8">
        <dgm:presLayoutVars>
          <dgm:bulletEnabled val="1"/>
        </dgm:presLayoutVars>
      </dgm:prSet>
      <dgm:spPr/>
    </dgm:pt>
    <dgm:pt modelId="{31F89D1F-88A4-4557-85B6-4843462A286A}" type="pres">
      <dgm:prSet presAssocID="{41045B56-76D5-484C-8C2D-89F8BB7A037F}" presName="parSpace" presStyleCnt="0"/>
      <dgm:spPr/>
    </dgm:pt>
    <dgm:pt modelId="{04F108E5-E860-41BB-9B75-7EE70E2A5B7A}" type="pres">
      <dgm:prSet presAssocID="{3E5F2591-6D50-43B1-BF9C-DFFD0F110F5C}" presName="parTxOnly" presStyleLbl="node1" presStyleIdx="4" presStyleCnt="8">
        <dgm:presLayoutVars>
          <dgm:bulletEnabled val="1"/>
        </dgm:presLayoutVars>
      </dgm:prSet>
      <dgm:spPr/>
    </dgm:pt>
    <dgm:pt modelId="{9267B197-F506-455E-BD33-69CE86474208}" type="pres">
      <dgm:prSet presAssocID="{DD131879-85F2-4E0C-ABB9-6F01EBBEE215}" presName="parSpace" presStyleCnt="0"/>
      <dgm:spPr/>
    </dgm:pt>
    <dgm:pt modelId="{C746960E-B78D-445A-8641-351C6C526219}" type="pres">
      <dgm:prSet presAssocID="{A46802C8-DA3B-495B-A90A-72DA553E8C56}" presName="parTxOnly" presStyleLbl="node1" presStyleIdx="5" presStyleCnt="8">
        <dgm:presLayoutVars>
          <dgm:bulletEnabled val="1"/>
        </dgm:presLayoutVars>
      </dgm:prSet>
      <dgm:spPr/>
    </dgm:pt>
    <dgm:pt modelId="{7AAB78B2-374F-4520-BE60-9EC4F3C8B149}" type="pres">
      <dgm:prSet presAssocID="{E2D27B60-1307-4700-BA62-87E34DBBD40A}" presName="parSpace" presStyleCnt="0"/>
      <dgm:spPr/>
    </dgm:pt>
    <dgm:pt modelId="{182F0344-D6E8-4562-917A-83243013AB1D}" type="pres">
      <dgm:prSet presAssocID="{5B775452-2064-4930-8EAE-400E5EBA6550}" presName="parTxOnly" presStyleLbl="node1" presStyleIdx="6" presStyleCnt="8">
        <dgm:presLayoutVars>
          <dgm:bulletEnabled val="1"/>
        </dgm:presLayoutVars>
      </dgm:prSet>
      <dgm:spPr/>
    </dgm:pt>
    <dgm:pt modelId="{58BBEA01-4563-4D1E-A5E3-F0F49007D607}" type="pres">
      <dgm:prSet presAssocID="{3AB435F3-9F9E-4D2F-8B5D-F8CBF01D4CBE}" presName="parSpace" presStyleCnt="0"/>
      <dgm:spPr/>
    </dgm:pt>
    <dgm:pt modelId="{170D9D3D-373F-4445-9632-F74784FB7EF1}" type="pres">
      <dgm:prSet presAssocID="{80702F78-A1AD-4532-8CC5-0D4C637EBBB1}" presName="parTxOnly" presStyleLbl="node1" presStyleIdx="7" presStyleCnt="8">
        <dgm:presLayoutVars>
          <dgm:bulletEnabled val="1"/>
        </dgm:presLayoutVars>
      </dgm:prSet>
      <dgm:spPr/>
    </dgm:pt>
  </dgm:ptLst>
  <dgm:cxnLst>
    <dgm:cxn modelId="{1B53B200-4E2E-4A24-A74D-28AA90CE5F52}" type="presOf" srcId="{6833DEAF-3A60-41F7-89EC-3E2AF0668D6C}" destId="{51EE115F-531D-43A9-9ABF-F7D4196C1C2B}" srcOrd="0" destOrd="0" presId="urn:microsoft.com/office/officeart/2005/8/layout/hChevron3"/>
    <dgm:cxn modelId="{18F4680D-92C1-4D9F-A0B1-7E8FFB6AB70F}" srcId="{D8727A72-56F8-49D6-9614-B07713DBDF00}" destId="{DCB75D9B-1BC1-4F47-B443-336EFC899368}" srcOrd="0" destOrd="0" parTransId="{1F8E0BCD-2899-49EE-87B0-AD140B823F0F}" sibTransId="{5AF8477C-0DDD-4625-BF2D-A50F965D5188}"/>
    <dgm:cxn modelId="{9AB88D17-D106-447C-86F1-9B71AA12EF51}" type="presOf" srcId="{5B775452-2064-4930-8EAE-400E5EBA6550}" destId="{182F0344-D6E8-4562-917A-83243013AB1D}" srcOrd="0" destOrd="0" presId="urn:microsoft.com/office/officeart/2005/8/layout/hChevron3"/>
    <dgm:cxn modelId="{CCD8AB45-4AE2-4E2A-94BB-9913818B9025}" srcId="{D8727A72-56F8-49D6-9614-B07713DBDF00}" destId="{5B775452-2064-4930-8EAE-400E5EBA6550}" srcOrd="6" destOrd="0" parTransId="{F84D7F43-77FC-4C60-8ECE-E1BF429B51EF}" sibTransId="{3AB435F3-9F9E-4D2F-8B5D-F8CBF01D4CBE}"/>
    <dgm:cxn modelId="{63573D47-D978-4B63-9685-F6943168C4B9}" srcId="{D8727A72-56F8-49D6-9614-B07713DBDF00}" destId="{A46802C8-DA3B-495B-A90A-72DA553E8C56}" srcOrd="5" destOrd="0" parTransId="{B0A51965-5EC2-48DB-A0DA-4C2DE9E3CD4E}" sibTransId="{E2D27B60-1307-4700-BA62-87E34DBBD40A}"/>
    <dgm:cxn modelId="{7CAD726D-0D35-47DD-B13A-E766D40CCDB3}" type="presOf" srcId="{42CB0ECC-3EAE-482A-B6A9-A63EBEEFE767}" destId="{0D531496-288A-4A6E-A63D-C15773A9763B}" srcOrd="0" destOrd="0" presId="urn:microsoft.com/office/officeart/2005/8/layout/hChevron3"/>
    <dgm:cxn modelId="{FD0A914E-2B77-4510-9797-F7B83BA4519C}" type="presOf" srcId="{D8727A72-56F8-49D6-9614-B07713DBDF00}" destId="{32F43189-30E4-4073-88BC-8BBF7248A9FE}" srcOrd="0" destOrd="0" presId="urn:microsoft.com/office/officeart/2005/8/layout/hChevron3"/>
    <dgm:cxn modelId="{E7323E7D-939D-47B8-AC2F-20457CA45EDB}" srcId="{D8727A72-56F8-49D6-9614-B07713DBDF00}" destId="{6833DEAF-3A60-41F7-89EC-3E2AF0668D6C}" srcOrd="3" destOrd="0" parTransId="{B54F9EE0-8CE9-4C54-B44F-98A5EB0A953B}" sibTransId="{41045B56-76D5-484C-8C2D-89F8BB7A037F}"/>
    <dgm:cxn modelId="{BC7EB09F-759D-42FC-B50E-D3BC12BB8C9C}" srcId="{D8727A72-56F8-49D6-9614-B07713DBDF00}" destId="{80702F78-A1AD-4532-8CC5-0D4C637EBBB1}" srcOrd="7" destOrd="0" parTransId="{75ADA028-127E-4D4C-9CFC-8E3C83EF273A}" sibTransId="{61BE312E-2E14-48F8-ACF4-04895BF119B8}"/>
    <dgm:cxn modelId="{03F178B2-A20C-45A9-9DEF-CC8BB3210178}" srcId="{D8727A72-56F8-49D6-9614-B07713DBDF00}" destId="{DA037449-7C10-41DB-8EC1-7B8CDC65A455}" srcOrd="1" destOrd="0" parTransId="{76519712-CBAA-4B62-80D0-27B08A414BB1}" sibTransId="{A9186DB7-E516-4469-A93C-EFCF0ED2C6AC}"/>
    <dgm:cxn modelId="{C997C8BE-7977-43C6-BE12-6611DC018524}" type="presOf" srcId="{A46802C8-DA3B-495B-A90A-72DA553E8C56}" destId="{C746960E-B78D-445A-8641-351C6C526219}" srcOrd="0" destOrd="0" presId="urn:microsoft.com/office/officeart/2005/8/layout/hChevron3"/>
    <dgm:cxn modelId="{50A22BC6-BDA0-40F8-82EB-98BD958F1F2E}" type="presOf" srcId="{DA037449-7C10-41DB-8EC1-7B8CDC65A455}" destId="{2D487051-B733-49A1-B084-6F3D48AD60D0}" srcOrd="0" destOrd="0" presId="urn:microsoft.com/office/officeart/2005/8/layout/hChevron3"/>
    <dgm:cxn modelId="{1F85C2C7-D808-4E94-A810-46AEDCF728A7}" type="presOf" srcId="{80702F78-A1AD-4532-8CC5-0D4C637EBBB1}" destId="{170D9D3D-373F-4445-9632-F74784FB7EF1}" srcOrd="0" destOrd="0" presId="urn:microsoft.com/office/officeart/2005/8/layout/hChevron3"/>
    <dgm:cxn modelId="{B2C60FDB-4C0D-4944-B91E-597D9D20BBAF}" srcId="{D8727A72-56F8-49D6-9614-B07713DBDF00}" destId="{42CB0ECC-3EAE-482A-B6A9-A63EBEEFE767}" srcOrd="2" destOrd="0" parTransId="{DEC1DCE2-F534-4A41-8362-9D58B85EF288}" sibTransId="{AB059917-B18B-424C-A3CB-048B63EFAB84}"/>
    <dgm:cxn modelId="{046350DF-2947-43BE-A243-A5D560617135}" srcId="{D8727A72-56F8-49D6-9614-B07713DBDF00}" destId="{3E5F2591-6D50-43B1-BF9C-DFFD0F110F5C}" srcOrd="4" destOrd="0" parTransId="{12916A1D-3B2B-4FD2-B5E6-6AE41069E53E}" sibTransId="{DD131879-85F2-4E0C-ABB9-6F01EBBEE215}"/>
    <dgm:cxn modelId="{8CCF3EE0-A9E5-4870-B9F2-6CA27E94B11D}" type="presOf" srcId="{DCB75D9B-1BC1-4F47-B443-336EFC899368}" destId="{A88829A7-CB7F-45AF-95E0-2E8F40FB30E8}" srcOrd="0" destOrd="0" presId="urn:microsoft.com/office/officeart/2005/8/layout/hChevron3"/>
    <dgm:cxn modelId="{BFE401E9-EC17-4897-889D-375592580C55}" type="presOf" srcId="{3E5F2591-6D50-43B1-BF9C-DFFD0F110F5C}" destId="{04F108E5-E860-41BB-9B75-7EE70E2A5B7A}" srcOrd="0" destOrd="0" presId="urn:microsoft.com/office/officeart/2005/8/layout/hChevron3"/>
    <dgm:cxn modelId="{64656282-11EA-4E40-95B9-E3632C84E1E4}" type="presParOf" srcId="{32F43189-30E4-4073-88BC-8BBF7248A9FE}" destId="{A88829A7-CB7F-45AF-95E0-2E8F40FB30E8}" srcOrd="0" destOrd="0" presId="urn:microsoft.com/office/officeart/2005/8/layout/hChevron3"/>
    <dgm:cxn modelId="{227F33D5-8580-4290-9FEC-C381C33DCDF5}" type="presParOf" srcId="{32F43189-30E4-4073-88BC-8BBF7248A9FE}" destId="{AE40EDBB-B031-473F-8E29-CC99FEADFE43}" srcOrd="1" destOrd="0" presId="urn:microsoft.com/office/officeart/2005/8/layout/hChevron3"/>
    <dgm:cxn modelId="{330E47C7-CB4F-4413-B1FF-10F68319D94A}" type="presParOf" srcId="{32F43189-30E4-4073-88BC-8BBF7248A9FE}" destId="{2D487051-B733-49A1-B084-6F3D48AD60D0}" srcOrd="2" destOrd="0" presId="urn:microsoft.com/office/officeart/2005/8/layout/hChevron3"/>
    <dgm:cxn modelId="{414679FD-130F-49AF-AC03-84FED3DC95C6}" type="presParOf" srcId="{32F43189-30E4-4073-88BC-8BBF7248A9FE}" destId="{3F4EE380-D7DF-431A-9F87-81E90750F32A}" srcOrd="3" destOrd="0" presId="urn:microsoft.com/office/officeart/2005/8/layout/hChevron3"/>
    <dgm:cxn modelId="{6840303E-BAB8-480B-9669-0FDBEC7A6F92}" type="presParOf" srcId="{32F43189-30E4-4073-88BC-8BBF7248A9FE}" destId="{0D531496-288A-4A6E-A63D-C15773A9763B}" srcOrd="4" destOrd="0" presId="urn:microsoft.com/office/officeart/2005/8/layout/hChevron3"/>
    <dgm:cxn modelId="{DC0B3188-2FC1-430D-B732-AF9B50DF2070}" type="presParOf" srcId="{32F43189-30E4-4073-88BC-8BBF7248A9FE}" destId="{E547741C-DE6C-4621-8AEF-BF4E9FBF1F8F}" srcOrd="5" destOrd="0" presId="urn:microsoft.com/office/officeart/2005/8/layout/hChevron3"/>
    <dgm:cxn modelId="{E710AF43-E7CB-4C54-A3B2-ED2A2CCF0E02}" type="presParOf" srcId="{32F43189-30E4-4073-88BC-8BBF7248A9FE}" destId="{51EE115F-531D-43A9-9ABF-F7D4196C1C2B}" srcOrd="6" destOrd="0" presId="urn:microsoft.com/office/officeart/2005/8/layout/hChevron3"/>
    <dgm:cxn modelId="{5CEEA969-3E99-45B0-87D6-1A987A9CF778}" type="presParOf" srcId="{32F43189-30E4-4073-88BC-8BBF7248A9FE}" destId="{31F89D1F-88A4-4557-85B6-4843462A286A}" srcOrd="7" destOrd="0" presId="urn:microsoft.com/office/officeart/2005/8/layout/hChevron3"/>
    <dgm:cxn modelId="{009D8835-CB7D-49E0-9698-A6A10C1BC150}" type="presParOf" srcId="{32F43189-30E4-4073-88BC-8BBF7248A9FE}" destId="{04F108E5-E860-41BB-9B75-7EE70E2A5B7A}" srcOrd="8" destOrd="0" presId="urn:microsoft.com/office/officeart/2005/8/layout/hChevron3"/>
    <dgm:cxn modelId="{021BC102-DB78-46CA-A69E-482E0C397D46}" type="presParOf" srcId="{32F43189-30E4-4073-88BC-8BBF7248A9FE}" destId="{9267B197-F506-455E-BD33-69CE86474208}" srcOrd="9" destOrd="0" presId="urn:microsoft.com/office/officeart/2005/8/layout/hChevron3"/>
    <dgm:cxn modelId="{EDE13FC0-4F8D-479F-BB04-B42B80B3A718}" type="presParOf" srcId="{32F43189-30E4-4073-88BC-8BBF7248A9FE}" destId="{C746960E-B78D-445A-8641-351C6C526219}" srcOrd="10" destOrd="0" presId="urn:microsoft.com/office/officeart/2005/8/layout/hChevron3"/>
    <dgm:cxn modelId="{BE8A8DB1-1907-44A8-9A82-54D7FC7710DC}" type="presParOf" srcId="{32F43189-30E4-4073-88BC-8BBF7248A9FE}" destId="{7AAB78B2-374F-4520-BE60-9EC4F3C8B149}" srcOrd="11" destOrd="0" presId="urn:microsoft.com/office/officeart/2005/8/layout/hChevron3"/>
    <dgm:cxn modelId="{5FC77897-98F4-4B34-9F96-64F9E39920CE}" type="presParOf" srcId="{32F43189-30E4-4073-88BC-8BBF7248A9FE}" destId="{182F0344-D6E8-4562-917A-83243013AB1D}" srcOrd="12" destOrd="0" presId="urn:microsoft.com/office/officeart/2005/8/layout/hChevron3"/>
    <dgm:cxn modelId="{C0CE410B-987D-45C0-A3B2-30E0AF30020C}" type="presParOf" srcId="{32F43189-30E4-4073-88BC-8BBF7248A9FE}" destId="{58BBEA01-4563-4D1E-A5E3-F0F49007D607}" srcOrd="13" destOrd="0" presId="urn:microsoft.com/office/officeart/2005/8/layout/hChevron3"/>
    <dgm:cxn modelId="{6A0BD967-8972-4058-805C-6C82F067BA36}" type="presParOf" srcId="{32F43189-30E4-4073-88BC-8BBF7248A9FE}" destId="{170D9D3D-373F-4445-9632-F74784FB7EF1}" srcOrd="14"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D8727A72-56F8-49D6-9614-B07713DBDF00}" type="doc">
      <dgm:prSet loTypeId="urn:microsoft.com/office/officeart/2005/8/layout/hChevron3" loCatId="process" qsTypeId="urn:microsoft.com/office/officeart/2005/8/quickstyle/simple1" qsCatId="simple" csTypeId="urn:microsoft.com/office/officeart/2005/8/colors/accent0_1" csCatId="mainScheme" phldr="1"/>
      <dgm:spPr/>
    </dgm:pt>
    <dgm:pt modelId="{DCB75D9B-1BC1-4F47-B443-336EFC899368}">
      <dgm:prSet phldrT="[Text]" custT="1"/>
      <dgm:spPr>
        <a:solidFill>
          <a:schemeClr val="tx1">
            <a:lumMod val="40000"/>
            <a:lumOff val="60000"/>
          </a:schemeClr>
        </a:solidFill>
      </dgm:spPr>
      <dgm:t>
        <a:bodyPr/>
        <a:lstStyle/>
        <a:p>
          <a:r>
            <a:rPr lang="fa-IR" sz="1400" b="1" dirty="0">
              <a:solidFill>
                <a:srgbClr val="002060"/>
              </a:solidFill>
              <a:cs typeface="B Nazanin" panose="00000400000000000000" pitchFamily="2" charset="-78"/>
            </a:rPr>
            <a:t>مقدمه</a:t>
          </a:r>
          <a:endParaRPr lang="en-US" sz="1400" b="1" dirty="0">
            <a:solidFill>
              <a:srgbClr val="002060"/>
            </a:solidFill>
            <a:cs typeface="B Nazanin" panose="00000400000000000000" pitchFamily="2" charset="-78"/>
          </a:endParaRPr>
        </a:p>
      </dgm:t>
    </dgm:pt>
    <dgm:pt modelId="{1F8E0BCD-2899-49EE-87B0-AD140B823F0F}" type="parTrans" cxnId="{18F4680D-92C1-4D9F-A0B1-7E8FFB6AB70F}">
      <dgm:prSet/>
      <dgm:spPr/>
      <dgm:t>
        <a:bodyPr/>
        <a:lstStyle/>
        <a:p>
          <a:endParaRPr lang="en-US"/>
        </a:p>
      </dgm:t>
    </dgm:pt>
    <dgm:pt modelId="{5AF8477C-0DDD-4625-BF2D-A50F965D5188}" type="sibTrans" cxnId="{18F4680D-92C1-4D9F-A0B1-7E8FFB6AB70F}">
      <dgm:prSet/>
      <dgm:spPr/>
      <dgm:t>
        <a:bodyPr/>
        <a:lstStyle/>
        <a:p>
          <a:endParaRPr lang="en-US"/>
        </a:p>
      </dgm:t>
    </dgm:pt>
    <dgm:pt modelId="{DA037449-7C10-41DB-8EC1-7B8CDC65A455}">
      <dgm:prSet phldrT="[Text]" custT="1"/>
      <dgm:spPr>
        <a:solidFill>
          <a:schemeClr val="tx1">
            <a:lumMod val="40000"/>
            <a:lumOff val="60000"/>
          </a:schemeClr>
        </a:solidFill>
      </dgm:spPr>
      <dgm:t>
        <a:bodyPr/>
        <a:lstStyle/>
        <a:p>
          <a:r>
            <a:rPr lang="fa-IR" sz="1400" b="1" dirty="0">
              <a:solidFill>
                <a:srgbClr val="002060"/>
              </a:solidFill>
              <a:cs typeface="B Nazanin" panose="00000400000000000000" pitchFamily="2" charset="-78"/>
            </a:rPr>
            <a:t>خواص</a:t>
          </a:r>
          <a:endParaRPr lang="en-US" sz="1400" b="1" dirty="0">
            <a:solidFill>
              <a:srgbClr val="002060"/>
            </a:solidFill>
            <a:cs typeface="B Nazanin" panose="00000400000000000000" pitchFamily="2" charset="-78"/>
          </a:endParaRPr>
        </a:p>
      </dgm:t>
    </dgm:pt>
    <dgm:pt modelId="{76519712-CBAA-4B62-80D0-27B08A414BB1}" type="parTrans" cxnId="{03F178B2-A20C-45A9-9DEF-CC8BB3210178}">
      <dgm:prSet/>
      <dgm:spPr/>
      <dgm:t>
        <a:bodyPr/>
        <a:lstStyle/>
        <a:p>
          <a:endParaRPr lang="en-US"/>
        </a:p>
      </dgm:t>
    </dgm:pt>
    <dgm:pt modelId="{A9186DB7-E516-4469-A93C-EFCF0ED2C6AC}" type="sibTrans" cxnId="{03F178B2-A20C-45A9-9DEF-CC8BB3210178}">
      <dgm:prSet/>
      <dgm:spPr/>
      <dgm:t>
        <a:bodyPr/>
        <a:lstStyle/>
        <a:p>
          <a:endParaRPr lang="en-US"/>
        </a:p>
      </dgm:t>
    </dgm:pt>
    <dgm:pt modelId="{6833DEAF-3A60-41F7-89EC-3E2AF0668D6C}">
      <dgm:prSet phldrT="[Text]" custT="1"/>
      <dgm:spPr>
        <a:solidFill>
          <a:schemeClr val="tx1">
            <a:lumMod val="40000"/>
            <a:lumOff val="60000"/>
          </a:schemeClr>
        </a:solidFill>
      </dgm:spPr>
      <dgm:t>
        <a:bodyPr/>
        <a:lstStyle/>
        <a:p>
          <a:r>
            <a:rPr lang="fa-IR" sz="1400" b="1" dirty="0">
              <a:solidFill>
                <a:srgbClr val="002060"/>
              </a:solidFill>
              <a:cs typeface="B Nazanin" panose="00000400000000000000" pitchFamily="2" charset="-78"/>
            </a:rPr>
            <a:t>کاربرد</a:t>
          </a:r>
          <a:endParaRPr lang="en-US" sz="1400" b="1" dirty="0">
            <a:solidFill>
              <a:srgbClr val="002060"/>
            </a:solidFill>
            <a:cs typeface="B Nazanin" panose="00000400000000000000" pitchFamily="2" charset="-78"/>
          </a:endParaRPr>
        </a:p>
      </dgm:t>
    </dgm:pt>
    <dgm:pt modelId="{B54F9EE0-8CE9-4C54-B44F-98A5EB0A953B}" type="parTrans" cxnId="{E7323E7D-939D-47B8-AC2F-20457CA45EDB}">
      <dgm:prSet/>
      <dgm:spPr/>
      <dgm:t>
        <a:bodyPr/>
        <a:lstStyle/>
        <a:p>
          <a:endParaRPr lang="en-US"/>
        </a:p>
      </dgm:t>
    </dgm:pt>
    <dgm:pt modelId="{41045B56-76D5-484C-8C2D-89F8BB7A037F}" type="sibTrans" cxnId="{E7323E7D-939D-47B8-AC2F-20457CA45EDB}">
      <dgm:prSet/>
      <dgm:spPr/>
      <dgm:t>
        <a:bodyPr/>
        <a:lstStyle/>
        <a:p>
          <a:endParaRPr lang="en-US"/>
        </a:p>
      </dgm:t>
    </dgm:pt>
    <dgm:pt modelId="{42CB0ECC-3EAE-482A-B6A9-A63EBEEFE767}">
      <dgm:prSet phldrT="[Text]" custT="1"/>
      <dgm:spPr>
        <a:solidFill>
          <a:schemeClr val="tx1">
            <a:lumMod val="40000"/>
            <a:lumOff val="60000"/>
          </a:schemeClr>
        </a:solidFill>
      </dgm:spPr>
      <dgm:t>
        <a:bodyPr/>
        <a:lstStyle/>
        <a:p>
          <a:r>
            <a:rPr lang="fa-IR" sz="1400" b="1" dirty="0">
              <a:solidFill>
                <a:srgbClr val="002060"/>
              </a:solidFill>
              <a:cs typeface="B Nazanin" panose="00000400000000000000" pitchFamily="2" charset="-78"/>
            </a:rPr>
            <a:t>تاریخچه</a:t>
          </a:r>
          <a:endParaRPr lang="en-US" sz="1400" b="1" dirty="0">
            <a:solidFill>
              <a:srgbClr val="002060"/>
            </a:solidFill>
            <a:cs typeface="B Nazanin" panose="00000400000000000000" pitchFamily="2" charset="-78"/>
          </a:endParaRPr>
        </a:p>
      </dgm:t>
    </dgm:pt>
    <dgm:pt modelId="{DEC1DCE2-F534-4A41-8362-9D58B85EF288}" type="parTrans" cxnId="{B2C60FDB-4C0D-4944-B91E-597D9D20BBAF}">
      <dgm:prSet/>
      <dgm:spPr/>
      <dgm:t>
        <a:bodyPr/>
        <a:lstStyle/>
        <a:p>
          <a:endParaRPr lang="en-US"/>
        </a:p>
      </dgm:t>
    </dgm:pt>
    <dgm:pt modelId="{AB059917-B18B-424C-A3CB-048B63EFAB84}" type="sibTrans" cxnId="{B2C60FDB-4C0D-4944-B91E-597D9D20BBAF}">
      <dgm:prSet/>
      <dgm:spPr/>
      <dgm:t>
        <a:bodyPr/>
        <a:lstStyle/>
        <a:p>
          <a:endParaRPr lang="en-US"/>
        </a:p>
      </dgm:t>
    </dgm:pt>
    <dgm:pt modelId="{3E5F2591-6D50-43B1-BF9C-DFFD0F110F5C}">
      <dgm:prSet phldrT="[Text]" custT="1">
        <dgm:style>
          <a:lnRef idx="1">
            <a:schemeClr val="dk1"/>
          </a:lnRef>
          <a:fillRef idx="3">
            <a:schemeClr val="dk1"/>
          </a:fillRef>
          <a:effectRef idx="2">
            <a:schemeClr val="dk1"/>
          </a:effectRef>
          <a:fontRef idx="minor">
            <a:schemeClr val="lt1"/>
          </a:fontRef>
        </dgm:style>
      </dgm:prSet>
      <dgm:spPr/>
      <dgm:t>
        <a:bodyPr/>
        <a:lstStyle/>
        <a:p>
          <a:r>
            <a:rPr lang="fa-IR" sz="1400" b="1" dirty="0">
              <a:solidFill>
                <a:srgbClr val="002060"/>
              </a:solidFill>
              <a:cs typeface="B Nazanin" panose="00000400000000000000" pitchFamily="2" charset="-78"/>
            </a:rPr>
            <a:t>روش های تولید</a:t>
          </a:r>
          <a:endParaRPr lang="en-US" sz="1400" b="1" dirty="0">
            <a:solidFill>
              <a:srgbClr val="002060"/>
            </a:solidFill>
            <a:cs typeface="B Nazanin" panose="00000400000000000000" pitchFamily="2" charset="-78"/>
          </a:endParaRPr>
        </a:p>
      </dgm:t>
    </dgm:pt>
    <dgm:pt modelId="{12916A1D-3B2B-4FD2-B5E6-6AE41069E53E}" type="parTrans" cxnId="{046350DF-2947-43BE-A243-A5D560617135}">
      <dgm:prSet/>
      <dgm:spPr/>
      <dgm:t>
        <a:bodyPr/>
        <a:lstStyle/>
        <a:p>
          <a:endParaRPr lang="en-US"/>
        </a:p>
      </dgm:t>
    </dgm:pt>
    <dgm:pt modelId="{DD131879-85F2-4E0C-ABB9-6F01EBBEE215}" type="sibTrans" cxnId="{046350DF-2947-43BE-A243-A5D560617135}">
      <dgm:prSet/>
      <dgm:spPr/>
      <dgm:t>
        <a:bodyPr/>
        <a:lstStyle/>
        <a:p>
          <a:endParaRPr lang="en-US"/>
        </a:p>
      </dgm:t>
    </dgm:pt>
    <dgm:pt modelId="{A46802C8-DA3B-495B-A90A-72DA553E8C56}">
      <dgm:prSet phldrT="[Text]" custT="1"/>
      <dgm:spPr>
        <a:solidFill>
          <a:schemeClr val="tx1">
            <a:lumMod val="40000"/>
            <a:lumOff val="60000"/>
          </a:schemeClr>
        </a:solidFill>
      </dgm:spPr>
      <dgm:t>
        <a:bodyPr/>
        <a:lstStyle/>
        <a:p>
          <a:r>
            <a:rPr lang="fa-IR" sz="1400" b="1" dirty="0">
              <a:solidFill>
                <a:srgbClr val="002060"/>
              </a:solidFill>
              <a:cs typeface="B Nazanin" panose="00000400000000000000" pitchFamily="2" charset="-78"/>
            </a:rPr>
            <a:t>بهترین روش تولید</a:t>
          </a:r>
          <a:endParaRPr lang="en-US" sz="1400" b="1" dirty="0">
            <a:solidFill>
              <a:srgbClr val="002060"/>
            </a:solidFill>
            <a:cs typeface="B Nazanin" panose="00000400000000000000" pitchFamily="2" charset="-78"/>
          </a:endParaRPr>
        </a:p>
      </dgm:t>
    </dgm:pt>
    <dgm:pt modelId="{B0A51965-5EC2-48DB-A0DA-4C2DE9E3CD4E}" type="parTrans" cxnId="{63573D47-D978-4B63-9685-F6943168C4B9}">
      <dgm:prSet/>
      <dgm:spPr/>
      <dgm:t>
        <a:bodyPr/>
        <a:lstStyle/>
        <a:p>
          <a:endParaRPr lang="en-US"/>
        </a:p>
      </dgm:t>
    </dgm:pt>
    <dgm:pt modelId="{E2D27B60-1307-4700-BA62-87E34DBBD40A}" type="sibTrans" cxnId="{63573D47-D978-4B63-9685-F6943168C4B9}">
      <dgm:prSet/>
      <dgm:spPr/>
      <dgm:t>
        <a:bodyPr/>
        <a:lstStyle/>
        <a:p>
          <a:endParaRPr lang="en-US"/>
        </a:p>
      </dgm:t>
    </dgm:pt>
    <dgm:pt modelId="{5B775452-2064-4930-8EAE-400E5EBA6550}">
      <dgm:prSet phldrT="[Text]" custT="1"/>
      <dgm:spPr>
        <a:solidFill>
          <a:schemeClr val="tx1">
            <a:lumMod val="40000"/>
            <a:lumOff val="60000"/>
          </a:schemeClr>
        </a:solidFill>
      </dgm:spPr>
      <dgm:t>
        <a:bodyPr/>
        <a:lstStyle/>
        <a:p>
          <a:r>
            <a:rPr lang="fa-IR" sz="1400" b="1" dirty="0">
              <a:solidFill>
                <a:srgbClr val="002060"/>
              </a:solidFill>
              <a:cs typeface="B Nazanin" panose="00000400000000000000" pitchFamily="2" charset="-78"/>
            </a:rPr>
            <a:t>بررسی بازار</a:t>
          </a:r>
          <a:endParaRPr lang="en-US" sz="1400" b="1" dirty="0">
            <a:solidFill>
              <a:srgbClr val="002060"/>
            </a:solidFill>
            <a:cs typeface="B Nazanin" panose="00000400000000000000" pitchFamily="2" charset="-78"/>
          </a:endParaRPr>
        </a:p>
      </dgm:t>
    </dgm:pt>
    <dgm:pt modelId="{F84D7F43-77FC-4C60-8ECE-E1BF429B51EF}" type="parTrans" cxnId="{CCD8AB45-4AE2-4E2A-94BB-9913818B9025}">
      <dgm:prSet/>
      <dgm:spPr/>
      <dgm:t>
        <a:bodyPr/>
        <a:lstStyle/>
        <a:p>
          <a:endParaRPr lang="en-US"/>
        </a:p>
      </dgm:t>
    </dgm:pt>
    <dgm:pt modelId="{3AB435F3-9F9E-4D2F-8B5D-F8CBF01D4CBE}" type="sibTrans" cxnId="{CCD8AB45-4AE2-4E2A-94BB-9913818B9025}">
      <dgm:prSet/>
      <dgm:spPr/>
      <dgm:t>
        <a:bodyPr/>
        <a:lstStyle/>
        <a:p>
          <a:endParaRPr lang="en-US"/>
        </a:p>
      </dgm:t>
    </dgm:pt>
    <dgm:pt modelId="{80702F78-A1AD-4532-8CC5-0D4C637EBBB1}">
      <dgm:prSet phldrT="[Text]" custT="1"/>
      <dgm:spPr>
        <a:solidFill>
          <a:schemeClr val="tx1">
            <a:lumMod val="40000"/>
            <a:lumOff val="60000"/>
          </a:schemeClr>
        </a:solidFill>
      </dgm:spPr>
      <dgm:t>
        <a:bodyPr/>
        <a:lstStyle/>
        <a:p>
          <a:r>
            <a:rPr lang="fa-IR" sz="1400" b="1" dirty="0">
              <a:solidFill>
                <a:srgbClr val="002060"/>
              </a:solidFill>
              <a:cs typeface="B Nazanin" panose="00000400000000000000" pitchFamily="2" charset="-78"/>
            </a:rPr>
            <a:t>محاسبات اقتصادی</a:t>
          </a:r>
          <a:endParaRPr lang="en-US" sz="1400" b="1" dirty="0">
            <a:solidFill>
              <a:srgbClr val="002060"/>
            </a:solidFill>
            <a:cs typeface="B Nazanin" panose="00000400000000000000" pitchFamily="2" charset="-78"/>
          </a:endParaRPr>
        </a:p>
      </dgm:t>
    </dgm:pt>
    <dgm:pt modelId="{75ADA028-127E-4D4C-9CFC-8E3C83EF273A}" type="parTrans" cxnId="{BC7EB09F-759D-42FC-B50E-D3BC12BB8C9C}">
      <dgm:prSet/>
      <dgm:spPr/>
      <dgm:t>
        <a:bodyPr/>
        <a:lstStyle/>
        <a:p>
          <a:endParaRPr lang="en-US"/>
        </a:p>
      </dgm:t>
    </dgm:pt>
    <dgm:pt modelId="{61BE312E-2E14-48F8-ACF4-04895BF119B8}" type="sibTrans" cxnId="{BC7EB09F-759D-42FC-B50E-D3BC12BB8C9C}">
      <dgm:prSet/>
      <dgm:spPr/>
      <dgm:t>
        <a:bodyPr/>
        <a:lstStyle/>
        <a:p>
          <a:endParaRPr lang="en-US"/>
        </a:p>
      </dgm:t>
    </dgm:pt>
    <dgm:pt modelId="{32F43189-30E4-4073-88BC-8BBF7248A9FE}" type="pres">
      <dgm:prSet presAssocID="{D8727A72-56F8-49D6-9614-B07713DBDF00}" presName="Name0" presStyleCnt="0">
        <dgm:presLayoutVars>
          <dgm:dir val="rev"/>
          <dgm:resizeHandles val="exact"/>
        </dgm:presLayoutVars>
      </dgm:prSet>
      <dgm:spPr/>
    </dgm:pt>
    <dgm:pt modelId="{A88829A7-CB7F-45AF-95E0-2E8F40FB30E8}" type="pres">
      <dgm:prSet presAssocID="{DCB75D9B-1BC1-4F47-B443-336EFC899368}" presName="parTxOnly" presStyleLbl="node1" presStyleIdx="0" presStyleCnt="8">
        <dgm:presLayoutVars>
          <dgm:bulletEnabled val="1"/>
        </dgm:presLayoutVars>
      </dgm:prSet>
      <dgm:spPr/>
    </dgm:pt>
    <dgm:pt modelId="{AE40EDBB-B031-473F-8E29-CC99FEADFE43}" type="pres">
      <dgm:prSet presAssocID="{5AF8477C-0DDD-4625-BF2D-A50F965D5188}" presName="parSpace" presStyleCnt="0"/>
      <dgm:spPr/>
    </dgm:pt>
    <dgm:pt modelId="{2D487051-B733-49A1-B084-6F3D48AD60D0}" type="pres">
      <dgm:prSet presAssocID="{DA037449-7C10-41DB-8EC1-7B8CDC65A455}" presName="parTxOnly" presStyleLbl="node1" presStyleIdx="1" presStyleCnt="8">
        <dgm:presLayoutVars>
          <dgm:bulletEnabled val="1"/>
        </dgm:presLayoutVars>
      </dgm:prSet>
      <dgm:spPr/>
    </dgm:pt>
    <dgm:pt modelId="{3F4EE380-D7DF-431A-9F87-81E90750F32A}" type="pres">
      <dgm:prSet presAssocID="{A9186DB7-E516-4469-A93C-EFCF0ED2C6AC}" presName="parSpace" presStyleCnt="0"/>
      <dgm:spPr/>
    </dgm:pt>
    <dgm:pt modelId="{0D531496-288A-4A6E-A63D-C15773A9763B}" type="pres">
      <dgm:prSet presAssocID="{42CB0ECC-3EAE-482A-B6A9-A63EBEEFE767}" presName="parTxOnly" presStyleLbl="node1" presStyleIdx="2" presStyleCnt="8">
        <dgm:presLayoutVars>
          <dgm:bulletEnabled val="1"/>
        </dgm:presLayoutVars>
      </dgm:prSet>
      <dgm:spPr/>
    </dgm:pt>
    <dgm:pt modelId="{E547741C-DE6C-4621-8AEF-BF4E9FBF1F8F}" type="pres">
      <dgm:prSet presAssocID="{AB059917-B18B-424C-A3CB-048B63EFAB84}" presName="parSpace" presStyleCnt="0"/>
      <dgm:spPr/>
    </dgm:pt>
    <dgm:pt modelId="{51EE115F-531D-43A9-9ABF-F7D4196C1C2B}" type="pres">
      <dgm:prSet presAssocID="{6833DEAF-3A60-41F7-89EC-3E2AF0668D6C}" presName="parTxOnly" presStyleLbl="node1" presStyleIdx="3" presStyleCnt="8">
        <dgm:presLayoutVars>
          <dgm:bulletEnabled val="1"/>
        </dgm:presLayoutVars>
      </dgm:prSet>
      <dgm:spPr/>
    </dgm:pt>
    <dgm:pt modelId="{31F89D1F-88A4-4557-85B6-4843462A286A}" type="pres">
      <dgm:prSet presAssocID="{41045B56-76D5-484C-8C2D-89F8BB7A037F}" presName="parSpace" presStyleCnt="0"/>
      <dgm:spPr/>
    </dgm:pt>
    <dgm:pt modelId="{04F108E5-E860-41BB-9B75-7EE70E2A5B7A}" type="pres">
      <dgm:prSet presAssocID="{3E5F2591-6D50-43B1-BF9C-DFFD0F110F5C}" presName="parTxOnly" presStyleLbl="node1" presStyleIdx="4" presStyleCnt="8">
        <dgm:presLayoutVars>
          <dgm:bulletEnabled val="1"/>
        </dgm:presLayoutVars>
      </dgm:prSet>
      <dgm:spPr/>
    </dgm:pt>
    <dgm:pt modelId="{9267B197-F506-455E-BD33-69CE86474208}" type="pres">
      <dgm:prSet presAssocID="{DD131879-85F2-4E0C-ABB9-6F01EBBEE215}" presName="parSpace" presStyleCnt="0"/>
      <dgm:spPr/>
    </dgm:pt>
    <dgm:pt modelId="{C746960E-B78D-445A-8641-351C6C526219}" type="pres">
      <dgm:prSet presAssocID="{A46802C8-DA3B-495B-A90A-72DA553E8C56}" presName="parTxOnly" presStyleLbl="node1" presStyleIdx="5" presStyleCnt="8">
        <dgm:presLayoutVars>
          <dgm:bulletEnabled val="1"/>
        </dgm:presLayoutVars>
      </dgm:prSet>
      <dgm:spPr/>
    </dgm:pt>
    <dgm:pt modelId="{7AAB78B2-374F-4520-BE60-9EC4F3C8B149}" type="pres">
      <dgm:prSet presAssocID="{E2D27B60-1307-4700-BA62-87E34DBBD40A}" presName="parSpace" presStyleCnt="0"/>
      <dgm:spPr/>
    </dgm:pt>
    <dgm:pt modelId="{182F0344-D6E8-4562-917A-83243013AB1D}" type="pres">
      <dgm:prSet presAssocID="{5B775452-2064-4930-8EAE-400E5EBA6550}" presName="parTxOnly" presStyleLbl="node1" presStyleIdx="6" presStyleCnt="8">
        <dgm:presLayoutVars>
          <dgm:bulletEnabled val="1"/>
        </dgm:presLayoutVars>
      </dgm:prSet>
      <dgm:spPr/>
    </dgm:pt>
    <dgm:pt modelId="{58BBEA01-4563-4D1E-A5E3-F0F49007D607}" type="pres">
      <dgm:prSet presAssocID="{3AB435F3-9F9E-4D2F-8B5D-F8CBF01D4CBE}" presName="parSpace" presStyleCnt="0"/>
      <dgm:spPr/>
    </dgm:pt>
    <dgm:pt modelId="{170D9D3D-373F-4445-9632-F74784FB7EF1}" type="pres">
      <dgm:prSet presAssocID="{80702F78-A1AD-4532-8CC5-0D4C637EBBB1}" presName="parTxOnly" presStyleLbl="node1" presStyleIdx="7" presStyleCnt="8">
        <dgm:presLayoutVars>
          <dgm:bulletEnabled val="1"/>
        </dgm:presLayoutVars>
      </dgm:prSet>
      <dgm:spPr/>
    </dgm:pt>
  </dgm:ptLst>
  <dgm:cxnLst>
    <dgm:cxn modelId="{18F4680D-92C1-4D9F-A0B1-7E8FFB6AB70F}" srcId="{D8727A72-56F8-49D6-9614-B07713DBDF00}" destId="{DCB75D9B-1BC1-4F47-B443-336EFC899368}" srcOrd="0" destOrd="0" parTransId="{1F8E0BCD-2899-49EE-87B0-AD140B823F0F}" sibTransId="{5AF8477C-0DDD-4625-BF2D-A50F965D5188}"/>
    <dgm:cxn modelId="{BDAEA11A-A7A0-47F4-8E73-B754BF4CDE0D}" type="presOf" srcId="{3E5F2591-6D50-43B1-BF9C-DFFD0F110F5C}" destId="{04F108E5-E860-41BB-9B75-7EE70E2A5B7A}" srcOrd="0" destOrd="0" presId="urn:microsoft.com/office/officeart/2005/8/layout/hChevron3"/>
    <dgm:cxn modelId="{7220623D-94DF-4FDE-B07E-BD155FB1BF63}" type="presOf" srcId="{D8727A72-56F8-49D6-9614-B07713DBDF00}" destId="{32F43189-30E4-4073-88BC-8BBF7248A9FE}" srcOrd="0" destOrd="0" presId="urn:microsoft.com/office/officeart/2005/8/layout/hChevron3"/>
    <dgm:cxn modelId="{CCD8AB45-4AE2-4E2A-94BB-9913818B9025}" srcId="{D8727A72-56F8-49D6-9614-B07713DBDF00}" destId="{5B775452-2064-4930-8EAE-400E5EBA6550}" srcOrd="6" destOrd="0" parTransId="{F84D7F43-77FC-4C60-8ECE-E1BF429B51EF}" sibTransId="{3AB435F3-9F9E-4D2F-8B5D-F8CBF01D4CBE}"/>
    <dgm:cxn modelId="{63573D47-D978-4B63-9685-F6943168C4B9}" srcId="{D8727A72-56F8-49D6-9614-B07713DBDF00}" destId="{A46802C8-DA3B-495B-A90A-72DA553E8C56}" srcOrd="5" destOrd="0" parTransId="{B0A51965-5EC2-48DB-A0DA-4C2DE9E3CD4E}" sibTransId="{E2D27B60-1307-4700-BA62-87E34DBBD40A}"/>
    <dgm:cxn modelId="{C4939C4B-8981-449C-9C29-D3E3CEFA7355}" type="presOf" srcId="{DA037449-7C10-41DB-8EC1-7B8CDC65A455}" destId="{2D487051-B733-49A1-B084-6F3D48AD60D0}" srcOrd="0" destOrd="0" presId="urn:microsoft.com/office/officeart/2005/8/layout/hChevron3"/>
    <dgm:cxn modelId="{59995C7B-4D5E-4243-B14C-06EC5FAA179F}" type="presOf" srcId="{6833DEAF-3A60-41F7-89EC-3E2AF0668D6C}" destId="{51EE115F-531D-43A9-9ABF-F7D4196C1C2B}" srcOrd="0" destOrd="0" presId="urn:microsoft.com/office/officeart/2005/8/layout/hChevron3"/>
    <dgm:cxn modelId="{E7323E7D-939D-47B8-AC2F-20457CA45EDB}" srcId="{D8727A72-56F8-49D6-9614-B07713DBDF00}" destId="{6833DEAF-3A60-41F7-89EC-3E2AF0668D6C}" srcOrd="3" destOrd="0" parTransId="{B54F9EE0-8CE9-4C54-B44F-98A5EB0A953B}" sibTransId="{41045B56-76D5-484C-8C2D-89F8BB7A037F}"/>
    <dgm:cxn modelId="{7DA53494-1A2B-4B0E-B585-A4F0901C3B0B}" type="presOf" srcId="{5B775452-2064-4930-8EAE-400E5EBA6550}" destId="{182F0344-D6E8-4562-917A-83243013AB1D}" srcOrd="0" destOrd="0" presId="urn:microsoft.com/office/officeart/2005/8/layout/hChevron3"/>
    <dgm:cxn modelId="{6350D699-BAB4-4469-8E96-5DD79E1608CD}" type="presOf" srcId="{A46802C8-DA3B-495B-A90A-72DA553E8C56}" destId="{C746960E-B78D-445A-8641-351C6C526219}" srcOrd="0" destOrd="0" presId="urn:microsoft.com/office/officeart/2005/8/layout/hChevron3"/>
    <dgm:cxn modelId="{FB8ED09C-17A3-4F90-B8DB-1060C453B0C9}" type="presOf" srcId="{42CB0ECC-3EAE-482A-B6A9-A63EBEEFE767}" destId="{0D531496-288A-4A6E-A63D-C15773A9763B}" srcOrd="0" destOrd="0" presId="urn:microsoft.com/office/officeart/2005/8/layout/hChevron3"/>
    <dgm:cxn modelId="{BC7EB09F-759D-42FC-B50E-D3BC12BB8C9C}" srcId="{D8727A72-56F8-49D6-9614-B07713DBDF00}" destId="{80702F78-A1AD-4532-8CC5-0D4C637EBBB1}" srcOrd="7" destOrd="0" parTransId="{75ADA028-127E-4D4C-9CFC-8E3C83EF273A}" sibTransId="{61BE312E-2E14-48F8-ACF4-04895BF119B8}"/>
    <dgm:cxn modelId="{03F178B2-A20C-45A9-9DEF-CC8BB3210178}" srcId="{D8727A72-56F8-49D6-9614-B07713DBDF00}" destId="{DA037449-7C10-41DB-8EC1-7B8CDC65A455}" srcOrd="1" destOrd="0" parTransId="{76519712-CBAA-4B62-80D0-27B08A414BB1}" sibTransId="{A9186DB7-E516-4469-A93C-EFCF0ED2C6AC}"/>
    <dgm:cxn modelId="{B2C60FDB-4C0D-4944-B91E-597D9D20BBAF}" srcId="{D8727A72-56F8-49D6-9614-B07713DBDF00}" destId="{42CB0ECC-3EAE-482A-B6A9-A63EBEEFE767}" srcOrd="2" destOrd="0" parTransId="{DEC1DCE2-F534-4A41-8362-9D58B85EF288}" sibTransId="{AB059917-B18B-424C-A3CB-048B63EFAB84}"/>
    <dgm:cxn modelId="{046350DF-2947-43BE-A243-A5D560617135}" srcId="{D8727A72-56F8-49D6-9614-B07713DBDF00}" destId="{3E5F2591-6D50-43B1-BF9C-DFFD0F110F5C}" srcOrd="4" destOrd="0" parTransId="{12916A1D-3B2B-4FD2-B5E6-6AE41069E53E}" sibTransId="{DD131879-85F2-4E0C-ABB9-6F01EBBEE215}"/>
    <dgm:cxn modelId="{A82FFDED-DDF4-40A9-9765-8F49F85E7A6F}" type="presOf" srcId="{80702F78-A1AD-4532-8CC5-0D4C637EBBB1}" destId="{170D9D3D-373F-4445-9632-F74784FB7EF1}" srcOrd="0" destOrd="0" presId="urn:microsoft.com/office/officeart/2005/8/layout/hChevron3"/>
    <dgm:cxn modelId="{5C3178FC-73D9-49DB-9716-0616DDF1A75C}" type="presOf" srcId="{DCB75D9B-1BC1-4F47-B443-336EFC899368}" destId="{A88829A7-CB7F-45AF-95E0-2E8F40FB30E8}" srcOrd="0" destOrd="0" presId="urn:microsoft.com/office/officeart/2005/8/layout/hChevron3"/>
    <dgm:cxn modelId="{3FE12CEF-949D-4373-AA1B-C35A16CA7300}" type="presParOf" srcId="{32F43189-30E4-4073-88BC-8BBF7248A9FE}" destId="{A88829A7-CB7F-45AF-95E0-2E8F40FB30E8}" srcOrd="0" destOrd="0" presId="urn:microsoft.com/office/officeart/2005/8/layout/hChevron3"/>
    <dgm:cxn modelId="{4A5F2721-8234-46C1-9626-CF2204442B21}" type="presParOf" srcId="{32F43189-30E4-4073-88BC-8BBF7248A9FE}" destId="{AE40EDBB-B031-473F-8E29-CC99FEADFE43}" srcOrd="1" destOrd="0" presId="urn:microsoft.com/office/officeart/2005/8/layout/hChevron3"/>
    <dgm:cxn modelId="{B7B9CF16-8FB5-48FC-B8F9-D7F42CD93632}" type="presParOf" srcId="{32F43189-30E4-4073-88BC-8BBF7248A9FE}" destId="{2D487051-B733-49A1-B084-6F3D48AD60D0}" srcOrd="2" destOrd="0" presId="urn:microsoft.com/office/officeart/2005/8/layout/hChevron3"/>
    <dgm:cxn modelId="{DD1BB19E-2A6B-4CE5-AA80-482C165CD770}" type="presParOf" srcId="{32F43189-30E4-4073-88BC-8BBF7248A9FE}" destId="{3F4EE380-D7DF-431A-9F87-81E90750F32A}" srcOrd="3" destOrd="0" presId="urn:microsoft.com/office/officeart/2005/8/layout/hChevron3"/>
    <dgm:cxn modelId="{F99B1F14-4B48-47B2-9D80-4F0D0CBED08F}" type="presParOf" srcId="{32F43189-30E4-4073-88BC-8BBF7248A9FE}" destId="{0D531496-288A-4A6E-A63D-C15773A9763B}" srcOrd="4" destOrd="0" presId="urn:microsoft.com/office/officeart/2005/8/layout/hChevron3"/>
    <dgm:cxn modelId="{A184CAF2-E8C6-40E9-B73F-AC6471832742}" type="presParOf" srcId="{32F43189-30E4-4073-88BC-8BBF7248A9FE}" destId="{E547741C-DE6C-4621-8AEF-BF4E9FBF1F8F}" srcOrd="5" destOrd="0" presId="urn:microsoft.com/office/officeart/2005/8/layout/hChevron3"/>
    <dgm:cxn modelId="{1E0E4848-F306-4651-BDD3-EC919D68F143}" type="presParOf" srcId="{32F43189-30E4-4073-88BC-8BBF7248A9FE}" destId="{51EE115F-531D-43A9-9ABF-F7D4196C1C2B}" srcOrd="6" destOrd="0" presId="urn:microsoft.com/office/officeart/2005/8/layout/hChevron3"/>
    <dgm:cxn modelId="{F0BB3DEB-EDC6-4BAA-A286-F267AAE2B762}" type="presParOf" srcId="{32F43189-30E4-4073-88BC-8BBF7248A9FE}" destId="{31F89D1F-88A4-4557-85B6-4843462A286A}" srcOrd="7" destOrd="0" presId="urn:microsoft.com/office/officeart/2005/8/layout/hChevron3"/>
    <dgm:cxn modelId="{B62D0613-346A-406A-A308-2B7BC82A382E}" type="presParOf" srcId="{32F43189-30E4-4073-88BC-8BBF7248A9FE}" destId="{04F108E5-E860-41BB-9B75-7EE70E2A5B7A}" srcOrd="8" destOrd="0" presId="urn:microsoft.com/office/officeart/2005/8/layout/hChevron3"/>
    <dgm:cxn modelId="{A80D506B-5670-4359-BC6A-AF7711F0F34D}" type="presParOf" srcId="{32F43189-30E4-4073-88BC-8BBF7248A9FE}" destId="{9267B197-F506-455E-BD33-69CE86474208}" srcOrd="9" destOrd="0" presId="urn:microsoft.com/office/officeart/2005/8/layout/hChevron3"/>
    <dgm:cxn modelId="{CFDCE37D-7A82-490A-BF34-11082E02F224}" type="presParOf" srcId="{32F43189-30E4-4073-88BC-8BBF7248A9FE}" destId="{C746960E-B78D-445A-8641-351C6C526219}" srcOrd="10" destOrd="0" presId="urn:microsoft.com/office/officeart/2005/8/layout/hChevron3"/>
    <dgm:cxn modelId="{24AA7787-F358-4A96-ACE1-1215606A4DE7}" type="presParOf" srcId="{32F43189-30E4-4073-88BC-8BBF7248A9FE}" destId="{7AAB78B2-374F-4520-BE60-9EC4F3C8B149}" srcOrd="11" destOrd="0" presId="urn:microsoft.com/office/officeart/2005/8/layout/hChevron3"/>
    <dgm:cxn modelId="{A7F73810-98F1-41FF-9BEF-C159418815F9}" type="presParOf" srcId="{32F43189-30E4-4073-88BC-8BBF7248A9FE}" destId="{182F0344-D6E8-4562-917A-83243013AB1D}" srcOrd="12" destOrd="0" presId="urn:microsoft.com/office/officeart/2005/8/layout/hChevron3"/>
    <dgm:cxn modelId="{061FEFE1-4909-4F38-8B89-4C6B1C3BEB5D}" type="presParOf" srcId="{32F43189-30E4-4073-88BC-8BBF7248A9FE}" destId="{58BBEA01-4563-4D1E-A5E3-F0F49007D607}" srcOrd="13" destOrd="0" presId="urn:microsoft.com/office/officeart/2005/8/layout/hChevron3"/>
    <dgm:cxn modelId="{1D5E5377-738F-4355-B5B8-B38FE23D9722}" type="presParOf" srcId="{32F43189-30E4-4073-88BC-8BBF7248A9FE}" destId="{170D9D3D-373F-4445-9632-F74784FB7EF1}" srcOrd="14"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6398C9A7-1B23-4E74-B46D-246E150D108B}" type="doc">
      <dgm:prSet loTypeId="urn:microsoft.com/office/officeart/2005/8/layout/hierarchy2" loCatId="hierarchy" qsTypeId="urn:microsoft.com/office/officeart/2005/8/quickstyle/simple1" qsCatId="simple" csTypeId="urn:microsoft.com/office/officeart/2005/8/colors/accent1_2" csCatId="accent1" phldr="1"/>
      <dgm:spPr/>
      <dgm:t>
        <a:bodyPr/>
        <a:lstStyle/>
        <a:p>
          <a:endParaRPr lang="en-US"/>
        </a:p>
      </dgm:t>
    </dgm:pt>
    <dgm:pt modelId="{B7848FBC-F93A-48A0-8B47-C5C6A1FD05E4}">
      <dgm:prSet phldrT="[Text]" custT="1"/>
      <dgm:spPr>
        <a:solidFill>
          <a:schemeClr val="tx1">
            <a:lumMod val="40000"/>
            <a:lumOff val="60000"/>
          </a:schemeClr>
        </a:solidFill>
      </dgm:spPr>
      <dgm:t>
        <a:bodyPr/>
        <a:lstStyle/>
        <a:p>
          <a:r>
            <a:rPr lang="fa-IR" sz="2400" b="1" dirty="0">
              <a:solidFill>
                <a:srgbClr val="002060"/>
              </a:solidFill>
              <a:cs typeface="B Nazanin" panose="00000400000000000000" pitchFamily="2" charset="-78"/>
            </a:rPr>
            <a:t>روش های تولید </a:t>
          </a:r>
          <a:r>
            <a:rPr lang="en-US" sz="2400" b="1" baseline="30000" dirty="0">
              <a:solidFill>
                <a:srgbClr val="002060"/>
              </a:solidFill>
              <a:cs typeface="B Nazanin" panose="00000400000000000000" pitchFamily="2" charset="-78"/>
            </a:rPr>
            <a:t>2</a:t>
          </a:r>
          <a:r>
            <a:rPr lang="fa-IR" sz="2400" b="1" dirty="0">
              <a:solidFill>
                <a:srgbClr val="002060"/>
              </a:solidFill>
              <a:cs typeface="B Nazanin" panose="00000400000000000000" pitchFamily="2" charset="-78"/>
            </a:rPr>
            <a:t>گلیسیرین</a:t>
          </a:r>
          <a:endParaRPr lang="en-US" sz="2400" b="1" baseline="30000" dirty="0">
            <a:solidFill>
              <a:srgbClr val="002060"/>
            </a:solidFill>
            <a:cs typeface="B Nazanin" panose="00000400000000000000" pitchFamily="2" charset="-78"/>
          </a:endParaRPr>
        </a:p>
      </dgm:t>
    </dgm:pt>
    <dgm:pt modelId="{E2397E3A-13F5-4E19-8667-8EF8727940A6}" type="parTrans" cxnId="{D927E9CB-BD81-4660-B80D-B2B5E1E06238}">
      <dgm:prSet/>
      <dgm:spPr/>
      <dgm:t>
        <a:bodyPr/>
        <a:lstStyle/>
        <a:p>
          <a:endParaRPr lang="en-US"/>
        </a:p>
      </dgm:t>
    </dgm:pt>
    <dgm:pt modelId="{8B669365-2ACC-472B-A619-1DEBC3D4160A}" type="sibTrans" cxnId="{D927E9CB-BD81-4660-B80D-B2B5E1E06238}">
      <dgm:prSet/>
      <dgm:spPr/>
      <dgm:t>
        <a:bodyPr/>
        <a:lstStyle/>
        <a:p>
          <a:endParaRPr lang="en-US"/>
        </a:p>
      </dgm:t>
    </dgm:pt>
    <dgm:pt modelId="{304F807D-0896-457E-8611-E42DD9735AA0}">
      <dgm:prSet phldrT="[Text]" custT="1"/>
      <dgm:spPr>
        <a:solidFill>
          <a:schemeClr val="tx1">
            <a:lumMod val="40000"/>
            <a:lumOff val="60000"/>
          </a:schemeClr>
        </a:solidFill>
      </dgm:spPr>
      <dgm:t>
        <a:bodyPr/>
        <a:lstStyle/>
        <a:p>
          <a:r>
            <a:rPr lang="fa-IR" sz="3200" b="1" dirty="0">
              <a:solidFill>
                <a:srgbClr val="002060"/>
              </a:solidFill>
              <a:cs typeface="B Nazanin" panose="00000400000000000000" pitchFamily="2" charset="-78"/>
            </a:rPr>
            <a:t>طبیعی</a:t>
          </a:r>
          <a:endParaRPr lang="en-US" sz="3200" b="1" dirty="0">
            <a:solidFill>
              <a:srgbClr val="002060"/>
            </a:solidFill>
            <a:cs typeface="B Nazanin" panose="00000400000000000000" pitchFamily="2" charset="-78"/>
          </a:endParaRPr>
        </a:p>
      </dgm:t>
    </dgm:pt>
    <dgm:pt modelId="{24E1251E-AE89-45E3-8158-3BB882B351B8}" type="parTrans" cxnId="{D7286F29-B787-465B-869F-2F46C920C093}">
      <dgm:prSet/>
      <dgm:spPr/>
      <dgm:t>
        <a:bodyPr/>
        <a:lstStyle/>
        <a:p>
          <a:endParaRPr lang="en-US"/>
        </a:p>
      </dgm:t>
    </dgm:pt>
    <dgm:pt modelId="{59AD08A8-7B48-40E8-B2D6-FFC69BC53F25}" type="sibTrans" cxnId="{D7286F29-B787-465B-869F-2F46C920C093}">
      <dgm:prSet/>
      <dgm:spPr/>
      <dgm:t>
        <a:bodyPr/>
        <a:lstStyle/>
        <a:p>
          <a:endParaRPr lang="en-US"/>
        </a:p>
      </dgm:t>
    </dgm:pt>
    <dgm:pt modelId="{5D34397E-0A2D-4954-9FCD-939D15935A35}">
      <dgm:prSet phldrT="[Text]"/>
      <dgm:spPr>
        <a:solidFill>
          <a:schemeClr val="tx1">
            <a:lumMod val="40000"/>
            <a:lumOff val="60000"/>
          </a:schemeClr>
        </a:solidFill>
      </dgm:spPr>
      <dgm:t>
        <a:bodyPr/>
        <a:lstStyle/>
        <a:p>
          <a:r>
            <a:rPr lang="fa-IR" b="1" i="0" u="none" dirty="0">
              <a:solidFill>
                <a:srgbClr val="002060"/>
              </a:solidFill>
            </a:rPr>
            <a:t>ترانس استریفیکاسیون</a:t>
          </a:r>
          <a:endParaRPr lang="en-US" b="1" dirty="0">
            <a:solidFill>
              <a:srgbClr val="002060"/>
            </a:solidFill>
          </a:endParaRPr>
        </a:p>
      </dgm:t>
    </dgm:pt>
    <dgm:pt modelId="{1686F142-8526-40F1-863B-C214EC167A5E}" type="parTrans" cxnId="{010307B5-F92D-4105-868F-3A6C13AEC5CD}">
      <dgm:prSet/>
      <dgm:spPr/>
      <dgm:t>
        <a:bodyPr/>
        <a:lstStyle/>
        <a:p>
          <a:endParaRPr lang="en-US"/>
        </a:p>
      </dgm:t>
    </dgm:pt>
    <dgm:pt modelId="{E71AFFEB-D8CA-4D50-A862-E41ADF89BA44}" type="sibTrans" cxnId="{010307B5-F92D-4105-868F-3A6C13AEC5CD}">
      <dgm:prSet/>
      <dgm:spPr/>
      <dgm:t>
        <a:bodyPr/>
        <a:lstStyle/>
        <a:p>
          <a:endParaRPr lang="en-US"/>
        </a:p>
      </dgm:t>
    </dgm:pt>
    <dgm:pt modelId="{FAE9BB6C-265A-4E47-B5AC-68DC02C75C02}">
      <dgm:prSet phldrT="[Text]"/>
      <dgm:spPr>
        <a:solidFill>
          <a:schemeClr val="tx1">
            <a:lumMod val="40000"/>
            <a:lumOff val="60000"/>
          </a:schemeClr>
        </a:solidFill>
      </dgm:spPr>
      <dgm:t>
        <a:bodyPr/>
        <a:lstStyle/>
        <a:p>
          <a:r>
            <a:rPr lang="fa-IR" b="1" dirty="0">
              <a:solidFill>
                <a:srgbClr val="002060"/>
              </a:solidFill>
            </a:rPr>
            <a:t>هیدرولیز چربی</a:t>
          </a:r>
          <a:endParaRPr lang="en-US" b="1" dirty="0">
            <a:solidFill>
              <a:srgbClr val="002060"/>
            </a:solidFill>
          </a:endParaRPr>
        </a:p>
      </dgm:t>
    </dgm:pt>
    <dgm:pt modelId="{D09D5561-2F60-4424-86BA-84DDAA97C189}" type="parTrans" cxnId="{6221E631-D72B-42EB-8163-0040A2B3B2B8}">
      <dgm:prSet/>
      <dgm:spPr/>
      <dgm:t>
        <a:bodyPr/>
        <a:lstStyle/>
        <a:p>
          <a:endParaRPr lang="en-US"/>
        </a:p>
      </dgm:t>
    </dgm:pt>
    <dgm:pt modelId="{DF2560AF-5F06-4FA7-870C-68F520D8952E}" type="sibTrans" cxnId="{6221E631-D72B-42EB-8163-0040A2B3B2B8}">
      <dgm:prSet/>
      <dgm:spPr/>
      <dgm:t>
        <a:bodyPr/>
        <a:lstStyle/>
        <a:p>
          <a:endParaRPr lang="en-US"/>
        </a:p>
      </dgm:t>
    </dgm:pt>
    <dgm:pt modelId="{1CDB4D1B-B25F-4B01-AA97-72706D2FB75D}">
      <dgm:prSet phldrT="[Text]" custT="1"/>
      <dgm:spPr>
        <a:solidFill>
          <a:schemeClr val="tx1">
            <a:lumMod val="40000"/>
            <a:lumOff val="60000"/>
          </a:schemeClr>
        </a:solidFill>
      </dgm:spPr>
      <dgm:t>
        <a:bodyPr/>
        <a:lstStyle/>
        <a:p>
          <a:r>
            <a:rPr lang="fa-IR" sz="2800" b="1" dirty="0">
              <a:solidFill>
                <a:srgbClr val="002060"/>
              </a:solidFill>
              <a:cs typeface="B Nazanin" panose="00000400000000000000" pitchFamily="2" charset="-78"/>
            </a:rPr>
            <a:t>سنتزی</a:t>
          </a:r>
          <a:endParaRPr lang="en-US" sz="2800" b="1" dirty="0">
            <a:solidFill>
              <a:srgbClr val="002060"/>
            </a:solidFill>
            <a:cs typeface="B Nazanin" panose="00000400000000000000" pitchFamily="2" charset="-78"/>
          </a:endParaRPr>
        </a:p>
      </dgm:t>
    </dgm:pt>
    <dgm:pt modelId="{F8199EC3-A07E-46AD-9831-D6059C590936}" type="parTrans" cxnId="{2ED42ADD-C777-4418-8B3B-BFD0E36E6D1C}">
      <dgm:prSet/>
      <dgm:spPr/>
      <dgm:t>
        <a:bodyPr/>
        <a:lstStyle/>
        <a:p>
          <a:endParaRPr lang="en-US"/>
        </a:p>
      </dgm:t>
    </dgm:pt>
    <dgm:pt modelId="{0F08EEDC-9F25-45F4-A29E-1177AC26B39D}" type="sibTrans" cxnId="{2ED42ADD-C777-4418-8B3B-BFD0E36E6D1C}">
      <dgm:prSet/>
      <dgm:spPr/>
      <dgm:t>
        <a:bodyPr/>
        <a:lstStyle/>
        <a:p>
          <a:endParaRPr lang="en-US"/>
        </a:p>
      </dgm:t>
    </dgm:pt>
    <dgm:pt modelId="{916CBD1F-6EE6-4873-9ADA-FCECBED20E38}">
      <dgm:prSet phldrT="[Text]"/>
      <dgm:spPr>
        <a:solidFill>
          <a:schemeClr val="tx1">
            <a:lumMod val="40000"/>
            <a:lumOff val="60000"/>
          </a:schemeClr>
        </a:solidFill>
      </dgm:spPr>
      <dgm:t>
        <a:bodyPr/>
        <a:lstStyle/>
        <a:p>
          <a:r>
            <a:rPr lang="fa-IR" b="1" dirty="0">
              <a:solidFill>
                <a:srgbClr val="002060"/>
              </a:solidFill>
            </a:rPr>
            <a:t>فرآیند</a:t>
          </a:r>
        </a:p>
        <a:p>
          <a:r>
            <a:rPr lang="fa-IR" b="1" dirty="0">
              <a:solidFill>
                <a:srgbClr val="002060"/>
              </a:solidFill>
            </a:rPr>
            <a:t>آلیل  کلرید</a:t>
          </a:r>
          <a:endParaRPr lang="en-US" b="1" dirty="0">
            <a:solidFill>
              <a:srgbClr val="002060"/>
            </a:solidFill>
          </a:endParaRPr>
        </a:p>
      </dgm:t>
    </dgm:pt>
    <dgm:pt modelId="{A4EE0C39-17B7-4EE1-B849-3933201BBD4E}" type="parTrans" cxnId="{EC1BBE65-357C-46D4-97F1-25FF6FCB6EA4}">
      <dgm:prSet/>
      <dgm:spPr/>
      <dgm:t>
        <a:bodyPr/>
        <a:lstStyle/>
        <a:p>
          <a:endParaRPr lang="en-US"/>
        </a:p>
      </dgm:t>
    </dgm:pt>
    <dgm:pt modelId="{36E6061A-EA52-45E8-94B5-462394D90D45}" type="sibTrans" cxnId="{EC1BBE65-357C-46D4-97F1-25FF6FCB6EA4}">
      <dgm:prSet/>
      <dgm:spPr/>
      <dgm:t>
        <a:bodyPr/>
        <a:lstStyle/>
        <a:p>
          <a:endParaRPr lang="en-US"/>
        </a:p>
      </dgm:t>
    </dgm:pt>
    <dgm:pt modelId="{AC11F1C4-3F43-4B01-BA7C-ECFAFC3EC30C}" type="pres">
      <dgm:prSet presAssocID="{6398C9A7-1B23-4E74-B46D-246E150D108B}" presName="diagram" presStyleCnt="0">
        <dgm:presLayoutVars>
          <dgm:chPref val="1"/>
          <dgm:dir val="rev"/>
          <dgm:animOne val="branch"/>
          <dgm:animLvl val="lvl"/>
          <dgm:resizeHandles val="exact"/>
        </dgm:presLayoutVars>
      </dgm:prSet>
      <dgm:spPr/>
    </dgm:pt>
    <dgm:pt modelId="{C6641B1F-CA1D-4EF3-BF06-534192AD594F}" type="pres">
      <dgm:prSet presAssocID="{B7848FBC-F93A-48A0-8B47-C5C6A1FD05E4}" presName="root1" presStyleCnt="0"/>
      <dgm:spPr/>
    </dgm:pt>
    <dgm:pt modelId="{A79A3BFF-F96B-4C4F-AE8E-CE1A3737411B}" type="pres">
      <dgm:prSet presAssocID="{B7848FBC-F93A-48A0-8B47-C5C6A1FD05E4}" presName="LevelOneTextNode" presStyleLbl="node0" presStyleIdx="0" presStyleCnt="1">
        <dgm:presLayoutVars>
          <dgm:chPref val="3"/>
        </dgm:presLayoutVars>
      </dgm:prSet>
      <dgm:spPr/>
    </dgm:pt>
    <dgm:pt modelId="{5F39E925-3575-484B-B9E8-65D716485278}" type="pres">
      <dgm:prSet presAssocID="{B7848FBC-F93A-48A0-8B47-C5C6A1FD05E4}" presName="level2hierChild" presStyleCnt="0"/>
      <dgm:spPr/>
    </dgm:pt>
    <dgm:pt modelId="{E22671E4-CB54-47CB-91E5-9B0054561B33}" type="pres">
      <dgm:prSet presAssocID="{24E1251E-AE89-45E3-8158-3BB882B351B8}" presName="conn2-1" presStyleLbl="parChTrans1D2" presStyleIdx="0" presStyleCnt="2"/>
      <dgm:spPr/>
    </dgm:pt>
    <dgm:pt modelId="{904B2059-7328-49C0-981F-EB0A6E17D140}" type="pres">
      <dgm:prSet presAssocID="{24E1251E-AE89-45E3-8158-3BB882B351B8}" presName="connTx" presStyleLbl="parChTrans1D2" presStyleIdx="0" presStyleCnt="2"/>
      <dgm:spPr/>
    </dgm:pt>
    <dgm:pt modelId="{DC960909-0F33-490B-BB3E-B858FAD1A5B9}" type="pres">
      <dgm:prSet presAssocID="{304F807D-0896-457E-8611-E42DD9735AA0}" presName="root2" presStyleCnt="0"/>
      <dgm:spPr/>
    </dgm:pt>
    <dgm:pt modelId="{EB8C7054-D2EF-4624-8C08-69E359B356F1}" type="pres">
      <dgm:prSet presAssocID="{304F807D-0896-457E-8611-E42DD9735AA0}" presName="LevelTwoTextNode" presStyleLbl="node2" presStyleIdx="0" presStyleCnt="2">
        <dgm:presLayoutVars>
          <dgm:chPref val="3"/>
        </dgm:presLayoutVars>
      </dgm:prSet>
      <dgm:spPr/>
    </dgm:pt>
    <dgm:pt modelId="{58F22789-2EFF-4FD0-8EED-E38B32F7D30A}" type="pres">
      <dgm:prSet presAssocID="{304F807D-0896-457E-8611-E42DD9735AA0}" presName="level3hierChild" presStyleCnt="0"/>
      <dgm:spPr/>
    </dgm:pt>
    <dgm:pt modelId="{24810A2C-04B3-44B4-B90C-2F55F4501D11}" type="pres">
      <dgm:prSet presAssocID="{1686F142-8526-40F1-863B-C214EC167A5E}" presName="conn2-1" presStyleLbl="parChTrans1D3" presStyleIdx="0" presStyleCnt="3"/>
      <dgm:spPr/>
    </dgm:pt>
    <dgm:pt modelId="{B4E3FEA4-F699-4138-AC30-6B0F86EB1B7B}" type="pres">
      <dgm:prSet presAssocID="{1686F142-8526-40F1-863B-C214EC167A5E}" presName="connTx" presStyleLbl="parChTrans1D3" presStyleIdx="0" presStyleCnt="3"/>
      <dgm:spPr/>
    </dgm:pt>
    <dgm:pt modelId="{380CB552-A188-41B6-9263-234223FC9CEA}" type="pres">
      <dgm:prSet presAssocID="{5D34397E-0A2D-4954-9FCD-939D15935A35}" presName="root2" presStyleCnt="0"/>
      <dgm:spPr/>
    </dgm:pt>
    <dgm:pt modelId="{FFDA5ACC-5BE9-4CE7-8723-C5E5DEE973EF}" type="pres">
      <dgm:prSet presAssocID="{5D34397E-0A2D-4954-9FCD-939D15935A35}" presName="LevelTwoTextNode" presStyleLbl="node3" presStyleIdx="0" presStyleCnt="3">
        <dgm:presLayoutVars>
          <dgm:chPref val="3"/>
        </dgm:presLayoutVars>
      </dgm:prSet>
      <dgm:spPr/>
    </dgm:pt>
    <dgm:pt modelId="{64634851-C904-45D4-8DD3-0E44014AD861}" type="pres">
      <dgm:prSet presAssocID="{5D34397E-0A2D-4954-9FCD-939D15935A35}" presName="level3hierChild" presStyleCnt="0"/>
      <dgm:spPr/>
    </dgm:pt>
    <dgm:pt modelId="{069D9B78-D430-492E-9377-66AEB1645817}" type="pres">
      <dgm:prSet presAssocID="{D09D5561-2F60-4424-86BA-84DDAA97C189}" presName="conn2-1" presStyleLbl="parChTrans1D3" presStyleIdx="1" presStyleCnt="3"/>
      <dgm:spPr/>
    </dgm:pt>
    <dgm:pt modelId="{D801A50D-BCD2-4FD4-B0C5-343F0CA4CE63}" type="pres">
      <dgm:prSet presAssocID="{D09D5561-2F60-4424-86BA-84DDAA97C189}" presName="connTx" presStyleLbl="parChTrans1D3" presStyleIdx="1" presStyleCnt="3"/>
      <dgm:spPr/>
    </dgm:pt>
    <dgm:pt modelId="{F7EFC6EE-7403-4C8B-9968-4985639A4778}" type="pres">
      <dgm:prSet presAssocID="{FAE9BB6C-265A-4E47-B5AC-68DC02C75C02}" presName="root2" presStyleCnt="0"/>
      <dgm:spPr/>
    </dgm:pt>
    <dgm:pt modelId="{6FEF06F3-934A-4B77-9E8E-3669142FB6AD}" type="pres">
      <dgm:prSet presAssocID="{FAE9BB6C-265A-4E47-B5AC-68DC02C75C02}" presName="LevelTwoTextNode" presStyleLbl="node3" presStyleIdx="1" presStyleCnt="3">
        <dgm:presLayoutVars>
          <dgm:chPref val="3"/>
        </dgm:presLayoutVars>
      </dgm:prSet>
      <dgm:spPr/>
    </dgm:pt>
    <dgm:pt modelId="{6E6C2FD1-1F53-4476-A2DF-935BC8733217}" type="pres">
      <dgm:prSet presAssocID="{FAE9BB6C-265A-4E47-B5AC-68DC02C75C02}" presName="level3hierChild" presStyleCnt="0"/>
      <dgm:spPr/>
    </dgm:pt>
    <dgm:pt modelId="{0755748B-E79B-4B04-83E8-6B5A5EEE9569}" type="pres">
      <dgm:prSet presAssocID="{F8199EC3-A07E-46AD-9831-D6059C590936}" presName="conn2-1" presStyleLbl="parChTrans1D2" presStyleIdx="1" presStyleCnt="2"/>
      <dgm:spPr/>
    </dgm:pt>
    <dgm:pt modelId="{BDC2B907-9F46-4848-98B4-552BC7D2DDD8}" type="pres">
      <dgm:prSet presAssocID="{F8199EC3-A07E-46AD-9831-D6059C590936}" presName="connTx" presStyleLbl="parChTrans1D2" presStyleIdx="1" presStyleCnt="2"/>
      <dgm:spPr/>
    </dgm:pt>
    <dgm:pt modelId="{845B9B47-C2D0-40F5-8388-3E57863F043B}" type="pres">
      <dgm:prSet presAssocID="{1CDB4D1B-B25F-4B01-AA97-72706D2FB75D}" presName="root2" presStyleCnt="0"/>
      <dgm:spPr/>
    </dgm:pt>
    <dgm:pt modelId="{BADD0730-2BD4-4B8C-983F-29F4DD7846B7}" type="pres">
      <dgm:prSet presAssocID="{1CDB4D1B-B25F-4B01-AA97-72706D2FB75D}" presName="LevelTwoTextNode" presStyleLbl="node2" presStyleIdx="1" presStyleCnt="2">
        <dgm:presLayoutVars>
          <dgm:chPref val="3"/>
        </dgm:presLayoutVars>
      </dgm:prSet>
      <dgm:spPr/>
    </dgm:pt>
    <dgm:pt modelId="{DDB8E105-E445-4420-B8A5-167780BBFAA4}" type="pres">
      <dgm:prSet presAssocID="{1CDB4D1B-B25F-4B01-AA97-72706D2FB75D}" presName="level3hierChild" presStyleCnt="0"/>
      <dgm:spPr/>
    </dgm:pt>
    <dgm:pt modelId="{7548F5C2-3FE6-4BA0-B08F-0A8F0D40757C}" type="pres">
      <dgm:prSet presAssocID="{A4EE0C39-17B7-4EE1-B849-3933201BBD4E}" presName="conn2-1" presStyleLbl="parChTrans1D3" presStyleIdx="2" presStyleCnt="3"/>
      <dgm:spPr/>
    </dgm:pt>
    <dgm:pt modelId="{0B26CE20-7DBB-4874-9F26-1C6259CA7D8B}" type="pres">
      <dgm:prSet presAssocID="{A4EE0C39-17B7-4EE1-B849-3933201BBD4E}" presName="connTx" presStyleLbl="parChTrans1D3" presStyleIdx="2" presStyleCnt="3"/>
      <dgm:spPr/>
    </dgm:pt>
    <dgm:pt modelId="{CB09C2E4-D6A1-46E2-AE47-9A5B1867A138}" type="pres">
      <dgm:prSet presAssocID="{916CBD1F-6EE6-4873-9ADA-FCECBED20E38}" presName="root2" presStyleCnt="0"/>
      <dgm:spPr/>
    </dgm:pt>
    <dgm:pt modelId="{A961E6EC-A6F3-4C66-BAD8-C76E64882401}" type="pres">
      <dgm:prSet presAssocID="{916CBD1F-6EE6-4873-9ADA-FCECBED20E38}" presName="LevelTwoTextNode" presStyleLbl="node3" presStyleIdx="2" presStyleCnt="3">
        <dgm:presLayoutVars>
          <dgm:chPref val="3"/>
        </dgm:presLayoutVars>
      </dgm:prSet>
      <dgm:spPr/>
    </dgm:pt>
    <dgm:pt modelId="{F7E3CB28-C45C-480A-909B-AF0960381705}" type="pres">
      <dgm:prSet presAssocID="{916CBD1F-6EE6-4873-9ADA-FCECBED20E38}" presName="level3hierChild" presStyleCnt="0"/>
      <dgm:spPr/>
    </dgm:pt>
  </dgm:ptLst>
  <dgm:cxnLst>
    <dgm:cxn modelId="{9705AC02-02B9-41E3-B9EB-CF481CDA4D39}" type="presOf" srcId="{24E1251E-AE89-45E3-8158-3BB882B351B8}" destId="{904B2059-7328-49C0-981F-EB0A6E17D140}" srcOrd="1" destOrd="0" presId="urn:microsoft.com/office/officeart/2005/8/layout/hierarchy2"/>
    <dgm:cxn modelId="{9FFE230A-EDBC-4A43-994B-3E6AE5AF0E6E}" type="presOf" srcId="{F8199EC3-A07E-46AD-9831-D6059C590936}" destId="{BDC2B907-9F46-4848-98B4-552BC7D2DDD8}" srcOrd="1" destOrd="0" presId="urn:microsoft.com/office/officeart/2005/8/layout/hierarchy2"/>
    <dgm:cxn modelId="{F443BE14-2714-49AE-A5EA-8B6E3D45CDA0}" type="presOf" srcId="{916CBD1F-6EE6-4873-9ADA-FCECBED20E38}" destId="{A961E6EC-A6F3-4C66-BAD8-C76E64882401}" srcOrd="0" destOrd="0" presId="urn:microsoft.com/office/officeart/2005/8/layout/hierarchy2"/>
    <dgm:cxn modelId="{1A85171F-E8EC-4FDB-BF82-D40739C0E4B6}" type="presOf" srcId="{FAE9BB6C-265A-4E47-B5AC-68DC02C75C02}" destId="{6FEF06F3-934A-4B77-9E8E-3669142FB6AD}" srcOrd="0" destOrd="0" presId="urn:microsoft.com/office/officeart/2005/8/layout/hierarchy2"/>
    <dgm:cxn modelId="{F9B85A20-C0C9-4FB7-98ED-4EF2EE42B256}" type="presOf" srcId="{5D34397E-0A2D-4954-9FCD-939D15935A35}" destId="{FFDA5ACC-5BE9-4CE7-8723-C5E5DEE973EF}" srcOrd="0" destOrd="0" presId="urn:microsoft.com/office/officeart/2005/8/layout/hierarchy2"/>
    <dgm:cxn modelId="{BB5B1225-A4A3-4EF3-92B2-9B52B36090B5}" type="presOf" srcId="{D09D5561-2F60-4424-86BA-84DDAA97C189}" destId="{D801A50D-BCD2-4FD4-B0C5-343F0CA4CE63}" srcOrd="1" destOrd="0" presId="urn:microsoft.com/office/officeart/2005/8/layout/hierarchy2"/>
    <dgm:cxn modelId="{D7286F29-B787-465B-869F-2F46C920C093}" srcId="{B7848FBC-F93A-48A0-8B47-C5C6A1FD05E4}" destId="{304F807D-0896-457E-8611-E42DD9735AA0}" srcOrd="0" destOrd="0" parTransId="{24E1251E-AE89-45E3-8158-3BB882B351B8}" sibTransId="{59AD08A8-7B48-40E8-B2D6-FFC69BC53F25}"/>
    <dgm:cxn modelId="{60E6B32E-7183-4933-A53A-E0DD1DB63B37}" type="presOf" srcId="{B7848FBC-F93A-48A0-8B47-C5C6A1FD05E4}" destId="{A79A3BFF-F96B-4C4F-AE8E-CE1A3737411B}" srcOrd="0" destOrd="0" presId="urn:microsoft.com/office/officeart/2005/8/layout/hierarchy2"/>
    <dgm:cxn modelId="{6221E631-D72B-42EB-8163-0040A2B3B2B8}" srcId="{304F807D-0896-457E-8611-E42DD9735AA0}" destId="{FAE9BB6C-265A-4E47-B5AC-68DC02C75C02}" srcOrd="1" destOrd="0" parTransId="{D09D5561-2F60-4424-86BA-84DDAA97C189}" sibTransId="{DF2560AF-5F06-4FA7-870C-68F520D8952E}"/>
    <dgm:cxn modelId="{3A8CA145-8DF1-4451-B8DE-2E60995B7A1B}" type="presOf" srcId="{1686F142-8526-40F1-863B-C214EC167A5E}" destId="{B4E3FEA4-F699-4138-AC30-6B0F86EB1B7B}" srcOrd="1" destOrd="0" presId="urn:microsoft.com/office/officeart/2005/8/layout/hierarchy2"/>
    <dgm:cxn modelId="{EC1BBE65-357C-46D4-97F1-25FF6FCB6EA4}" srcId="{1CDB4D1B-B25F-4B01-AA97-72706D2FB75D}" destId="{916CBD1F-6EE6-4873-9ADA-FCECBED20E38}" srcOrd="0" destOrd="0" parTransId="{A4EE0C39-17B7-4EE1-B849-3933201BBD4E}" sibTransId="{36E6061A-EA52-45E8-94B5-462394D90D45}"/>
    <dgm:cxn modelId="{1DEAAA6A-9658-405A-A682-063CDB8AC860}" type="presOf" srcId="{A4EE0C39-17B7-4EE1-B849-3933201BBD4E}" destId="{7548F5C2-3FE6-4BA0-B08F-0A8F0D40757C}" srcOrd="0" destOrd="0" presId="urn:microsoft.com/office/officeart/2005/8/layout/hierarchy2"/>
    <dgm:cxn modelId="{366F4B81-C61B-4595-B5AA-E8532852CE9D}" type="presOf" srcId="{A4EE0C39-17B7-4EE1-B849-3933201BBD4E}" destId="{0B26CE20-7DBB-4874-9F26-1C6259CA7D8B}" srcOrd="1" destOrd="0" presId="urn:microsoft.com/office/officeart/2005/8/layout/hierarchy2"/>
    <dgm:cxn modelId="{FFC8A297-1F21-4467-8F53-12DA5C039881}" type="presOf" srcId="{1686F142-8526-40F1-863B-C214EC167A5E}" destId="{24810A2C-04B3-44B4-B90C-2F55F4501D11}" srcOrd="0" destOrd="0" presId="urn:microsoft.com/office/officeart/2005/8/layout/hierarchy2"/>
    <dgm:cxn modelId="{007129B4-A690-4A0B-8C1D-FF26A78C6C18}" type="presOf" srcId="{24E1251E-AE89-45E3-8158-3BB882B351B8}" destId="{E22671E4-CB54-47CB-91E5-9B0054561B33}" srcOrd="0" destOrd="0" presId="urn:microsoft.com/office/officeart/2005/8/layout/hierarchy2"/>
    <dgm:cxn modelId="{010307B5-F92D-4105-868F-3A6C13AEC5CD}" srcId="{304F807D-0896-457E-8611-E42DD9735AA0}" destId="{5D34397E-0A2D-4954-9FCD-939D15935A35}" srcOrd="0" destOrd="0" parTransId="{1686F142-8526-40F1-863B-C214EC167A5E}" sibTransId="{E71AFFEB-D8CA-4D50-A862-E41ADF89BA44}"/>
    <dgm:cxn modelId="{951F0DC2-B28A-4F02-B283-C1E6C9B27937}" type="presOf" srcId="{304F807D-0896-457E-8611-E42DD9735AA0}" destId="{EB8C7054-D2EF-4624-8C08-69E359B356F1}" srcOrd="0" destOrd="0" presId="urn:microsoft.com/office/officeart/2005/8/layout/hierarchy2"/>
    <dgm:cxn modelId="{9F7668C9-8953-45A5-AE8E-344A00172CD5}" type="presOf" srcId="{6398C9A7-1B23-4E74-B46D-246E150D108B}" destId="{AC11F1C4-3F43-4B01-BA7C-ECFAFC3EC30C}" srcOrd="0" destOrd="0" presId="urn:microsoft.com/office/officeart/2005/8/layout/hierarchy2"/>
    <dgm:cxn modelId="{D927E9CB-BD81-4660-B80D-B2B5E1E06238}" srcId="{6398C9A7-1B23-4E74-B46D-246E150D108B}" destId="{B7848FBC-F93A-48A0-8B47-C5C6A1FD05E4}" srcOrd="0" destOrd="0" parTransId="{E2397E3A-13F5-4E19-8667-8EF8727940A6}" sibTransId="{8B669365-2ACC-472B-A619-1DEBC3D4160A}"/>
    <dgm:cxn modelId="{2ED42ADD-C777-4418-8B3B-BFD0E36E6D1C}" srcId="{B7848FBC-F93A-48A0-8B47-C5C6A1FD05E4}" destId="{1CDB4D1B-B25F-4B01-AA97-72706D2FB75D}" srcOrd="1" destOrd="0" parTransId="{F8199EC3-A07E-46AD-9831-D6059C590936}" sibTransId="{0F08EEDC-9F25-45F4-A29E-1177AC26B39D}"/>
    <dgm:cxn modelId="{F06751DD-C26B-4D0F-9F9B-CB6D631EC55F}" type="presOf" srcId="{F8199EC3-A07E-46AD-9831-D6059C590936}" destId="{0755748B-E79B-4B04-83E8-6B5A5EEE9569}" srcOrd="0" destOrd="0" presId="urn:microsoft.com/office/officeart/2005/8/layout/hierarchy2"/>
    <dgm:cxn modelId="{D5C4BFE7-B433-45F3-AA86-96AAF3453E07}" type="presOf" srcId="{1CDB4D1B-B25F-4B01-AA97-72706D2FB75D}" destId="{BADD0730-2BD4-4B8C-983F-29F4DD7846B7}" srcOrd="0" destOrd="0" presId="urn:microsoft.com/office/officeart/2005/8/layout/hierarchy2"/>
    <dgm:cxn modelId="{E89102EC-6C71-4E6B-B79C-1A8CE8F3E602}" type="presOf" srcId="{D09D5561-2F60-4424-86BA-84DDAA97C189}" destId="{069D9B78-D430-492E-9377-66AEB1645817}" srcOrd="0" destOrd="0" presId="urn:microsoft.com/office/officeart/2005/8/layout/hierarchy2"/>
    <dgm:cxn modelId="{B369FEF4-6950-45FB-A38A-C0354113730D}" type="presParOf" srcId="{AC11F1C4-3F43-4B01-BA7C-ECFAFC3EC30C}" destId="{C6641B1F-CA1D-4EF3-BF06-534192AD594F}" srcOrd="0" destOrd="0" presId="urn:microsoft.com/office/officeart/2005/8/layout/hierarchy2"/>
    <dgm:cxn modelId="{271BE77B-93E1-443B-BA2A-9146129C2CEC}" type="presParOf" srcId="{C6641B1F-CA1D-4EF3-BF06-534192AD594F}" destId="{A79A3BFF-F96B-4C4F-AE8E-CE1A3737411B}" srcOrd="0" destOrd="0" presId="urn:microsoft.com/office/officeart/2005/8/layout/hierarchy2"/>
    <dgm:cxn modelId="{43271AE7-9072-4E2E-9299-7B85C1D7396C}" type="presParOf" srcId="{C6641B1F-CA1D-4EF3-BF06-534192AD594F}" destId="{5F39E925-3575-484B-B9E8-65D716485278}" srcOrd="1" destOrd="0" presId="urn:microsoft.com/office/officeart/2005/8/layout/hierarchy2"/>
    <dgm:cxn modelId="{663B8A26-4E7E-4879-AA3E-3F9906619016}" type="presParOf" srcId="{5F39E925-3575-484B-B9E8-65D716485278}" destId="{E22671E4-CB54-47CB-91E5-9B0054561B33}" srcOrd="0" destOrd="0" presId="urn:microsoft.com/office/officeart/2005/8/layout/hierarchy2"/>
    <dgm:cxn modelId="{BFA94771-89EE-4F75-96A1-37ACA8FFEFCC}" type="presParOf" srcId="{E22671E4-CB54-47CB-91E5-9B0054561B33}" destId="{904B2059-7328-49C0-981F-EB0A6E17D140}" srcOrd="0" destOrd="0" presId="urn:microsoft.com/office/officeart/2005/8/layout/hierarchy2"/>
    <dgm:cxn modelId="{C4240536-12AE-413F-8EB5-AFC9238F1A27}" type="presParOf" srcId="{5F39E925-3575-484B-B9E8-65D716485278}" destId="{DC960909-0F33-490B-BB3E-B858FAD1A5B9}" srcOrd="1" destOrd="0" presId="urn:microsoft.com/office/officeart/2005/8/layout/hierarchy2"/>
    <dgm:cxn modelId="{EB2A7C85-ECF4-463B-994B-24F59EE78E9C}" type="presParOf" srcId="{DC960909-0F33-490B-BB3E-B858FAD1A5B9}" destId="{EB8C7054-D2EF-4624-8C08-69E359B356F1}" srcOrd="0" destOrd="0" presId="urn:microsoft.com/office/officeart/2005/8/layout/hierarchy2"/>
    <dgm:cxn modelId="{4400CC76-291A-4BC1-9181-9A24E25E465F}" type="presParOf" srcId="{DC960909-0F33-490B-BB3E-B858FAD1A5B9}" destId="{58F22789-2EFF-4FD0-8EED-E38B32F7D30A}" srcOrd="1" destOrd="0" presId="urn:microsoft.com/office/officeart/2005/8/layout/hierarchy2"/>
    <dgm:cxn modelId="{EF46409E-DE90-49DD-B87D-8C942610113A}" type="presParOf" srcId="{58F22789-2EFF-4FD0-8EED-E38B32F7D30A}" destId="{24810A2C-04B3-44B4-B90C-2F55F4501D11}" srcOrd="0" destOrd="0" presId="urn:microsoft.com/office/officeart/2005/8/layout/hierarchy2"/>
    <dgm:cxn modelId="{4DCEAC64-50A6-430D-A11A-513C4B773E9F}" type="presParOf" srcId="{24810A2C-04B3-44B4-B90C-2F55F4501D11}" destId="{B4E3FEA4-F699-4138-AC30-6B0F86EB1B7B}" srcOrd="0" destOrd="0" presId="urn:microsoft.com/office/officeart/2005/8/layout/hierarchy2"/>
    <dgm:cxn modelId="{2A33CC5A-495D-46DF-A089-709344597334}" type="presParOf" srcId="{58F22789-2EFF-4FD0-8EED-E38B32F7D30A}" destId="{380CB552-A188-41B6-9263-234223FC9CEA}" srcOrd="1" destOrd="0" presId="urn:microsoft.com/office/officeart/2005/8/layout/hierarchy2"/>
    <dgm:cxn modelId="{9D29CADF-09D6-4A57-B133-9F6E4B6CC8AC}" type="presParOf" srcId="{380CB552-A188-41B6-9263-234223FC9CEA}" destId="{FFDA5ACC-5BE9-4CE7-8723-C5E5DEE973EF}" srcOrd="0" destOrd="0" presId="urn:microsoft.com/office/officeart/2005/8/layout/hierarchy2"/>
    <dgm:cxn modelId="{0432FC07-6CD2-4579-827F-073500A6608D}" type="presParOf" srcId="{380CB552-A188-41B6-9263-234223FC9CEA}" destId="{64634851-C904-45D4-8DD3-0E44014AD861}" srcOrd="1" destOrd="0" presId="urn:microsoft.com/office/officeart/2005/8/layout/hierarchy2"/>
    <dgm:cxn modelId="{C0CAA705-1CC5-4C14-B19C-6B81C7ADBD5C}" type="presParOf" srcId="{58F22789-2EFF-4FD0-8EED-E38B32F7D30A}" destId="{069D9B78-D430-492E-9377-66AEB1645817}" srcOrd="2" destOrd="0" presId="urn:microsoft.com/office/officeart/2005/8/layout/hierarchy2"/>
    <dgm:cxn modelId="{4ACD960C-642C-4B24-9556-5FC39FB29E5A}" type="presParOf" srcId="{069D9B78-D430-492E-9377-66AEB1645817}" destId="{D801A50D-BCD2-4FD4-B0C5-343F0CA4CE63}" srcOrd="0" destOrd="0" presId="urn:microsoft.com/office/officeart/2005/8/layout/hierarchy2"/>
    <dgm:cxn modelId="{07725708-D2CB-4256-AF24-B2061A313C18}" type="presParOf" srcId="{58F22789-2EFF-4FD0-8EED-E38B32F7D30A}" destId="{F7EFC6EE-7403-4C8B-9968-4985639A4778}" srcOrd="3" destOrd="0" presId="urn:microsoft.com/office/officeart/2005/8/layout/hierarchy2"/>
    <dgm:cxn modelId="{98411B4A-0291-439C-B526-D979C1A2A90F}" type="presParOf" srcId="{F7EFC6EE-7403-4C8B-9968-4985639A4778}" destId="{6FEF06F3-934A-4B77-9E8E-3669142FB6AD}" srcOrd="0" destOrd="0" presId="urn:microsoft.com/office/officeart/2005/8/layout/hierarchy2"/>
    <dgm:cxn modelId="{3811982B-C1CE-41AE-8DE1-D6B3E16ED647}" type="presParOf" srcId="{F7EFC6EE-7403-4C8B-9968-4985639A4778}" destId="{6E6C2FD1-1F53-4476-A2DF-935BC8733217}" srcOrd="1" destOrd="0" presId="urn:microsoft.com/office/officeart/2005/8/layout/hierarchy2"/>
    <dgm:cxn modelId="{337F7A4F-1CD6-4F1C-A77C-F4BE875869AD}" type="presParOf" srcId="{5F39E925-3575-484B-B9E8-65D716485278}" destId="{0755748B-E79B-4B04-83E8-6B5A5EEE9569}" srcOrd="2" destOrd="0" presId="urn:microsoft.com/office/officeart/2005/8/layout/hierarchy2"/>
    <dgm:cxn modelId="{0384ED49-94FB-4EBC-BC00-B490D6D4EB91}" type="presParOf" srcId="{0755748B-E79B-4B04-83E8-6B5A5EEE9569}" destId="{BDC2B907-9F46-4848-98B4-552BC7D2DDD8}" srcOrd="0" destOrd="0" presId="urn:microsoft.com/office/officeart/2005/8/layout/hierarchy2"/>
    <dgm:cxn modelId="{EA7284C3-F30F-4C60-8221-99DEBD673B29}" type="presParOf" srcId="{5F39E925-3575-484B-B9E8-65D716485278}" destId="{845B9B47-C2D0-40F5-8388-3E57863F043B}" srcOrd="3" destOrd="0" presId="urn:microsoft.com/office/officeart/2005/8/layout/hierarchy2"/>
    <dgm:cxn modelId="{44B68F7C-35BF-45B5-B3B3-0341EF013FCB}" type="presParOf" srcId="{845B9B47-C2D0-40F5-8388-3E57863F043B}" destId="{BADD0730-2BD4-4B8C-983F-29F4DD7846B7}" srcOrd="0" destOrd="0" presId="urn:microsoft.com/office/officeart/2005/8/layout/hierarchy2"/>
    <dgm:cxn modelId="{64E32FA9-DB58-4856-8798-1F08EF03E685}" type="presParOf" srcId="{845B9B47-C2D0-40F5-8388-3E57863F043B}" destId="{DDB8E105-E445-4420-B8A5-167780BBFAA4}" srcOrd="1" destOrd="0" presId="urn:microsoft.com/office/officeart/2005/8/layout/hierarchy2"/>
    <dgm:cxn modelId="{43D5C7ED-83A0-49F4-84BA-8880B9767A10}" type="presParOf" srcId="{DDB8E105-E445-4420-B8A5-167780BBFAA4}" destId="{7548F5C2-3FE6-4BA0-B08F-0A8F0D40757C}" srcOrd="0" destOrd="0" presId="urn:microsoft.com/office/officeart/2005/8/layout/hierarchy2"/>
    <dgm:cxn modelId="{3E154357-421D-4DBB-96FF-2DF59995BB64}" type="presParOf" srcId="{7548F5C2-3FE6-4BA0-B08F-0A8F0D40757C}" destId="{0B26CE20-7DBB-4874-9F26-1C6259CA7D8B}" srcOrd="0" destOrd="0" presId="urn:microsoft.com/office/officeart/2005/8/layout/hierarchy2"/>
    <dgm:cxn modelId="{363FD090-FA49-4DB9-A24A-A429E643D814}" type="presParOf" srcId="{DDB8E105-E445-4420-B8A5-167780BBFAA4}" destId="{CB09C2E4-D6A1-46E2-AE47-9A5B1867A138}" srcOrd="1" destOrd="0" presId="urn:microsoft.com/office/officeart/2005/8/layout/hierarchy2"/>
    <dgm:cxn modelId="{62509448-27A9-4FB9-BD51-226C02E30AB0}" type="presParOf" srcId="{CB09C2E4-D6A1-46E2-AE47-9A5B1867A138}" destId="{A961E6EC-A6F3-4C66-BAD8-C76E64882401}" srcOrd="0" destOrd="0" presId="urn:microsoft.com/office/officeart/2005/8/layout/hierarchy2"/>
    <dgm:cxn modelId="{25D23402-1462-415A-B6E7-BC21EF9BC5A7}" type="presParOf" srcId="{CB09C2E4-D6A1-46E2-AE47-9A5B1867A138}" destId="{F7E3CB28-C45C-480A-909B-AF0960381705}" srcOrd="1" destOrd="0" presId="urn:microsoft.com/office/officeart/2005/8/layout/hierarchy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D8727A72-56F8-49D6-9614-B07713DBDF00}" type="doc">
      <dgm:prSet loTypeId="urn:microsoft.com/office/officeart/2005/8/layout/hChevron3" loCatId="process" qsTypeId="urn:microsoft.com/office/officeart/2005/8/quickstyle/simple1" qsCatId="simple" csTypeId="urn:microsoft.com/office/officeart/2005/8/colors/accent0_1" csCatId="mainScheme" phldr="1"/>
      <dgm:spPr/>
    </dgm:pt>
    <dgm:pt modelId="{DCB75D9B-1BC1-4F47-B443-336EFC899368}">
      <dgm:prSet phldrT="[Text]" custT="1"/>
      <dgm:spPr>
        <a:solidFill>
          <a:schemeClr val="tx1">
            <a:lumMod val="40000"/>
            <a:lumOff val="60000"/>
          </a:schemeClr>
        </a:solidFill>
      </dgm:spPr>
      <dgm:t>
        <a:bodyPr/>
        <a:lstStyle/>
        <a:p>
          <a:r>
            <a:rPr lang="fa-IR" sz="1400" b="1" dirty="0">
              <a:solidFill>
                <a:srgbClr val="002060"/>
              </a:solidFill>
              <a:cs typeface="B Nazanin" panose="00000400000000000000" pitchFamily="2" charset="-78"/>
            </a:rPr>
            <a:t>مقدمه</a:t>
          </a:r>
          <a:endParaRPr lang="en-US" sz="1400" b="1" dirty="0">
            <a:solidFill>
              <a:srgbClr val="002060"/>
            </a:solidFill>
            <a:cs typeface="B Nazanin" panose="00000400000000000000" pitchFamily="2" charset="-78"/>
          </a:endParaRPr>
        </a:p>
      </dgm:t>
    </dgm:pt>
    <dgm:pt modelId="{1F8E0BCD-2899-49EE-87B0-AD140B823F0F}" type="parTrans" cxnId="{18F4680D-92C1-4D9F-A0B1-7E8FFB6AB70F}">
      <dgm:prSet/>
      <dgm:spPr/>
      <dgm:t>
        <a:bodyPr/>
        <a:lstStyle/>
        <a:p>
          <a:endParaRPr lang="en-US"/>
        </a:p>
      </dgm:t>
    </dgm:pt>
    <dgm:pt modelId="{5AF8477C-0DDD-4625-BF2D-A50F965D5188}" type="sibTrans" cxnId="{18F4680D-92C1-4D9F-A0B1-7E8FFB6AB70F}">
      <dgm:prSet/>
      <dgm:spPr/>
      <dgm:t>
        <a:bodyPr/>
        <a:lstStyle/>
        <a:p>
          <a:endParaRPr lang="en-US"/>
        </a:p>
      </dgm:t>
    </dgm:pt>
    <dgm:pt modelId="{DA037449-7C10-41DB-8EC1-7B8CDC65A455}">
      <dgm:prSet phldrT="[Text]" custT="1"/>
      <dgm:spPr>
        <a:solidFill>
          <a:schemeClr val="tx1">
            <a:lumMod val="40000"/>
            <a:lumOff val="60000"/>
          </a:schemeClr>
        </a:solidFill>
      </dgm:spPr>
      <dgm:t>
        <a:bodyPr/>
        <a:lstStyle/>
        <a:p>
          <a:r>
            <a:rPr lang="fa-IR" sz="1400" b="1" dirty="0">
              <a:solidFill>
                <a:srgbClr val="002060"/>
              </a:solidFill>
              <a:cs typeface="B Nazanin" panose="00000400000000000000" pitchFamily="2" charset="-78"/>
            </a:rPr>
            <a:t>خواص</a:t>
          </a:r>
          <a:endParaRPr lang="en-US" sz="1400" b="1" dirty="0">
            <a:solidFill>
              <a:srgbClr val="002060"/>
            </a:solidFill>
            <a:cs typeface="B Nazanin" panose="00000400000000000000" pitchFamily="2" charset="-78"/>
          </a:endParaRPr>
        </a:p>
      </dgm:t>
    </dgm:pt>
    <dgm:pt modelId="{76519712-CBAA-4B62-80D0-27B08A414BB1}" type="parTrans" cxnId="{03F178B2-A20C-45A9-9DEF-CC8BB3210178}">
      <dgm:prSet/>
      <dgm:spPr/>
      <dgm:t>
        <a:bodyPr/>
        <a:lstStyle/>
        <a:p>
          <a:endParaRPr lang="en-US"/>
        </a:p>
      </dgm:t>
    </dgm:pt>
    <dgm:pt modelId="{A9186DB7-E516-4469-A93C-EFCF0ED2C6AC}" type="sibTrans" cxnId="{03F178B2-A20C-45A9-9DEF-CC8BB3210178}">
      <dgm:prSet/>
      <dgm:spPr/>
      <dgm:t>
        <a:bodyPr/>
        <a:lstStyle/>
        <a:p>
          <a:endParaRPr lang="en-US"/>
        </a:p>
      </dgm:t>
    </dgm:pt>
    <dgm:pt modelId="{6833DEAF-3A60-41F7-89EC-3E2AF0668D6C}">
      <dgm:prSet phldrT="[Text]" custT="1"/>
      <dgm:spPr>
        <a:solidFill>
          <a:schemeClr val="tx1">
            <a:lumMod val="40000"/>
            <a:lumOff val="60000"/>
          </a:schemeClr>
        </a:solidFill>
      </dgm:spPr>
      <dgm:t>
        <a:bodyPr/>
        <a:lstStyle/>
        <a:p>
          <a:r>
            <a:rPr lang="fa-IR" sz="1400" b="1" dirty="0">
              <a:solidFill>
                <a:srgbClr val="002060"/>
              </a:solidFill>
              <a:cs typeface="B Nazanin" panose="00000400000000000000" pitchFamily="2" charset="-78"/>
            </a:rPr>
            <a:t>کاربرد</a:t>
          </a:r>
          <a:endParaRPr lang="en-US" sz="1400" b="1" dirty="0">
            <a:solidFill>
              <a:srgbClr val="002060"/>
            </a:solidFill>
            <a:cs typeface="B Nazanin" panose="00000400000000000000" pitchFamily="2" charset="-78"/>
          </a:endParaRPr>
        </a:p>
      </dgm:t>
    </dgm:pt>
    <dgm:pt modelId="{B54F9EE0-8CE9-4C54-B44F-98A5EB0A953B}" type="parTrans" cxnId="{E7323E7D-939D-47B8-AC2F-20457CA45EDB}">
      <dgm:prSet/>
      <dgm:spPr/>
      <dgm:t>
        <a:bodyPr/>
        <a:lstStyle/>
        <a:p>
          <a:endParaRPr lang="en-US"/>
        </a:p>
      </dgm:t>
    </dgm:pt>
    <dgm:pt modelId="{41045B56-76D5-484C-8C2D-89F8BB7A037F}" type="sibTrans" cxnId="{E7323E7D-939D-47B8-AC2F-20457CA45EDB}">
      <dgm:prSet/>
      <dgm:spPr/>
      <dgm:t>
        <a:bodyPr/>
        <a:lstStyle/>
        <a:p>
          <a:endParaRPr lang="en-US"/>
        </a:p>
      </dgm:t>
    </dgm:pt>
    <dgm:pt modelId="{42CB0ECC-3EAE-482A-B6A9-A63EBEEFE767}">
      <dgm:prSet phldrT="[Text]" custT="1"/>
      <dgm:spPr>
        <a:solidFill>
          <a:schemeClr val="tx1">
            <a:lumMod val="40000"/>
            <a:lumOff val="60000"/>
          </a:schemeClr>
        </a:solidFill>
      </dgm:spPr>
      <dgm:t>
        <a:bodyPr/>
        <a:lstStyle/>
        <a:p>
          <a:r>
            <a:rPr lang="fa-IR" sz="1400" b="1" dirty="0">
              <a:solidFill>
                <a:srgbClr val="002060"/>
              </a:solidFill>
              <a:cs typeface="B Nazanin" panose="00000400000000000000" pitchFamily="2" charset="-78"/>
            </a:rPr>
            <a:t>تاریخچه</a:t>
          </a:r>
          <a:endParaRPr lang="en-US" sz="1400" b="1" dirty="0">
            <a:solidFill>
              <a:srgbClr val="002060"/>
            </a:solidFill>
            <a:cs typeface="B Nazanin" panose="00000400000000000000" pitchFamily="2" charset="-78"/>
          </a:endParaRPr>
        </a:p>
      </dgm:t>
    </dgm:pt>
    <dgm:pt modelId="{DEC1DCE2-F534-4A41-8362-9D58B85EF288}" type="parTrans" cxnId="{B2C60FDB-4C0D-4944-B91E-597D9D20BBAF}">
      <dgm:prSet/>
      <dgm:spPr/>
      <dgm:t>
        <a:bodyPr/>
        <a:lstStyle/>
        <a:p>
          <a:endParaRPr lang="en-US"/>
        </a:p>
      </dgm:t>
    </dgm:pt>
    <dgm:pt modelId="{AB059917-B18B-424C-A3CB-048B63EFAB84}" type="sibTrans" cxnId="{B2C60FDB-4C0D-4944-B91E-597D9D20BBAF}">
      <dgm:prSet/>
      <dgm:spPr/>
      <dgm:t>
        <a:bodyPr/>
        <a:lstStyle/>
        <a:p>
          <a:endParaRPr lang="en-US"/>
        </a:p>
      </dgm:t>
    </dgm:pt>
    <dgm:pt modelId="{3E5F2591-6D50-43B1-BF9C-DFFD0F110F5C}">
      <dgm:prSet phldrT="[Text]" custT="1">
        <dgm:style>
          <a:lnRef idx="1">
            <a:schemeClr val="dk1"/>
          </a:lnRef>
          <a:fillRef idx="3">
            <a:schemeClr val="dk1"/>
          </a:fillRef>
          <a:effectRef idx="2">
            <a:schemeClr val="dk1"/>
          </a:effectRef>
          <a:fontRef idx="minor">
            <a:schemeClr val="lt1"/>
          </a:fontRef>
        </dgm:style>
      </dgm:prSet>
      <dgm:spPr/>
      <dgm:t>
        <a:bodyPr/>
        <a:lstStyle/>
        <a:p>
          <a:r>
            <a:rPr lang="fa-IR" sz="1400" b="1" dirty="0">
              <a:solidFill>
                <a:srgbClr val="002060"/>
              </a:solidFill>
              <a:cs typeface="B Nazanin" panose="00000400000000000000" pitchFamily="2" charset="-78"/>
            </a:rPr>
            <a:t>روش های تولید</a:t>
          </a:r>
          <a:endParaRPr lang="en-US" sz="1400" b="1" dirty="0">
            <a:solidFill>
              <a:srgbClr val="002060"/>
            </a:solidFill>
            <a:cs typeface="B Nazanin" panose="00000400000000000000" pitchFamily="2" charset="-78"/>
          </a:endParaRPr>
        </a:p>
      </dgm:t>
    </dgm:pt>
    <dgm:pt modelId="{12916A1D-3B2B-4FD2-B5E6-6AE41069E53E}" type="parTrans" cxnId="{046350DF-2947-43BE-A243-A5D560617135}">
      <dgm:prSet/>
      <dgm:spPr/>
      <dgm:t>
        <a:bodyPr/>
        <a:lstStyle/>
        <a:p>
          <a:endParaRPr lang="en-US"/>
        </a:p>
      </dgm:t>
    </dgm:pt>
    <dgm:pt modelId="{DD131879-85F2-4E0C-ABB9-6F01EBBEE215}" type="sibTrans" cxnId="{046350DF-2947-43BE-A243-A5D560617135}">
      <dgm:prSet/>
      <dgm:spPr/>
      <dgm:t>
        <a:bodyPr/>
        <a:lstStyle/>
        <a:p>
          <a:endParaRPr lang="en-US"/>
        </a:p>
      </dgm:t>
    </dgm:pt>
    <dgm:pt modelId="{A46802C8-DA3B-495B-A90A-72DA553E8C56}">
      <dgm:prSet phldrT="[Text]" custT="1"/>
      <dgm:spPr>
        <a:solidFill>
          <a:schemeClr val="tx1">
            <a:lumMod val="40000"/>
            <a:lumOff val="60000"/>
          </a:schemeClr>
        </a:solidFill>
      </dgm:spPr>
      <dgm:t>
        <a:bodyPr/>
        <a:lstStyle/>
        <a:p>
          <a:r>
            <a:rPr lang="fa-IR" sz="1400" b="1" dirty="0">
              <a:solidFill>
                <a:srgbClr val="002060"/>
              </a:solidFill>
              <a:cs typeface="B Nazanin" panose="00000400000000000000" pitchFamily="2" charset="-78"/>
            </a:rPr>
            <a:t>بهترین روش تولید</a:t>
          </a:r>
          <a:endParaRPr lang="en-US" sz="1400" b="1" dirty="0">
            <a:solidFill>
              <a:srgbClr val="002060"/>
            </a:solidFill>
            <a:cs typeface="B Nazanin" panose="00000400000000000000" pitchFamily="2" charset="-78"/>
          </a:endParaRPr>
        </a:p>
      </dgm:t>
    </dgm:pt>
    <dgm:pt modelId="{B0A51965-5EC2-48DB-A0DA-4C2DE9E3CD4E}" type="parTrans" cxnId="{63573D47-D978-4B63-9685-F6943168C4B9}">
      <dgm:prSet/>
      <dgm:spPr/>
      <dgm:t>
        <a:bodyPr/>
        <a:lstStyle/>
        <a:p>
          <a:endParaRPr lang="en-US"/>
        </a:p>
      </dgm:t>
    </dgm:pt>
    <dgm:pt modelId="{E2D27B60-1307-4700-BA62-87E34DBBD40A}" type="sibTrans" cxnId="{63573D47-D978-4B63-9685-F6943168C4B9}">
      <dgm:prSet/>
      <dgm:spPr/>
      <dgm:t>
        <a:bodyPr/>
        <a:lstStyle/>
        <a:p>
          <a:endParaRPr lang="en-US"/>
        </a:p>
      </dgm:t>
    </dgm:pt>
    <dgm:pt modelId="{5B775452-2064-4930-8EAE-400E5EBA6550}">
      <dgm:prSet phldrT="[Text]" custT="1"/>
      <dgm:spPr>
        <a:solidFill>
          <a:schemeClr val="tx1">
            <a:lumMod val="40000"/>
            <a:lumOff val="60000"/>
          </a:schemeClr>
        </a:solidFill>
      </dgm:spPr>
      <dgm:t>
        <a:bodyPr/>
        <a:lstStyle/>
        <a:p>
          <a:r>
            <a:rPr lang="fa-IR" sz="1400" b="1" dirty="0">
              <a:solidFill>
                <a:srgbClr val="002060"/>
              </a:solidFill>
              <a:cs typeface="B Nazanin" panose="00000400000000000000" pitchFamily="2" charset="-78"/>
            </a:rPr>
            <a:t>بررسی بازار</a:t>
          </a:r>
          <a:endParaRPr lang="en-US" sz="1400" b="1" dirty="0">
            <a:solidFill>
              <a:srgbClr val="002060"/>
            </a:solidFill>
            <a:cs typeface="B Nazanin" panose="00000400000000000000" pitchFamily="2" charset="-78"/>
          </a:endParaRPr>
        </a:p>
      </dgm:t>
    </dgm:pt>
    <dgm:pt modelId="{F84D7F43-77FC-4C60-8ECE-E1BF429B51EF}" type="parTrans" cxnId="{CCD8AB45-4AE2-4E2A-94BB-9913818B9025}">
      <dgm:prSet/>
      <dgm:spPr/>
      <dgm:t>
        <a:bodyPr/>
        <a:lstStyle/>
        <a:p>
          <a:endParaRPr lang="en-US"/>
        </a:p>
      </dgm:t>
    </dgm:pt>
    <dgm:pt modelId="{3AB435F3-9F9E-4D2F-8B5D-F8CBF01D4CBE}" type="sibTrans" cxnId="{CCD8AB45-4AE2-4E2A-94BB-9913818B9025}">
      <dgm:prSet/>
      <dgm:spPr/>
      <dgm:t>
        <a:bodyPr/>
        <a:lstStyle/>
        <a:p>
          <a:endParaRPr lang="en-US"/>
        </a:p>
      </dgm:t>
    </dgm:pt>
    <dgm:pt modelId="{80702F78-A1AD-4532-8CC5-0D4C637EBBB1}">
      <dgm:prSet phldrT="[Text]" custT="1"/>
      <dgm:spPr>
        <a:solidFill>
          <a:schemeClr val="tx1">
            <a:lumMod val="40000"/>
            <a:lumOff val="60000"/>
          </a:schemeClr>
        </a:solidFill>
      </dgm:spPr>
      <dgm:t>
        <a:bodyPr/>
        <a:lstStyle/>
        <a:p>
          <a:r>
            <a:rPr lang="fa-IR" sz="1400" b="1" dirty="0">
              <a:solidFill>
                <a:srgbClr val="002060"/>
              </a:solidFill>
              <a:cs typeface="B Nazanin" panose="00000400000000000000" pitchFamily="2" charset="-78"/>
            </a:rPr>
            <a:t>محاسبات اقتصادی</a:t>
          </a:r>
          <a:endParaRPr lang="en-US" sz="1400" b="1" dirty="0">
            <a:solidFill>
              <a:srgbClr val="002060"/>
            </a:solidFill>
            <a:cs typeface="B Nazanin" panose="00000400000000000000" pitchFamily="2" charset="-78"/>
          </a:endParaRPr>
        </a:p>
      </dgm:t>
    </dgm:pt>
    <dgm:pt modelId="{75ADA028-127E-4D4C-9CFC-8E3C83EF273A}" type="parTrans" cxnId="{BC7EB09F-759D-42FC-B50E-D3BC12BB8C9C}">
      <dgm:prSet/>
      <dgm:spPr/>
      <dgm:t>
        <a:bodyPr/>
        <a:lstStyle/>
        <a:p>
          <a:endParaRPr lang="en-US"/>
        </a:p>
      </dgm:t>
    </dgm:pt>
    <dgm:pt modelId="{61BE312E-2E14-48F8-ACF4-04895BF119B8}" type="sibTrans" cxnId="{BC7EB09F-759D-42FC-B50E-D3BC12BB8C9C}">
      <dgm:prSet/>
      <dgm:spPr/>
      <dgm:t>
        <a:bodyPr/>
        <a:lstStyle/>
        <a:p>
          <a:endParaRPr lang="en-US"/>
        </a:p>
      </dgm:t>
    </dgm:pt>
    <dgm:pt modelId="{32F43189-30E4-4073-88BC-8BBF7248A9FE}" type="pres">
      <dgm:prSet presAssocID="{D8727A72-56F8-49D6-9614-B07713DBDF00}" presName="Name0" presStyleCnt="0">
        <dgm:presLayoutVars>
          <dgm:dir val="rev"/>
          <dgm:resizeHandles val="exact"/>
        </dgm:presLayoutVars>
      </dgm:prSet>
      <dgm:spPr/>
    </dgm:pt>
    <dgm:pt modelId="{A88829A7-CB7F-45AF-95E0-2E8F40FB30E8}" type="pres">
      <dgm:prSet presAssocID="{DCB75D9B-1BC1-4F47-B443-336EFC899368}" presName="parTxOnly" presStyleLbl="node1" presStyleIdx="0" presStyleCnt="8">
        <dgm:presLayoutVars>
          <dgm:bulletEnabled val="1"/>
        </dgm:presLayoutVars>
      </dgm:prSet>
      <dgm:spPr/>
    </dgm:pt>
    <dgm:pt modelId="{AE40EDBB-B031-473F-8E29-CC99FEADFE43}" type="pres">
      <dgm:prSet presAssocID="{5AF8477C-0DDD-4625-BF2D-A50F965D5188}" presName="parSpace" presStyleCnt="0"/>
      <dgm:spPr/>
    </dgm:pt>
    <dgm:pt modelId="{2D487051-B733-49A1-B084-6F3D48AD60D0}" type="pres">
      <dgm:prSet presAssocID="{DA037449-7C10-41DB-8EC1-7B8CDC65A455}" presName="parTxOnly" presStyleLbl="node1" presStyleIdx="1" presStyleCnt="8">
        <dgm:presLayoutVars>
          <dgm:bulletEnabled val="1"/>
        </dgm:presLayoutVars>
      </dgm:prSet>
      <dgm:spPr/>
    </dgm:pt>
    <dgm:pt modelId="{3F4EE380-D7DF-431A-9F87-81E90750F32A}" type="pres">
      <dgm:prSet presAssocID="{A9186DB7-E516-4469-A93C-EFCF0ED2C6AC}" presName="parSpace" presStyleCnt="0"/>
      <dgm:spPr/>
    </dgm:pt>
    <dgm:pt modelId="{0D531496-288A-4A6E-A63D-C15773A9763B}" type="pres">
      <dgm:prSet presAssocID="{42CB0ECC-3EAE-482A-B6A9-A63EBEEFE767}" presName="parTxOnly" presStyleLbl="node1" presStyleIdx="2" presStyleCnt="8">
        <dgm:presLayoutVars>
          <dgm:bulletEnabled val="1"/>
        </dgm:presLayoutVars>
      </dgm:prSet>
      <dgm:spPr/>
    </dgm:pt>
    <dgm:pt modelId="{E547741C-DE6C-4621-8AEF-BF4E9FBF1F8F}" type="pres">
      <dgm:prSet presAssocID="{AB059917-B18B-424C-A3CB-048B63EFAB84}" presName="parSpace" presStyleCnt="0"/>
      <dgm:spPr/>
    </dgm:pt>
    <dgm:pt modelId="{51EE115F-531D-43A9-9ABF-F7D4196C1C2B}" type="pres">
      <dgm:prSet presAssocID="{6833DEAF-3A60-41F7-89EC-3E2AF0668D6C}" presName="parTxOnly" presStyleLbl="node1" presStyleIdx="3" presStyleCnt="8">
        <dgm:presLayoutVars>
          <dgm:bulletEnabled val="1"/>
        </dgm:presLayoutVars>
      </dgm:prSet>
      <dgm:spPr/>
    </dgm:pt>
    <dgm:pt modelId="{31F89D1F-88A4-4557-85B6-4843462A286A}" type="pres">
      <dgm:prSet presAssocID="{41045B56-76D5-484C-8C2D-89F8BB7A037F}" presName="parSpace" presStyleCnt="0"/>
      <dgm:spPr/>
    </dgm:pt>
    <dgm:pt modelId="{04F108E5-E860-41BB-9B75-7EE70E2A5B7A}" type="pres">
      <dgm:prSet presAssocID="{3E5F2591-6D50-43B1-BF9C-DFFD0F110F5C}" presName="parTxOnly" presStyleLbl="node1" presStyleIdx="4" presStyleCnt="8">
        <dgm:presLayoutVars>
          <dgm:bulletEnabled val="1"/>
        </dgm:presLayoutVars>
      </dgm:prSet>
      <dgm:spPr/>
    </dgm:pt>
    <dgm:pt modelId="{9267B197-F506-455E-BD33-69CE86474208}" type="pres">
      <dgm:prSet presAssocID="{DD131879-85F2-4E0C-ABB9-6F01EBBEE215}" presName="parSpace" presStyleCnt="0"/>
      <dgm:spPr/>
    </dgm:pt>
    <dgm:pt modelId="{C746960E-B78D-445A-8641-351C6C526219}" type="pres">
      <dgm:prSet presAssocID="{A46802C8-DA3B-495B-A90A-72DA553E8C56}" presName="parTxOnly" presStyleLbl="node1" presStyleIdx="5" presStyleCnt="8">
        <dgm:presLayoutVars>
          <dgm:bulletEnabled val="1"/>
        </dgm:presLayoutVars>
      </dgm:prSet>
      <dgm:spPr/>
    </dgm:pt>
    <dgm:pt modelId="{7AAB78B2-374F-4520-BE60-9EC4F3C8B149}" type="pres">
      <dgm:prSet presAssocID="{E2D27B60-1307-4700-BA62-87E34DBBD40A}" presName="parSpace" presStyleCnt="0"/>
      <dgm:spPr/>
    </dgm:pt>
    <dgm:pt modelId="{182F0344-D6E8-4562-917A-83243013AB1D}" type="pres">
      <dgm:prSet presAssocID="{5B775452-2064-4930-8EAE-400E5EBA6550}" presName="parTxOnly" presStyleLbl="node1" presStyleIdx="6" presStyleCnt="8">
        <dgm:presLayoutVars>
          <dgm:bulletEnabled val="1"/>
        </dgm:presLayoutVars>
      </dgm:prSet>
      <dgm:spPr/>
    </dgm:pt>
    <dgm:pt modelId="{58BBEA01-4563-4D1E-A5E3-F0F49007D607}" type="pres">
      <dgm:prSet presAssocID="{3AB435F3-9F9E-4D2F-8B5D-F8CBF01D4CBE}" presName="parSpace" presStyleCnt="0"/>
      <dgm:spPr/>
    </dgm:pt>
    <dgm:pt modelId="{170D9D3D-373F-4445-9632-F74784FB7EF1}" type="pres">
      <dgm:prSet presAssocID="{80702F78-A1AD-4532-8CC5-0D4C637EBBB1}" presName="parTxOnly" presStyleLbl="node1" presStyleIdx="7" presStyleCnt="8">
        <dgm:presLayoutVars>
          <dgm:bulletEnabled val="1"/>
        </dgm:presLayoutVars>
      </dgm:prSet>
      <dgm:spPr/>
    </dgm:pt>
  </dgm:ptLst>
  <dgm:cxnLst>
    <dgm:cxn modelId="{18F4680D-92C1-4D9F-A0B1-7E8FFB6AB70F}" srcId="{D8727A72-56F8-49D6-9614-B07713DBDF00}" destId="{DCB75D9B-1BC1-4F47-B443-336EFC899368}" srcOrd="0" destOrd="0" parTransId="{1F8E0BCD-2899-49EE-87B0-AD140B823F0F}" sibTransId="{5AF8477C-0DDD-4625-BF2D-A50F965D5188}"/>
    <dgm:cxn modelId="{BDAEA11A-A7A0-47F4-8E73-B754BF4CDE0D}" type="presOf" srcId="{3E5F2591-6D50-43B1-BF9C-DFFD0F110F5C}" destId="{04F108E5-E860-41BB-9B75-7EE70E2A5B7A}" srcOrd="0" destOrd="0" presId="urn:microsoft.com/office/officeart/2005/8/layout/hChevron3"/>
    <dgm:cxn modelId="{7220623D-94DF-4FDE-B07E-BD155FB1BF63}" type="presOf" srcId="{D8727A72-56F8-49D6-9614-B07713DBDF00}" destId="{32F43189-30E4-4073-88BC-8BBF7248A9FE}" srcOrd="0" destOrd="0" presId="urn:microsoft.com/office/officeart/2005/8/layout/hChevron3"/>
    <dgm:cxn modelId="{CCD8AB45-4AE2-4E2A-94BB-9913818B9025}" srcId="{D8727A72-56F8-49D6-9614-B07713DBDF00}" destId="{5B775452-2064-4930-8EAE-400E5EBA6550}" srcOrd="6" destOrd="0" parTransId="{F84D7F43-77FC-4C60-8ECE-E1BF429B51EF}" sibTransId="{3AB435F3-9F9E-4D2F-8B5D-F8CBF01D4CBE}"/>
    <dgm:cxn modelId="{63573D47-D978-4B63-9685-F6943168C4B9}" srcId="{D8727A72-56F8-49D6-9614-B07713DBDF00}" destId="{A46802C8-DA3B-495B-A90A-72DA553E8C56}" srcOrd="5" destOrd="0" parTransId="{B0A51965-5EC2-48DB-A0DA-4C2DE9E3CD4E}" sibTransId="{E2D27B60-1307-4700-BA62-87E34DBBD40A}"/>
    <dgm:cxn modelId="{C4939C4B-8981-449C-9C29-D3E3CEFA7355}" type="presOf" srcId="{DA037449-7C10-41DB-8EC1-7B8CDC65A455}" destId="{2D487051-B733-49A1-B084-6F3D48AD60D0}" srcOrd="0" destOrd="0" presId="urn:microsoft.com/office/officeart/2005/8/layout/hChevron3"/>
    <dgm:cxn modelId="{59995C7B-4D5E-4243-B14C-06EC5FAA179F}" type="presOf" srcId="{6833DEAF-3A60-41F7-89EC-3E2AF0668D6C}" destId="{51EE115F-531D-43A9-9ABF-F7D4196C1C2B}" srcOrd="0" destOrd="0" presId="urn:microsoft.com/office/officeart/2005/8/layout/hChevron3"/>
    <dgm:cxn modelId="{E7323E7D-939D-47B8-AC2F-20457CA45EDB}" srcId="{D8727A72-56F8-49D6-9614-B07713DBDF00}" destId="{6833DEAF-3A60-41F7-89EC-3E2AF0668D6C}" srcOrd="3" destOrd="0" parTransId="{B54F9EE0-8CE9-4C54-B44F-98A5EB0A953B}" sibTransId="{41045B56-76D5-484C-8C2D-89F8BB7A037F}"/>
    <dgm:cxn modelId="{7DA53494-1A2B-4B0E-B585-A4F0901C3B0B}" type="presOf" srcId="{5B775452-2064-4930-8EAE-400E5EBA6550}" destId="{182F0344-D6E8-4562-917A-83243013AB1D}" srcOrd="0" destOrd="0" presId="urn:microsoft.com/office/officeart/2005/8/layout/hChevron3"/>
    <dgm:cxn modelId="{6350D699-BAB4-4469-8E96-5DD79E1608CD}" type="presOf" srcId="{A46802C8-DA3B-495B-A90A-72DA553E8C56}" destId="{C746960E-B78D-445A-8641-351C6C526219}" srcOrd="0" destOrd="0" presId="urn:microsoft.com/office/officeart/2005/8/layout/hChevron3"/>
    <dgm:cxn modelId="{FB8ED09C-17A3-4F90-B8DB-1060C453B0C9}" type="presOf" srcId="{42CB0ECC-3EAE-482A-B6A9-A63EBEEFE767}" destId="{0D531496-288A-4A6E-A63D-C15773A9763B}" srcOrd="0" destOrd="0" presId="urn:microsoft.com/office/officeart/2005/8/layout/hChevron3"/>
    <dgm:cxn modelId="{BC7EB09F-759D-42FC-B50E-D3BC12BB8C9C}" srcId="{D8727A72-56F8-49D6-9614-B07713DBDF00}" destId="{80702F78-A1AD-4532-8CC5-0D4C637EBBB1}" srcOrd="7" destOrd="0" parTransId="{75ADA028-127E-4D4C-9CFC-8E3C83EF273A}" sibTransId="{61BE312E-2E14-48F8-ACF4-04895BF119B8}"/>
    <dgm:cxn modelId="{03F178B2-A20C-45A9-9DEF-CC8BB3210178}" srcId="{D8727A72-56F8-49D6-9614-B07713DBDF00}" destId="{DA037449-7C10-41DB-8EC1-7B8CDC65A455}" srcOrd="1" destOrd="0" parTransId="{76519712-CBAA-4B62-80D0-27B08A414BB1}" sibTransId="{A9186DB7-E516-4469-A93C-EFCF0ED2C6AC}"/>
    <dgm:cxn modelId="{B2C60FDB-4C0D-4944-B91E-597D9D20BBAF}" srcId="{D8727A72-56F8-49D6-9614-B07713DBDF00}" destId="{42CB0ECC-3EAE-482A-B6A9-A63EBEEFE767}" srcOrd="2" destOrd="0" parTransId="{DEC1DCE2-F534-4A41-8362-9D58B85EF288}" sibTransId="{AB059917-B18B-424C-A3CB-048B63EFAB84}"/>
    <dgm:cxn modelId="{046350DF-2947-43BE-A243-A5D560617135}" srcId="{D8727A72-56F8-49D6-9614-B07713DBDF00}" destId="{3E5F2591-6D50-43B1-BF9C-DFFD0F110F5C}" srcOrd="4" destOrd="0" parTransId="{12916A1D-3B2B-4FD2-B5E6-6AE41069E53E}" sibTransId="{DD131879-85F2-4E0C-ABB9-6F01EBBEE215}"/>
    <dgm:cxn modelId="{A82FFDED-DDF4-40A9-9765-8F49F85E7A6F}" type="presOf" srcId="{80702F78-A1AD-4532-8CC5-0D4C637EBBB1}" destId="{170D9D3D-373F-4445-9632-F74784FB7EF1}" srcOrd="0" destOrd="0" presId="urn:microsoft.com/office/officeart/2005/8/layout/hChevron3"/>
    <dgm:cxn modelId="{5C3178FC-73D9-49DB-9716-0616DDF1A75C}" type="presOf" srcId="{DCB75D9B-1BC1-4F47-B443-336EFC899368}" destId="{A88829A7-CB7F-45AF-95E0-2E8F40FB30E8}" srcOrd="0" destOrd="0" presId="urn:microsoft.com/office/officeart/2005/8/layout/hChevron3"/>
    <dgm:cxn modelId="{3FE12CEF-949D-4373-AA1B-C35A16CA7300}" type="presParOf" srcId="{32F43189-30E4-4073-88BC-8BBF7248A9FE}" destId="{A88829A7-CB7F-45AF-95E0-2E8F40FB30E8}" srcOrd="0" destOrd="0" presId="urn:microsoft.com/office/officeart/2005/8/layout/hChevron3"/>
    <dgm:cxn modelId="{4A5F2721-8234-46C1-9626-CF2204442B21}" type="presParOf" srcId="{32F43189-30E4-4073-88BC-8BBF7248A9FE}" destId="{AE40EDBB-B031-473F-8E29-CC99FEADFE43}" srcOrd="1" destOrd="0" presId="urn:microsoft.com/office/officeart/2005/8/layout/hChevron3"/>
    <dgm:cxn modelId="{B7B9CF16-8FB5-48FC-B8F9-D7F42CD93632}" type="presParOf" srcId="{32F43189-30E4-4073-88BC-8BBF7248A9FE}" destId="{2D487051-B733-49A1-B084-6F3D48AD60D0}" srcOrd="2" destOrd="0" presId="urn:microsoft.com/office/officeart/2005/8/layout/hChevron3"/>
    <dgm:cxn modelId="{DD1BB19E-2A6B-4CE5-AA80-482C165CD770}" type="presParOf" srcId="{32F43189-30E4-4073-88BC-8BBF7248A9FE}" destId="{3F4EE380-D7DF-431A-9F87-81E90750F32A}" srcOrd="3" destOrd="0" presId="urn:microsoft.com/office/officeart/2005/8/layout/hChevron3"/>
    <dgm:cxn modelId="{F99B1F14-4B48-47B2-9D80-4F0D0CBED08F}" type="presParOf" srcId="{32F43189-30E4-4073-88BC-8BBF7248A9FE}" destId="{0D531496-288A-4A6E-A63D-C15773A9763B}" srcOrd="4" destOrd="0" presId="urn:microsoft.com/office/officeart/2005/8/layout/hChevron3"/>
    <dgm:cxn modelId="{A184CAF2-E8C6-40E9-B73F-AC6471832742}" type="presParOf" srcId="{32F43189-30E4-4073-88BC-8BBF7248A9FE}" destId="{E547741C-DE6C-4621-8AEF-BF4E9FBF1F8F}" srcOrd="5" destOrd="0" presId="urn:microsoft.com/office/officeart/2005/8/layout/hChevron3"/>
    <dgm:cxn modelId="{1E0E4848-F306-4651-BDD3-EC919D68F143}" type="presParOf" srcId="{32F43189-30E4-4073-88BC-8BBF7248A9FE}" destId="{51EE115F-531D-43A9-9ABF-F7D4196C1C2B}" srcOrd="6" destOrd="0" presId="urn:microsoft.com/office/officeart/2005/8/layout/hChevron3"/>
    <dgm:cxn modelId="{F0BB3DEB-EDC6-4BAA-A286-F267AAE2B762}" type="presParOf" srcId="{32F43189-30E4-4073-88BC-8BBF7248A9FE}" destId="{31F89D1F-88A4-4557-85B6-4843462A286A}" srcOrd="7" destOrd="0" presId="urn:microsoft.com/office/officeart/2005/8/layout/hChevron3"/>
    <dgm:cxn modelId="{B62D0613-346A-406A-A308-2B7BC82A382E}" type="presParOf" srcId="{32F43189-30E4-4073-88BC-8BBF7248A9FE}" destId="{04F108E5-E860-41BB-9B75-7EE70E2A5B7A}" srcOrd="8" destOrd="0" presId="urn:microsoft.com/office/officeart/2005/8/layout/hChevron3"/>
    <dgm:cxn modelId="{A80D506B-5670-4359-BC6A-AF7711F0F34D}" type="presParOf" srcId="{32F43189-30E4-4073-88BC-8BBF7248A9FE}" destId="{9267B197-F506-455E-BD33-69CE86474208}" srcOrd="9" destOrd="0" presId="urn:microsoft.com/office/officeart/2005/8/layout/hChevron3"/>
    <dgm:cxn modelId="{CFDCE37D-7A82-490A-BF34-11082E02F224}" type="presParOf" srcId="{32F43189-30E4-4073-88BC-8BBF7248A9FE}" destId="{C746960E-B78D-445A-8641-351C6C526219}" srcOrd="10" destOrd="0" presId="urn:microsoft.com/office/officeart/2005/8/layout/hChevron3"/>
    <dgm:cxn modelId="{24AA7787-F358-4A96-ACE1-1215606A4DE7}" type="presParOf" srcId="{32F43189-30E4-4073-88BC-8BBF7248A9FE}" destId="{7AAB78B2-374F-4520-BE60-9EC4F3C8B149}" srcOrd="11" destOrd="0" presId="urn:microsoft.com/office/officeart/2005/8/layout/hChevron3"/>
    <dgm:cxn modelId="{A7F73810-98F1-41FF-9BEF-C159418815F9}" type="presParOf" srcId="{32F43189-30E4-4073-88BC-8BBF7248A9FE}" destId="{182F0344-D6E8-4562-917A-83243013AB1D}" srcOrd="12" destOrd="0" presId="urn:microsoft.com/office/officeart/2005/8/layout/hChevron3"/>
    <dgm:cxn modelId="{061FEFE1-4909-4F38-8B89-4C6B1C3BEB5D}" type="presParOf" srcId="{32F43189-30E4-4073-88BC-8BBF7248A9FE}" destId="{58BBEA01-4563-4D1E-A5E3-F0F49007D607}" srcOrd="13" destOrd="0" presId="urn:microsoft.com/office/officeart/2005/8/layout/hChevron3"/>
    <dgm:cxn modelId="{1D5E5377-738F-4355-B5B8-B38FE23D9722}" type="presParOf" srcId="{32F43189-30E4-4073-88BC-8BBF7248A9FE}" destId="{170D9D3D-373F-4445-9632-F74784FB7EF1}" srcOrd="14"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D8727A72-56F8-49D6-9614-B07713DBDF00}" type="doc">
      <dgm:prSet loTypeId="urn:microsoft.com/office/officeart/2005/8/layout/hChevron3" loCatId="process" qsTypeId="urn:microsoft.com/office/officeart/2005/8/quickstyle/simple1" qsCatId="simple" csTypeId="urn:microsoft.com/office/officeart/2005/8/colors/accent0_1" csCatId="mainScheme" phldr="1"/>
      <dgm:spPr/>
    </dgm:pt>
    <dgm:pt modelId="{DCB75D9B-1BC1-4F47-B443-336EFC899368}">
      <dgm:prSet phldrT="[Text]" custT="1"/>
      <dgm:spPr>
        <a:solidFill>
          <a:schemeClr val="tx1">
            <a:lumMod val="40000"/>
            <a:lumOff val="60000"/>
          </a:schemeClr>
        </a:solidFill>
      </dgm:spPr>
      <dgm:t>
        <a:bodyPr/>
        <a:lstStyle/>
        <a:p>
          <a:r>
            <a:rPr lang="fa-IR" sz="1400" b="1" dirty="0">
              <a:solidFill>
                <a:srgbClr val="002060"/>
              </a:solidFill>
              <a:cs typeface="B Nazanin" panose="00000400000000000000" pitchFamily="2" charset="-78"/>
            </a:rPr>
            <a:t>مقدمه</a:t>
          </a:r>
          <a:endParaRPr lang="en-US" sz="1400" b="1" dirty="0">
            <a:solidFill>
              <a:srgbClr val="002060"/>
            </a:solidFill>
            <a:cs typeface="B Nazanin" panose="00000400000000000000" pitchFamily="2" charset="-78"/>
          </a:endParaRPr>
        </a:p>
      </dgm:t>
    </dgm:pt>
    <dgm:pt modelId="{1F8E0BCD-2899-49EE-87B0-AD140B823F0F}" type="parTrans" cxnId="{18F4680D-92C1-4D9F-A0B1-7E8FFB6AB70F}">
      <dgm:prSet/>
      <dgm:spPr/>
      <dgm:t>
        <a:bodyPr/>
        <a:lstStyle/>
        <a:p>
          <a:endParaRPr lang="en-US"/>
        </a:p>
      </dgm:t>
    </dgm:pt>
    <dgm:pt modelId="{5AF8477C-0DDD-4625-BF2D-A50F965D5188}" type="sibTrans" cxnId="{18F4680D-92C1-4D9F-A0B1-7E8FFB6AB70F}">
      <dgm:prSet/>
      <dgm:spPr/>
      <dgm:t>
        <a:bodyPr/>
        <a:lstStyle/>
        <a:p>
          <a:endParaRPr lang="en-US"/>
        </a:p>
      </dgm:t>
    </dgm:pt>
    <dgm:pt modelId="{DA037449-7C10-41DB-8EC1-7B8CDC65A455}">
      <dgm:prSet phldrT="[Text]" custT="1"/>
      <dgm:spPr>
        <a:solidFill>
          <a:schemeClr val="tx1">
            <a:lumMod val="40000"/>
            <a:lumOff val="60000"/>
          </a:schemeClr>
        </a:solidFill>
      </dgm:spPr>
      <dgm:t>
        <a:bodyPr/>
        <a:lstStyle/>
        <a:p>
          <a:r>
            <a:rPr lang="fa-IR" sz="1400" b="1" dirty="0">
              <a:solidFill>
                <a:srgbClr val="002060"/>
              </a:solidFill>
              <a:cs typeface="B Nazanin" panose="00000400000000000000" pitchFamily="2" charset="-78"/>
            </a:rPr>
            <a:t>خواص</a:t>
          </a:r>
          <a:endParaRPr lang="en-US" sz="1400" b="1" dirty="0">
            <a:solidFill>
              <a:srgbClr val="002060"/>
            </a:solidFill>
            <a:cs typeface="B Nazanin" panose="00000400000000000000" pitchFamily="2" charset="-78"/>
          </a:endParaRPr>
        </a:p>
      </dgm:t>
    </dgm:pt>
    <dgm:pt modelId="{76519712-CBAA-4B62-80D0-27B08A414BB1}" type="parTrans" cxnId="{03F178B2-A20C-45A9-9DEF-CC8BB3210178}">
      <dgm:prSet/>
      <dgm:spPr/>
      <dgm:t>
        <a:bodyPr/>
        <a:lstStyle/>
        <a:p>
          <a:endParaRPr lang="en-US"/>
        </a:p>
      </dgm:t>
    </dgm:pt>
    <dgm:pt modelId="{A9186DB7-E516-4469-A93C-EFCF0ED2C6AC}" type="sibTrans" cxnId="{03F178B2-A20C-45A9-9DEF-CC8BB3210178}">
      <dgm:prSet/>
      <dgm:spPr/>
      <dgm:t>
        <a:bodyPr/>
        <a:lstStyle/>
        <a:p>
          <a:endParaRPr lang="en-US"/>
        </a:p>
      </dgm:t>
    </dgm:pt>
    <dgm:pt modelId="{6833DEAF-3A60-41F7-89EC-3E2AF0668D6C}">
      <dgm:prSet phldrT="[Text]" custT="1"/>
      <dgm:spPr>
        <a:solidFill>
          <a:schemeClr val="tx1">
            <a:lumMod val="40000"/>
            <a:lumOff val="60000"/>
          </a:schemeClr>
        </a:solidFill>
      </dgm:spPr>
      <dgm:t>
        <a:bodyPr/>
        <a:lstStyle/>
        <a:p>
          <a:r>
            <a:rPr lang="fa-IR" sz="1400" b="1" dirty="0">
              <a:solidFill>
                <a:srgbClr val="002060"/>
              </a:solidFill>
              <a:cs typeface="B Nazanin" panose="00000400000000000000" pitchFamily="2" charset="-78"/>
            </a:rPr>
            <a:t>کاربرد</a:t>
          </a:r>
          <a:endParaRPr lang="en-US" sz="1400" b="1" dirty="0">
            <a:solidFill>
              <a:srgbClr val="002060"/>
            </a:solidFill>
            <a:cs typeface="B Nazanin" panose="00000400000000000000" pitchFamily="2" charset="-78"/>
          </a:endParaRPr>
        </a:p>
      </dgm:t>
    </dgm:pt>
    <dgm:pt modelId="{B54F9EE0-8CE9-4C54-B44F-98A5EB0A953B}" type="parTrans" cxnId="{E7323E7D-939D-47B8-AC2F-20457CA45EDB}">
      <dgm:prSet/>
      <dgm:spPr/>
      <dgm:t>
        <a:bodyPr/>
        <a:lstStyle/>
        <a:p>
          <a:endParaRPr lang="en-US"/>
        </a:p>
      </dgm:t>
    </dgm:pt>
    <dgm:pt modelId="{41045B56-76D5-484C-8C2D-89F8BB7A037F}" type="sibTrans" cxnId="{E7323E7D-939D-47B8-AC2F-20457CA45EDB}">
      <dgm:prSet/>
      <dgm:spPr/>
      <dgm:t>
        <a:bodyPr/>
        <a:lstStyle/>
        <a:p>
          <a:endParaRPr lang="en-US"/>
        </a:p>
      </dgm:t>
    </dgm:pt>
    <dgm:pt modelId="{42CB0ECC-3EAE-482A-B6A9-A63EBEEFE767}">
      <dgm:prSet phldrT="[Text]" custT="1"/>
      <dgm:spPr>
        <a:solidFill>
          <a:schemeClr val="tx1">
            <a:lumMod val="40000"/>
            <a:lumOff val="60000"/>
          </a:schemeClr>
        </a:solidFill>
      </dgm:spPr>
      <dgm:t>
        <a:bodyPr/>
        <a:lstStyle/>
        <a:p>
          <a:r>
            <a:rPr lang="fa-IR" sz="1400" b="1" dirty="0">
              <a:solidFill>
                <a:srgbClr val="002060"/>
              </a:solidFill>
              <a:cs typeface="B Nazanin" panose="00000400000000000000" pitchFamily="2" charset="-78"/>
            </a:rPr>
            <a:t>تاریخچه</a:t>
          </a:r>
          <a:endParaRPr lang="en-US" sz="1400" b="1" dirty="0">
            <a:solidFill>
              <a:srgbClr val="002060"/>
            </a:solidFill>
            <a:cs typeface="B Nazanin" panose="00000400000000000000" pitchFamily="2" charset="-78"/>
          </a:endParaRPr>
        </a:p>
      </dgm:t>
    </dgm:pt>
    <dgm:pt modelId="{DEC1DCE2-F534-4A41-8362-9D58B85EF288}" type="parTrans" cxnId="{B2C60FDB-4C0D-4944-B91E-597D9D20BBAF}">
      <dgm:prSet/>
      <dgm:spPr/>
      <dgm:t>
        <a:bodyPr/>
        <a:lstStyle/>
        <a:p>
          <a:endParaRPr lang="en-US"/>
        </a:p>
      </dgm:t>
    </dgm:pt>
    <dgm:pt modelId="{AB059917-B18B-424C-A3CB-048B63EFAB84}" type="sibTrans" cxnId="{B2C60FDB-4C0D-4944-B91E-597D9D20BBAF}">
      <dgm:prSet/>
      <dgm:spPr/>
      <dgm:t>
        <a:bodyPr/>
        <a:lstStyle/>
        <a:p>
          <a:endParaRPr lang="en-US"/>
        </a:p>
      </dgm:t>
    </dgm:pt>
    <dgm:pt modelId="{3E5F2591-6D50-43B1-BF9C-DFFD0F110F5C}">
      <dgm:prSet phldrT="[Text]" custT="1">
        <dgm:style>
          <a:lnRef idx="1">
            <a:schemeClr val="dk1"/>
          </a:lnRef>
          <a:fillRef idx="3">
            <a:schemeClr val="dk1"/>
          </a:fillRef>
          <a:effectRef idx="2">
            <a:schemeClr val="dk1"/>
          </a:effectRef>
          <a:fontRef idx="minor">
            <a:schemeClr val="lt1"/>
          </a:fontRef>
        </dgm:style>
      </dgm:prSet>
      <dgm:spPr/>
      <dgm:t>
        <a:bodyPr/>
        <a:lstStyle/>
        <a:p>
          <a:r>
            <a:rPr lang="fa-IR" sz="1400" b="1" dirty="0">
              <a:solidFill>
                <a:srgbClr val="002060"/>
              </a:solidFill>
              <a:cs typeface="B Nazanin" panose="00000400000000000000" pitchFamily="2" charset="-78"/>
            </a:rPr>
            <a:t>روش های تولید</a:t>
          </a:r>
          <a:endParaRPr lang="en-US" sz="1400" b="1" dirty="0">
            <a:solidFill>
              <a:srgbClr val="002060"/>
            </a:solidFill>
            <a:cs typeface="B Nazanin" panose="00000400000000000000" pitchFamily="2" charset="-78"/>
          </a:endParaRPr>
        </a:p>
      </dgm:t>
    </dgm:pt>
    <dgm:pt modelId="{12916A1D-3B2B-4FD2-B5E6-6AE41069E53E}" type="parTrans" cxnId="{046350DF-2947-43BE-A243-A5D560617135}">
      <dgm:prSet/>
      <dgm:spPr/>
      <dgm:t>
        <a:bodyPr/>
        <a:lstStyle/>
        <a:p>
          <a:endParaRPr lang="en-US"/>
        </a:p>
      </dgm:t>
    </dgm:pt>
    <dgm:pt modelId="{DD131879-85F2-4E0C-ABB9-6F01EBBEE215}" type="sibTrans" cxnId="{046350DF-2947-43BE-A243-A5D560617135}">
      <dgm:prSet/>
      <dgm:spPr/>
      <dgm:t>
        <a:bodyPr/>
        <a:lstStyle/>
        <a:p>
          <a:endParaRPr lang="en-US"/>
        </a:p>
      </dgm:t>
    </dgm:pt>
    <dgm:pt modelId="{A46802C8-DA3B-495B-A90A-72DA553E8C56}">
      <dgm:prSet phldrT="[Text]" custT="1"/>
      <dgm:spPr>
        <a:solidFill>
          <a:schemeClr val="tx1">
            <a:lumMod val="40000"/>
            <a:lumOff val="60000"/>
          </a:schemeClr>
        </a:solidFill>
      </dgm:spPr>
      <dgm:t>
        <a:bodyPr/>
        <a:lstStyle/>
        <a:p>
          <a:r>
            <a:rPr lang="fa-IR" sz="1400" b="1" dirty="0">
              <a:solidFill>
                <a:srgbClr val="002060"/>
              </a:solidFill>
              <a:cs typeface="B Nazanin" panose="00000400000000000000" pitchFamily="2" charset="-78"/>
            </a:rPr>
            <a:t>بهترین روش تولید</a:t>
          </a:r>
          <a:endParaRPr lang="en-US" sz="1400" b="1" dirty="0">
            <a:solidFill>
              <a:srgbClr val="002060"/>
            </a:solidFill>
            <a:cs typeface="B Nazanin" panose="00000400000000000000" pitchFamily="2" charset="-78"/>
          </a:endParaRPr>
        </a:p>
      </dgm:t>
    </dgm:pt>
    <dgm:pt modelId="{B0A51965-5EC2-48DB-A0DA-4C2DE9E3CD4E}" type="parTrans" cxnId="{63573D47-D978-4B63-9685-F6943168C4B9}">
      <dgm:prSet/>
      <dgm:spPr/>
      <dgm:t>
        <a:bodyPr/>
        <a:lstStyle/>
        <a:p>
          <a:endParaRPr lang="en-US"/>
        </a:p>
      </dgm:t>
    </dgm:pt>
    <dgm:pt modelId="{E2D27B60-1307-4700-BA62-87E34DBBD40A}" type="sibTrans" cxnId="{63573D47-D978-4B63-9685-F6943168C4B9}">
      <dgm:prSet/>
      <dgm:spPr/>
      <dgm:t>
        <a:bodyPr/>
        <a:lstStyle/>
        <a:p>
          <a:endParaRPr lang="en-US"/>
        </a:p>
      </dgm:t>
    </dgm:pt>
    <dgm:pt modelId="{5B775452-2064-4930-8EAE-400E5EBA6550}">
      <dgm:prSet phldrT="[Text]" custT="1"/>
      <dgm:spPr>
        <a:solidFill>
          <a:schemeClr val="tx1">
            <a:lumMod val="40000"/>
            <a:lumOff val="60000"/>
          </a:schemeClr>
        </a:solidFill>
      </dgm:spPr>
      <dgm:t>
        <a:bodyPr/>
        <a:lstStyle/>
        <a:p>
          <a:r>
            <a:rPr lang="fa-IR" sz="1400" b="1" dirty="0">
              <a:solidFill>
                <a:srgbClr val="002060"/>
              </a:solidFill>
              <a:cs typeface="B Nazanin" panose="00000400000000000000" pitchFamily="2" charset="-78"/>
            </a:rPr>
            <a:t>بررسی بازار</a:t>
          </a:r>
          <a:endParaRPr lang="en-US" sz="1400" b="1" dirty="0">
            <a:solidFill>
              <a:srgbClr val="002060"/>
            </a:solidFill>
            <a:cs typeface="B Nazanin" panose="00000400000000000000" pitchFamily="2" charset="-78"/>
          </a:endParaRPr>
        </a:p>
      </dgm:t>
    </dgm:pt>
    <dgm:pt modelId="{F84D7F43-77FC-4C60-8ECE-E1BF429B51EF}" type="parTrans" cxnId="{CCD8AB45-4AE2-4E2A-94BB-9913818B9025}">
      <dgm:prSet/>
      <dgm:spPr/>
      <dgm:t>
        <a:bodyPr/>
        <a:lstStyle/>
        <a:p>
          <a:endParaRPr lang="en-US"/>
        </a:p>
      </dgm:t>
    </dgm:pt>
    <dgm:pt modelId="{3AB435F3-9F9E-4D2F-8B5D-F8CBF01D4CBE}" type="sibTrans" cxnId="{CCD8AB45-4AE2-4E2A-94BB-9913818B9025}">
      <dgm:prSet/>
      <dgm:spPr/>
      <dgm:t>
        <a:bodyPr/>
        <a:lstStyle/>
        <a:p>
          <a:endParaRPr lang="en-US"/>
        </a:p>
      </dgm:t>
    </dgm:pt>
    <dgm:pt modelId="{80702F78-A1AD-4532-8CC5-0D4C637EBBB1}">
      <dgm:prSet phldrT="[Text]" custT="1"/>
      <dgm:spPr>
        <a:solidFill>
          <a:schemeClr val="tx1">
            <a:lumMod val="40000"/>
            <a:lumOff val="60000"/>
          </a:schemeClr>
        </a:solidFill>
      </dgm:spPr>
      <dgm:t>
        <a:bodyPr/>
        <a:lstStyle/>
        <a:p>
          <a:r>
            <a:rPr lang="fa-IR" sz="1400" b="1" dirty="0">
              <a:solidFill>
                <a:srgbClr val="002060"/>
              </a:solidFill>
              <a:cs typeface="B Nazanin" panose="00000400000000000000" pitchFamily="2" charset="-78"/>
            </a:rPr>
            <a:t>محاسبات اقتصادی</a:t>
          </a:r>
          <a:endParaRPr lang="en-US" sz="1400" b="1" dirty="0">
            <a:solidFill>
              <a:srgbClr val="002060"/>
            </a:solidFill>
            <a:cs typeface="B Nazanin" panose="00000400000000000000" pitchFamily="2" charset="-78"/>
          </a:endParaRPr>
        </a:p>
      </dgm:t>
    </dgm:pt>
    <dgm:pt modelId="{75ADA028-127E-4D4C-9CFC-8E3C83EF273A}" type="parTrans" cxnId="{BC7EB09F-759D-42FC-B50E-D3BC12BB8C9C}">
      <dgm:prSet/>
      <dgm:spPr/>
      <dgm:t>
        <a:bodyPr/>
        <a:lstStyle/>
        <a:p>
          <a:endParaRPr lang="en-US"/>
        </a:p>
      </dgm:t>
    </dgm:pt>
    <dgm:pt modelId="{61BE312E-2E14-48F8-ACF4-04895BF119B8}" type="sibTrans" cxnId="{BC7EB09F-759D-42FC-B50E-D3BC12BB8C9C}">
      <dgm:prSet/>
      <dgm:spPr/>
      <dgm:t>
        <a:bodyPr/>
        <a:lstStyle/>
        <a:p>
          <a:endParaRPr lang="en-US"/>
        </a:p>
      </dgm:t>
    </dgm:pt>
    <dgm:pt modelId="{32F43189-30E4-4073-88BC-8BBF7248A9FE}" type="pres">
      <dgm:prSet presAssocID="{D8727A72-56F8-49D6-9614-B07713DBDF00}" presName="Name0" presStyleCnt="0">
        <dgm:presLayoutVars>
          <dgm:dir val="rev"/>
          <dgm:resizeHandles val="exact"/>
        </dgm:presLayoutVars>
      </dgm:prSet>
      <dgm:spPr/>
    </dgm:pt>
    <dgm:pt modelId="{A88829A7-CB7F-45AF-95E0-2E8F40FB30E8}" type="pres">
      <dgm:prSet presAssocID="{DCB75D9B-1BC1-4F47-B443-336EFC899368}" presName="parTxOnly" presStyleLbl="node1" presStyleIdx="0" presStyleCnt="8">
        <dgm:presLayoutVars>
          <dgm:bulletEnabled val="1"/>
        </dgm:presLayoutVars>
      </dgm:prSet>
      <dgm:spPr/>
    </dgm:pt>
    <dgm:pt modelId="{AE40EDBB-B031-473F-8E29-CC99FEADFE43}" type="pres">
      <dgm:prSet presAssocID="{5AF8477C-0DDD-4625-BF2D-A50F965D5188}" presName="parSpace" presStyleCnt="0"/>
      <dgm:spPr/>
    </dgm:pt>
    <dgm:pt modelId="{2D487051-B733-49A1-B084-6F3D48AD60D0}" type="pres">
      <dgm:prSet presAssocID="{DA037449-7C10-41DB-8EC1-7B8CDC65A455}" presName="parTxOnly" presStyleLbl="node1" presStyleIdx="1" presStyleCnt="8">
        <dgm:presLayoutVars>
          <dgm:bulletEnabled val="1"/>
        </dgm:presLayoutVars>
      </dgm:prSet>
      <dgm:spPr/>
    </dgm:pt>
    <dgm:pt modelId="{3F4EE380-D7DF-431A-9F87-81E90750F32A}" type="pres">
      <dgm:prSet presAssocID="{A9186DB7-E516-4469-A93C-EFCF0ED2C6AC}" presName="parSpace" presStyleCnt="0"/>
      <dgm:spPr/>
    </dgm:pt>
    <dgm:pt modelId="{0D531496-288A-4A6E-A63D-C15773A9763B}" type="pres">
      <dgm:prSet presAssocID="{42CB0ECC-3EAE-482A-B6A9-A63EBEEFE767}" presName="parTxOnly" presStyleLbl="node1" presStyleIdx="2" presStyleCnt="8">
        <dgm:presLayoutVars>
          <dgm:bulletEnabled val="1"/>
        </dgm:presLayoutVars>
      </dgm:prSet>
      <dgm:spPr/>
    </dgm:pt>
    <dgm:pt modelId="{E547741C-DE6C-4621-8AEF-BF4E9FBF1F8F}" type="pres">
      <dgm:prSet presAssocID="{AB059917-B18B-424C-A3CB-048B63EFAB84}" presName="parSpace" presStyleCnt="0"/>
      <dgm:spPr/>
    </dgm:pt>
    <dgm:pt modelId="{51EE115F-531D-43A9-9ABF-F7D4196C1C2B}" type="pres">
      <dgm:prSet presAssocID="{6833DEAF-3A60-41F7-89EC-3E2AF0668D6C}" presName="parTxOnly" presStyleLbl="node1" presStyleIdx="3" presStyleCnt="8">
        <dgm:presLayoutVars>
          <dgm:bulletEnabled val="1"/>
        </dgm:presLayoutVars>
      </dgm:prSet>
      <dgm:spPr/>
    </dgm:pt>
    <dgm:pt modelId="{31F89D1F-88A4-4557-85B6-4843462A286A}" type="pres">
      <dgm:prSet presAssocID="{41045B56-76D5-484C-8C2D-89F8BB7A037F}" presName="parSpace" presStyleCnt="0"/>
      <dgm:spPr/>
    </dgm:pt>
    <dgm:pt modelId="{04F108E5-E860-41BB-9B75-7EE70E2A5B7A}" type="pres">
      <dgm:prSet presAssocID="{3E5F2591-6D50-43B1-BF9C-DFFD0F110F5C}" presName="parTxOnly" presStyleLbl="node1" presStyleIdx="4" presStyleCnt="8">
        <dgm:presLayoutVars>
          <dgm:bulletEnabled val="1"/>
        </dgm:presLayoutVars>
      </dgm:prSet>
      <dgm:spPr/>
    </dgm:pt>
    <dgm:pt modelId="{9267B197-F506-455E-BD33-69CE86474208}" type="pres">
      <dgm:prSet presAssocID="{DD131879-85F2-4E0C-ABB9-6F01EBBEE215}" presName="parSpace" presStyleCnt="0"/>
      <dgm:spPr/>
    </dgm:pt>
    <dgm:pt modelId="{C746960E-B78D-445A-8641-351C6C526219}" type="pres">
      <dgm:prSet presAssocID="{A46802C8-DA3B-495B-A90A-72DA553E8C56}" presName="parTxOnly" presStyleLbl="node1" presStyleIdx="5" presStyleCnt="8">
        <dgm:presLayoutVars>
          <dgm:bulletEnabled val="1"/>
        </dgm:presLayoutVars>
      </dgm:prSet>
      <dgm:spPr/>
    </dgm:pt>
    <dgm:pt modelId="{7AAB78B2-374F-4520-BE60-9EC4F3C8B149}" type="pres">
      <dgm:prSet presAssocID="{E2D27B60-1307-4700-BA62-87E34DBBD40A}" presName="parSpace" presStyleCnt="0"/>
      <dgm:spPr/>
    </dgm:pt>
    <dgm:pt modelId="{182F0344-D6E8-4562-917A-83243013AB1D}" type="pres">
      <dgm:prSet presAssocID="{5B775452-2064-4930-8EAE-400E5EBA6550}" presName="parTxOnly" presStyleLbl="node1" presStyleIdx="6" presStyleCnt="8">
        <dgm:presLayoutVars>
          <dgm:bulletEnabled val="1"/>
        </dgm:presLayoutVars>
      </dgm:prSet>
      <dgm:spPr/>
    </dgm:pt>
    <dgm:pt modelId="{58BBEA01-4563-4D1E-A5E3-F0F49007D607}" type="pres">
      <dgm:prSet presAssocID="{3AB435F3-9F9E-4D2F-8B5D-F8CBF01D4CBE}" presName="parSpace" presStyleCnt="0"/>
      <dgm:spPr/>
    </dgm:pt>
    <dgm:pt modelId="{170D9D3D-373F-4445-9632-F74784FB7EF1}" type="pres">
      <dgm:prSet presAssocID="{80702F78-A1AD-4532-8CC5-0D4C637EBBB1}" presName="parTxOnly" presStyleLbl="node1" presStyleIdx="7" presStyleCnt="8">
        <dgm:presLayoutVars>
          <dgm:bulletEnabled val="1"/>
        </dgm:presLayoutVars>
      </dgm:prSet>
      <dgm:spPr/>
    </dgm:pt>
  </dgm:ptLst>
  <dgm:cxnLst>
    <dgm:cxn modelId="{18F4680D-92C1-4D9F-A0B1-7E8FFB6AB70F}" srcId="{D8727A72-56F8-49D6-9614-B07713DBDF00}" destId="{DCB75D9B-1BC1-4F47-B443-336EFC899368}" srcOrd="0" destOrd="0" parTransId="{1F8E0BCD-2899-49EE-87B0-AD140B823F0F}" sibTransId="{5AF8477C-0DDD-4625-BF2D-A50F965D5188}"/>
    <dgm:cxn modelId="{BDAEA11A-A7A0-47F4-8E73-B754BF4CDE0D}" type="presOf" srcId="{3E5F2591-6D50-43B1-BF9C-DFFD0F110F5C}" destId="{04F108E5-E860-41BB-9B75-7EE70E2A5B7A}" srcOrd="0" destOrd="0" presId="urn:microsoft.com/office/officeart/2005/8/layout/hChevron3"/>
    <dgm:cxn modelId="{7220623D-94DF-4FDE-B07E-BD155FB1BF63}" type="presOf" srcId="{D8727A72-56F8-49D6-9614-B07713DBDF00}" destId="{32F43189-30E4-4073-88BC-8BBF7248A9FE}" srcOrd="0" destOrd="0" presId="urn:microsoft.com/office/officeart/2005/8/layout/hChevron3"/>
    <dgm:cxn modelId="{CCD8AB45-4AE2-4E2A-94BB-9913818B9025}" srcId="{D8727A72-56F8-49D6-9614-B07713DBDF00}" destId="{5B775452-2064-4930-8EAE-400E5EBA6550}" srcOrd="6" destOrd="0" parTransId="{F84D7F43-77FC-4C60-8ECE-E1BF429B51EF}" sibTransId="{3AB435F3-9F9E-4D2F-8B5D-F8CBF01D4CBE}"/>
    <dgm:cxn modelId="{63573D47-D978-4B63-9685-F6943168C4B9}" srcId="{D8727A72-56F8-49D6-9614-B07713DBDF00}" destId="{A46802C8-DA3B-495B-A90A-72DA553E8C56}" srcOrd="5" destOrd="0" parTransId="{B0A51965-5EC2-48DB-A0DA-4C2DE9E3CD4E}" sibTransId="{E2D27B60-1307-4700-BA62-87E34DBBD40A}"/>
    <dgm:cxn modelId="{C4939C4B-8981-449C-9C29-D3E3CEFA7355}" type="presOf" srcId="{DA037449-7C10-41DB-8EC1-7B8CDC65A455}" destId="{2D487051-B733-49A1-B084-6F3D48AD60D0}" srcOrd="0" destOrd="0" presId="urn:microsoft.com/office/officeart/2005/8/layout/hChevron3"/>
    <dgm:cxn modelId="{59995C7B-4D5E-4243-B14C-06EC5FAA179F}" type="presOf" srcId="{6833DEAF-3A60-41F7-89EC-3E2AF0668D6C}" destId="{51EE115F-531D-43A9-9ABF-F7D4196C1C2B}" srcOrd="0" destOrd="0" presId="urn:microsoft.com/office/officeart/2005/8/layout/hChevron3"/>
    <dgm:cxn modelId="{E7323E7D-939D-47B8-AC2F-20457CA45EDB}" srcId="{D8727A72-56F8-49D6-9614-B07713DBDF00}" destId="{6833DEAF-3A60-41F7-89EC-3E2AF0668D6C}" srcOrd="3" destOrd="0" parTransId="{B54F9EE0-8CE9-4C54-B44F-98A5EB0A953B}" sibTransId="{41045B56-76D5-484C-8C2D-89F8BB7A037F}"/>
    <dgm:cxn modelId="{7DA53494-1A2B-4B0E-B585-A4F0901C3B0B}" type="presOf" srcId="{5B775452-2064-4930-8EAE-400E5EBA6550}" destId="{182F0344-D6E8-4562-917A-83243013AB1D}" srcOrd="0" destOrd="0" presId="urn:microsoft.com/office/officeart/2005/8/layout/hChevron3"/>
    <dgm:cxn modelId="{6350D699-BAB4-4469-8E96-5DD79E1608CD}" type="presOf" srcId="{A46802C8-DA3B-495B-A90A-72DA553E8C56}" destId="{C746960E-B78D-445A-8641-351C6C526219}" srcOrd="0" destOrd="0" presId="urn:microsoft.com/office/officeart/2005/8/layout/hChevron3"/>
    <dgm:cxn modelId="{FB8ED09C-17A3-4F90-B8DB-1060C453B0C9}" type="presOf" srcId="{42CB0ECC-3EAE-482A-B6A9-A63EBEEFE767}" destId="{0D531496-288A-4A6E-A63D-C15773A9763B}" srcOrd="0" destOrd="0" presId="urn:microsoft.com/office/officeart/2005/8/layout/hChevron3"/>
    <dgm:cxn modelId="{BC7EB09F-759D-42FC-B50E-D3BC12BB8C9C}" srcId="{D8727A72-56F8-49D6-9614-B07713DBDF00}" destId="{80702F78-A1AD-4532-8CC5-0D4C637EBBB1}" srcOrd="7" destOrd="0" parTransId="{75ADA028-127E-4D4C-9CFC-8E3C83EF273A}" sibTransId="{61BE312E-2E14-48F8-ACF4-04895BF119B8}"/>
    <dgm:cxn modelId="{03F178B2-A20C-45A9-9DEF-CC8BB3210178}" srcId="{D8727A72-56F8-49D6-9614-B07713DBDF00}" destId="{DA037449-7C10-41DB-8EC1-7B8CDC65A455}" srcOrd="1" destOrd="0" parTransId="{76519712-CBAA-4B62-80D0-27B08A414BB1}" sibTransId="{A9186DB7-E516-4469-A93C-EFCF0ED2C6AC}"/>
    <dgm:cxn modelId="{B2C60FDB-4C0D-4944-B91E-597D9D20BBAF}" srcId="{D8727A72-56F8-49D6-9614-B07713DBDF00}" destId="{42CB0ECC-3EAE-482A-B6A9-A63EBEEFE767}" srcOrd="2" destOrd="0" parTransId="{DEC1DCE2-F534-4A41-8362-9D58B85EF288}" sibTransId="{AB059917-B18B-424C-A3CB-048B63EFAB84}"/>
    <dgm:cxn modelId="{046350DF-2947-43BE-A243-A5D560617135}" srcId="{D8727A72-56F8-49D6-9614-B07713DBDF00}" destId="{3E5F2591-6D50-43B1-BF9C-DFFD0F110F5C}" srcOrd="4" destOrd="0" parTransId="{12916A1D-3B2B-4FD2-B5E6-6AE41069E53E}" sibTransId="{DD131879-85F2-4E0C-ABB9-6F01EBBEE215}"/>
    <dgm:cxn modelId="{A82FFDED-DDF4-40A9-9765-8F49F85E7A6F}" type="presOf" srcId="{80702F78-A1AD-4532-8CC5-0D4C637EBBB1}" destId="{170D9D3D-373F-4445-9632-F74784FB7EF1}" srcOrd="0" destOrd="0" presId="urn:microsoft.com/office/officeart/2005/8/layout/hChevron3"/>
    <dgm:cxn modelId="{5C3178FC-73D9-49DB-9716-0616DDF1A75C}" type="presOf" srcId="{DCB75D9B-1BC1-4F47-B443-336EFC899368}" destId="{A88829A7-CB7F-45AF-95E0-2E8F40FB30E8}" srcOrd="0" destOrd="0" presId="urn:microsoft.com/office/officeart/2005/8/layout/hChevron3"/>
    <dgm:cxn modelId="{3FE12CEF-949D-4373-AA1B-C35A16CA7300}" type="presParOf" srcId="{32F43189-30E4-4073-88BC-8BBF7248A9FE}" destId="{A88829A7-CB7F-45AF-95E0-2E8F40FB30E8}" srcOrd="0" destOrd="0" presId="urn:microsoft.com/office/officeart/2005/8/layout/hChevron3"/>
    <dgm:cxn modelId="{4A5F2721-8234-46C1-9626-CF2204442B21}" type="presParOf" srcId="{32F43189-30E4-4073-88BC-8BBF7248A9FE}" destId="{AE40EDBB-B031-473F-8E29-CC99FEADFE43}" srcOrd="1" destOrd="0" presId="urn:microsoft.com/office/officeart/2005/8/layout/hChevron3"/>
    <dgm:cxn modelId="{B7B9CF16-8FB5-48FC-B8F9-D7F42CD93632}" type="presParOf" srcId="{32F43189-30E4-4073-88BC-8BBF7248A9FE}" destId="{2D487051-B733-49A1-B084-6F3D48AD60D0}" srcOrd="2" destOrd="0" presId="urn:microsoft.com/office/officeart/2005/8/layout/hChevron3"/>
    <dgm:cxn modelId="{DD1BB19E-2A6B-4CE5-AA80-482C165CD770}" type="presParOf" srcId="{32F43189-30E4-4073-88BC-8BBF7248A9FE}" destId="{3F4EE380-D7DF-431A-9F87-81E90750F32A}" srcOrd="3" destOrd="0" presId="urn:microsoft.com/office/officeart/2005/8/layout/hChevron3"/>
    <dgm:cxn modelId="{F99B1F14-4B48-47B2-9D80-4F0D0CBED08F}" type="presParOf" srcId="{32F43189-30E4-4073-88BC-8BBF7248A9FE}" destId="{0D531496-288A-4A6E-A63D-C15773A9763B}" srcOrd="4" destOrd="0" presId="urn:microsoft.com/office/officeart/2005/8/layout/hChevron3"/>
    <dgm:cxn modelId="{A184CAF2-E8C6-40E9-B73F-AC6471832742}" type="presParOf" srcId="{32F43189-30E4-4073-88BC-8BBF7248A9FE}" destId="{E547741C-DE6C-4621-8AEF-BF4E9FBF1F8F}" srcOrd="5" destOrd="0" presId="urn:microsoft.com/office/officeart/2005/8/layout/hChevron3"/>
    <dgm:cxn modelId="{1E0E4848-F306-4651-BDD3-EC919D68F143}" type="presParOf" srcId="{32F43189-30E4-4073-88BC-8BBF7248A9FE}" destId="{51EE115F-531D-43A9-9ABF-F7D4196C1C2B}" srcOrd="6" destOrd="0" presId="urn:microsoft.com/office/officeart/2005/8/layout/hChevron3"/>
    <dgm:cxn modelId="{F0BB3DEB-EDC6-4BAA-A286-F267AAE2B762}" type="presParOf" srcId="{32F43189-30E4-4073-88BC-8BBF7248A9FE}" destId="{31F89D1F-88A4-4557-85B6-4843462A286A}" srcOrd="7" destOrd="0" presId="urn:microsoft.com/office/officeart/2005/8/layout/hChevron3"/>
    <dgm:cxn modelId="{B62D0613-346A-406A-A308-2B7BC82A382E}" type="presParOf" srcId="{32F43189-30E4-4073-88BC-8BBF7248A9FE}" destId="{04F108E5-E860-41BB-9B75-7EE70E2A5B7A}" srcOrd="8" destOrd="0" presId="urn:microsoft.com/office/officeart/2005/8/layout/hChevron3"/>
    <dgm:cxn modelId="{A80D506B-5670-4359-BC6A-AF7711F0F34D}" type="presParOf" srcId="{32F43189-30E4-4073-88BC-8BBF7248A9FE}" destId="{9267B197-F506-455E-BD33-69CE86474208}" srcOrd="9" destOrd="0" presId="urn:microsoft.com/office/officeart/2005/8/layout/hChevron3"/>
    <dgm:cxn modelId="{CFDCE37D-7A82-490A-BF34-11082E02F224}" type="presParOf" srcId="{32F43189-30E4-4073-88BC-8BBF7248A9FE}" destId="{C746960E-B78D-445A-8641-351C6C526219}" srcOrd="10" destOrd="0" presId="urn:microsoft.com/office/officeart/2005/8/layout/hChevron3"/>
    <dgm:cxn modelId="{24AA7787-F358-4A96-ACE1-1215606A4DE7}" type="presParOf" srcId="{32F43189-30E4-4073-88BC-8BBF7248A9FE}" destId="{7AAB78B2-374F-4520-BE60-9EC4F3C8B149}" srcOrd="11" destOrd="0" presId="urn:microsoft.com/office/officeart/2005/8/layout/hChevron3"/>
    <dgm:cxn modelId="{A7F73810-98F1-41FF-9BEF-C159418815F9}" type="presParOf" srcId="{32F43189-30E4-4073-88BC-8BBF7248A9FE}" destId="{182F0344-D6E8-4562-917A-83243013AB1D}" srcOrd="12" destOrd="0" presId="urn:microsoft.com/office/officeart/2005/8/layout/hChevron3"/>
    <dgm:cxn modelId="{061FEFE1-4909-4F38-8B89-4C6B1C3BEB5D}" type="presParOf" srcId="{32F43189-30E4-4073-88BC-8BBF7248A9FE}" destId="{58BBEA01-4563-4D1E-A5E3-F0F49007D607}" srcOrd="13" destOrd="0" presId="urn:microsoft.com/office/officeart/2005/8/layout/hChevron3"/>
    <dgm:cxn modelId="{1D5E5377-738F-4355-B5B8-B38FE23D9722}" type="presParOf" srcId="{32F43189-30E4-4073-88BC-8BBF7248A9FE}" destId="{170D9D3D-373F-4445-9632-F74784FB7EF1}" srcOrd="14"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8829A7-CB7F-45AF-95E0-2E8F40FB30E8}">
      <dsp:nvSpPr>
        <dsp:cNvPr id="0" name=""/>
        <dsp:cNvSpPr/>
      </dsp:nvSpPr>
      <dsp:spPr>
        <a:xfrm rot="10800000">
          <a:off x="7618010" y="1102429"/>
          <a:ext cx="1359575" cy="543830"/>
        </a:xfrm>
        <a:prstGeom prst="homePlate">
          <a:avLst/>
        </a:prstGeom>
        <a:gradFill rotWithShape="1">
          <a:gsLst>
            <a:gs pos="0">
              <a:schemeClr val="dk1">
                <a:shade val="51000"/>
                <a:satMod val="130000"/>
              </a:schemeClr>
            </a:gs>
            <a:gs pos="80000">
              <a:schemeClr val="dk1">
                <a:shade val="93000"/>
                <a:satMod val="130000"/>
              </a:schemeClr>
            </a:gs>
            <a:gs pos="100000">
              <a:schemeClr val="dk1">
                <a:shade val="94000"/>
                <a:satMod val="135000"/>
              </a:schemeClr>
            </a:gs>
          </a:gsLst>
          <a:lin ang="16200000" scaled="0"/>
        </a:gradFill>
        <a:ln w="9525" cap="flat" cmpd="sng" algn="ctr">
          <a:solidFill>
            <a:schemeClr val="dk1">
              <a:shade val="95000"/>
              <a:satMod val="105000"/>
            </a:schemeClr>
          </a:solidFill>
          <a:prstDash val="solid"/>
        </a:ln>
        <a:effectLst>
          <a:outerShdw blurRad="40000" dist="23000" dir="5400000" rotWithShape="0">
            <a:srgbClr val="000000">
              <a:alpha val="35000"/>
            </a:srgbClr>
          </a:outerShdw>
        </a:effectLst>
      </dsp:spPr>
      <dsp:style>
        <a:lnRef idx="1">
          <a:schemeClr val="dk1"/>
        </a:lnRef>
        <a:fillRef idx="3">
          <a:schemeClr val="dk1"/>
        </a:fillRef>
        <a:effectRef idx="2">
          <a:schemeClr val="dk1"/>
        </a:effectRef>
        <a:fontRef idx="minor">
          <a:schemeClr val="lt1"/>
        </a:fontRef>
      </dsp:style>
      <dsp:txBody>
        <a:bodyPr spcFirstLastPara="0" vert="horz" wrap="square" lIns="24003" tIns="48006" rIns="96012" bIns="48006" numCol="1" spcCol="1270" anchor="ctr" anchorCtr="0">
          <a:noAutofit/>
        </a:bodyPr>
        <a:lstStyle/>
        <a:p>
          <a:pPr marL="0" lvl="0" indent="0" algn="ctr" defTabSz="800100">
            <a:lnSpc>
              <a:spcPct val="90000"/>
            </a:lnSpc>
            <a:spcBef>
              <a:spcPct val="0"/>
            </a:spcBef>
            <a:spcAft>
              <a:spcPct val="35000"/>
            </a:spcAft>
            <a:buNone/>
          </a:pPr>
          <a:r>
            <a:rPr lang="fa-IR" sz="1800" b="1" kern="1200" dirty="0">
              <a:solidFill>
                <a:srgbClr val="002060"/>
              </a:solidFill>
              <a:cs typeface="B Nazanin" panose="00000400000000000000" pitchFamily="2" charset="-78"/>
            </a:rPr>
            <a:t>مقدمه</a:t>
          </a:r>
          <a:endParaRPr lang="en-US" sz="1800" b="1" kern="1200" dirty="0">
            <a:solidFill>
              <a:srgbClr val="002060"/>
            </a:solidFill>
            <a:cs typeface="B Nazanin" panose="00000400000000000000" pitchFamily="2" charset="-78"/>
          </a:endParaRPr>
        </a:p>
      </dsp:txBody>
      <dsp:txXfrm rot="10800000">
        <a:off x="7753967" y="1102429"/>
        <a:ext cx="1223618" cy="543830"/>
      </dsp:txXfrm>
    </dsp:sp>
    <dsp:sp modelId="{2D487051-B733-49A1-B084-6F3D48AD60D0}">
      <dsp:nvSpPr>
        <dsp:cNvPr id="0" name=""/>
        <dsp:cNvSpPr/>
      </dsp:nvSpPr>
      <dsp:spPr>
        <a:xfrm rot="10800000">
          <a:off x="6530349" y="1102429"/>
          <a:ext cx="1359575" cy="543830"/>
        </a:xfrm>
        <a:prstGeom prst="chevron">
          <a:avLst/>
        </a:prstGeom>
        <a:solidFill>
          <a:schemeClr val="tx1">
            <a:lumMod val="40000"/>
            <a:lumOff val="6000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003" tIns="48006" rIns="72009" bIns="48006" numCol="1" spcCol="1270" anchor="ctr" anchorCtr="0">
          <a:noAutofit/>
        </a:bodyPr>
        <a:lstStyle/>
        <a:p>
          <a:pPr marL="0" lvl="0" indent="0" algn="ctr" defTabSz="800100">
            <a:lnSpc>
              <a:spcPct val="90000"/>
            </a:lnSpc>
            <a:spcBef>
              <a:spcPct val="0"/>
            </a:spcBef>
            <a:spcAft>
              <a:spcPct val="35000"/>
            </a:spcAft>
            <a:buNone/>
          </a:pPr>
          <a:r>
            <a:rPr lang="fa-IR" sz="1800" b="1" kern="1200" dirty="0">
              <a:solidFill>
                <a:srgbClr val="002060"/>
              </a:solidFill>
              <a:cs typeface="B Nazanin" panose="00000400000000000000" pitchFamily="2" charset="-78"/>
            </a:rPr>
            <a:t>خواص</a:t>
          </a:r>
          <a:endParaRPr lang="en-US" sz="1800" b="1" kern="1200" dirty="0">
            <a:solidFill>
              <a:srgbClr val="002060"/>
            </a:solidFill>
            <a:cs typeface="B Nazanin" panose="00000400000000000000" pitchFamily="2" charset="-78"/>
          </a:endParaRPr>
        </a:p>
      </dsp:txBody>
      <dsp:txXfrm rot="10800000">
        <a:off x="6802264" y="1102429"/>
        <a:ext cx="815745" cy="543830"/>
      </dsp:txXfrm>
    </dsp:sp>
    <dsp:sp modelId="{0D531496-288A-4A6E-A63D-C15773A9763B}">
      <dsp:nvSpPr>
        <dsp:cNvPr id="0" name=""/>
        <dsp:cNvSpPr/>
      </dsp:nvSpPr>
      <dsp:spPr>
        <a:xfrm rot="10800000">
          <a:off x="5442689" y="1102429"/>
          <a:ext cx="1359575" cy="543830"/>
        </a:xfrm>
        <a:prstGeom prst="chevron">
          <a:avLst/>
        </a:prstGeom>
        <a:solidFill>
          <a:schemeClr val="tx1">
            <a:lumMod val="40000"/>
            <a:lumOff val="6000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003" tIns="48006" rIns="72009" bIns="48006" numCol="1" spcCol="1270" anchor="ctr" anchorCtr="0">
          <a:noAutofit/>
        </a:bodyPr>
        <a:lstStyle/>
        <a:p>
          <a:pPr marL="0" lvl="0" indent="0" algn="ctr" defTabSz="800100">
            <a:lnSpc>
              <a:spcPct val="90000"/>
            </a:lnSpc>
            <a:spcBef>
              <a:spcPct val="0"/>
            </a:spcBef>
            <a:spcAft>
              <a:spcPct val="35000"/>
            </a:spcAft>
            <a:buNone/>
          </a:pPr>
          <a:r>
            <a:rPr lang="fa-IR" sz="1800" b="1" kern="1200" dirty="0">
              <a:solidFill>
                <a:srgbClr val="002060"/>
              </a:solidFill>
              <a:cs typeface="B Nazanin" panose="00000400000000000000" pitchFamily="2" charset="-78"/>
            </a:rPr>
            <a:t>تاریخچه</a:t>
          </a:r>
          <a:endParaRPr lang="en-US" sz="1800" b="1" kern="1200" dirty="0">
            <a:solidFill>
              <a:srgbClr val="002060"/>
            </a:solidFill>
            <a:cs typeface="B Nazanin" panose="00000400000000000000" pitchFamily="2" charset="-78"/>
          </a:endParaRPr>
        </a:p>
      </dsp:txBody>
      <dsp:txXfrm rot="10800000">
        <a:off x="5714604" y="1102429"/>
        <a:ext cx="815745" cy="543830"/>
      </dsp:txXfrm>
    </dsp:sp>
    <dsp:sp modelId="{51EE115F-531D-43A9-9ABF-F7D4196C1C2B}">
      <dsp:nvSpPr>
        <dsp:cNvPr id="0" name=""/>
        <dsp:cNvSpPr/>
      </dsp:nvSpPr>
      <dsp:spPr>
        <a:xfrm rot="10800000">
          <a:off x="4355028" y="1102429"/>
          <a:ext cx="1359575" cy="543830"/>
        </a:xfrm>
        <a:prstGeom prst="chevron">
          <a:avLst/>
        </a:prstGeom>
        <a:solidFill>
          <a:schemeClr val="tx1">
            <a:lumMod val="40000"/>
            <a:lumOff val="6000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003" tIns="48006" rIns="72009" bIns="48006" numCol="1" spcCol="1270" anchor="ctr" anchorCtr="0">
          <a:noAutofit/>
        </a:bodyPr>
        <a:lstStyle/>
        <a:p>
          <a:pPr marL="0" lvl="0" indent="0" algn="ctr" defTabSz="800100">
            <a:lnSpc>
              <a:spcPct val="90000"/>
            </a:lnSpc>
            <a:spcBef>
              <a:spcPct val="0"/>
            </a:spcBef>
            <a:spcAft>
              <a:spcPct val="35000"/>
            </a:spcAft>
            <a:buNone/>
          </a:pPr>
          <a:r>
            <a:rPr lang="fa-IR" sz="1800" b="1" kern="1200" dirty="0">
              <a:solidFill>
                <a:srgbClr val="002060"/>
              </a:solidFill>
              <a:cs typeface="B Nazanin" panose="00000400000000000000" pitchFamily="2" charset="-78"/>
            </a:rPr>
            <a:t>کاربرد</a:t>
          </a:r>
          <a:endParaRPr lang="en-US" sz="1800" b="1" kern="1200" dirty="0">
            <a:solidFill>
              <a:srgbClr val="002060"/>
            </a:solidFill>
            <a:cs typeface="B Nazanin" panose="00000400000000000000" pitchFamily="2" charset="-78"/>
          </a:endParaRPr>
        </a:p>
      </dsp:txBody>
      <dsp:txXfrm rot="10800000">
        <a:off x="4626943" y="1102429"/>
        <a:ext cx="815745" cy="543830"/>
      </dsp:txXfrm>
    </dsp:sp>
    <dsp:sp modelId="{04F108E5-E860-41BB-9B75-7EE70E2A5B7A}">
      <dsp:nvSpPr>
        <dsp:cNvPr id="0" name=""/>
        <dsp:cNvSpPr/>
      </dsp:nvSpPr>
      <dsp:spPr>
        <a:xfrm rot="10800000">
          <a:off x="3267367" y="1102429"/>
          <a:ext cx="1359575" cy="543830"/>
        </a:xfrm>
        <a:prstGeom prst="chevron">
          <a:avLst/>
        </a:prstGeom>
        <a:solidFill>
          <a:schemeClr val="tx1">
            <a:lumMod val="40000"/>
            <a:lumOff val="6000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669" tIns="37338" rIns="56007" bIns="37338" numCol="1" spcCol="1270" anchor="ctr" anchorCtr="0">
          <a:noAutofit/>
        </a:bodyPr>
        <a:lstStyle/>
        <a:p>
          <a:pPr marL="0" lvl="0" indent="0" algn="ctr" defTabSz="622300">
            <a:lnSpc>
              <a:spcPct val="90000"/>
            </a:lnSpc>
            <a:spcBef>
              <a:spcPct val="0"/>
            </a:spcBef>
            <a:spcAft>
              <a:spcPct val="35000"/>
            </a:spcAft>
            <a:buNone/>
          </a:pPr>
          <a:r>
            <a:rPr lang="fa-IR" sz="1400" b="1" kern="1200" dirty="0">
              <a:solidFill>
                <a:srgbClr val="002060"/>
              </a:solidFill>
              <a:cs typeface="B Nazanin" panose="00000400000000000000" pitchFamily="2" charset="-78"/>
            </a:rPr>
            <a:t>روش های تولید</a:t>
          </a:r>
          <a:endParaRPr lang="en-US" sz="1400" b="1" kern="1200" dirty="0">
            <a:solidFill>
              <a:srgbClr val="002060"/>
            </a:solidFill>
            <a:cs typeface="B Nazanin" panose="00000400000000000000" pitchFamily="2" charset="-78"/>
          </a:endParaRPr>
        </a:p>
      </dsp:txBody>
      <dsp:txXfrm rot="10800000">
        <a:off x="3539282" y="1102429"/>
        <a:ext cx="815745" cy="543830"/>
      </dsp:txXfrm>
    </dsp:sp>
    <dsp:sp modelId="{C746960E-B78D-445A-8641-351C6C526219}">
      <dsp:nvSpPr>
        <dsp:cNvPr id="0" name=""/>
        <dsp:cNvSpPr/>
      </dsp:nvSpPr>
      <dsp:spPr>
        <a:xfrm rot="10800000">
          <a:off x="2179707" y="1102429"/>
          <a:ext cx="1359575" cy="543830"/>
        </a:xfrm>
        <a:prstGeom prst="chevron">
          <a:avLst/>
        </a:prstGeom>
        <a:solidFill>
          <a:schemeClr val="tx1">
            <a:lumMod val="40000"/>
            <a:lumOff val="6000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669" tIns="37338" rIns="56007" bIns="37338" numCol="1" spcCol="1270" anchor="ctr" anchorCtr="0">
          <a:noAutofit/>
        </a:bodyPr>
        <a:lstStyle/>
        <a:p>
          <a:pPr marL="0" lvl="0" indent="0" algn="ctr" defTabSz="622300">
            <a:lnSpc>
              <a:spcPct val="90000"/>
            </a:lnSpc>
            <a:spcBef>
              <a:spcPct val="0"/>
            </a:spcBef>
            <a:spcAft>
              <a:spcPct val="35000"/>
            </a:spcAft>
            <a:buNone/>
          </a:pPr>
          <a:r>
            <a:rPr lang="fa-IR" sz="1400" b="1" kern="1200" dirty="0">
              <a:solidFill>
                <a:srgbClr val="002060"/>
              </a:solidFill>
              <a:cs typeface="B Nazanin" panose="00000400000000000000" pitchFamily="2" charset="-78"/>
            </a:rPr>
            <a:t>بهترین روش تولید</a:t>
          </a:r>
          <a:endParaRPr lang="en-US" sz="1400" b="1" kern="1200" dirty="0">
            <a:solidFill>
              <a:srgbClr val="002060"/>
            </a:solidFill>
            <a:cs typeface="B Nazanin" panose="00000400000000000000" pitchFamily="2" charset="-78"/>
          </a:endParaRPr>
        </a:p>
      </dsp:txBody>
      <dsp:txXfrm rot="10800000">
        <a:off x="2451622" y="1102429"/>
        <a:ext cx="815745" cy="543830"/>
      </dsp:txXfrm>
    </dsp:sp>
    <dsp:sp modelId="{182F0344-D6E8-4562-917A-83243013AB1D}">
      <dsp:nvSpPr>
        <dsp:cNvPr id="0" name=""/>
        <dsp:cNvSpPr/>
      </dsp:nvSpPr>
      <dsp:spPr>
        <a:xfrm rot="10800000">
          <a:off x="1092046" y="1102429"/>
          <a:ext cx="1359575" cy="543830"/>
        </a:xfrm>
        <a:prstGeom prst="chevron">
          <a:avLst/>
        </a:prstGeom>
        <a:solidFill>
          <a:schemeClr val="tx1">
            <a:lumMod val="40000"/>
            <a:lumOff val="6000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003" tIns="48006" rIns="72009" bIns="48006" numCol="1" spcCol="1270" anchor="ctr" anchorCtr="0">
          <a:noAutofit/>
        </a:bodyPr>
        <a:lstStyle/>
        <a:p>
          <a:pPr marL="0" lvl="0" indent="0" algn="ctr" defTabSz="800100">
            <a:lnSpc>
              <a:spcPct val="90000"/>
            </a:lnSpc>
            <a:spcBef>
              <a:spcPct val="0"/>
            </a:spcBef>
            <a:spcAft>
              <a:spcPct val="35000"/>
            </a:spcAft>
            <a:buNone/>
          </a:pPr>
          <a:r>
            <a:rPr lang="fa-IR" sz="1800" b="1" kern="1200" dirty="0">
              <a:solidFill>
                <a:srgbClr val="002060"/>
              </a:solidFill>
              <a:cs typeface="B Nazanin" panose="00000400000000000000" pitchFamily="2" charset="-78"/>
            </a:rPr>
            <a:t>بررسی بازار</a:t>
          </a:r>
          <a:endParaRPr lang="en-US" sz="1800" b="1" kern="1200" dirty="0">
            <a:solidFill>
              <a:srgbClr val="002060"/>
            </a:solidFill>
            <a:cs typeface="B Nazanin" panose="00000400000000000000" pitchFamily="2" charset="-78"/>
          </a:endParaRPr>
        </a:p>
      </dsp:txBody>
      <dsp:txXfrm rot="10800000">
        <a:off x="1363961" y="1102429"/>
        <a:ext cx="815745" cy="543830"/>
      </dsp:txXfrm>
    </dsp:sp>
    <dsp:sp modelId="{170D9D3D-373F-4445-9632-F74784FB7EF1}">
      <dsp:nvSpPr>
        <dsp:cNvPr id="0" name=""/>
        <dsp:cNvSpPr/>
      </dsp:nvSpPr>
      <dsp:spPr>
        <a:xfrm rot="10800000">
          <a:off x="0" y="1102429"/>
          <a:ext cx="1359575" cy="543830"/>
        </a:xfrm>
        <a:prstGeom prst="chevron">
          <a:avLst/>
        </a:prstGeom>
        <a:solidFill>
          <a:schemeClr val="tx1">
            <a:lumMod val="40000"/>
            <a:lumOff val="6000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669" tIns="37338" rIns="56007" bIns="37338" numCol="1" spcCol="1270" anchor="ctr" anchorCtr="0">
          <a:noAutofit/>
        </a:bodyPr>
        <a:lstStyle/>
        <a:p>
          <a:pPr marL="0" lvl="0" indent="0" algn="ctr" defTabSz="622300">
            <a:lnSpc>
              <a:spcPct val="90000"/>
            </a:lnSpc>
            <a:spcBef>
              <a:spcPct val="0"/>
            </a:spcBef>
            <a:spcAft>
              <a:spcPct val="35000"/>
            </a:spcAft>
            <a:buNone/>
          </a:pPr>
          <a:r>
            <a:rPr lang="fa-IR" sz="1400" b="1" kern="1200" dirty="0">
              <a:solidFill>
                <a:srgbClr val="002060"/>
              </a:solidFill>
              <a:cs typeface="B Nazanin" panose="00000400000000000000" pitchFamily="2" charset="-78"/>
            </a:rPr>
            <a:t>محاسبات اقتصادی</a:t>
          </a:r>
          <a:endParaRPr lang="en-US" sz="1400" b="1" kern="1200" dirty="0">
            <a:solidFill>
              <a:srgbClr val="002060"/>
            </a:solidFill>
            <a:cs typeface="B Nazanin" panose="00000400000000000000" pitchFamily="2" charset="-78"/>
          </a:endParaRPr>
        </a:p>
      </dsp:txBody>
      <dsp:txXfrm rot="10800000">
        <a:off x="271915" y="1102429"/>
        <a:ext cx="815745" cy="543830"/>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6C24D0-D794-4B1D-BF41-7A2F5AF4414B}">
      <dsp:nvSpPr>
        <dsp:cNvPr id="0" name=""/>
        <dsp:cNvSpPr/>
      </dsp:nvSpPr>
      <dsp:spPr>
        <a:xfrm>
          <a:off x="2231663" y="2214223"/>
          <a:ext cx="445876" cy="1110855"/>
        </a:xfrm>
        <a:custGeom>
          <a:avLst/>
          <a:gdLst/>
          <a:ahLst/>
          <a:cxnLst/>
          <a:rect l="0" t="0" r="0" b="0"/>
          <a:pathLst>
            <a:path>
              <a:moveTo>
                <a:pt x="445876" y="0"/>
              </a:moveTo>
              <a:lnTo>
                <a:pt x="222938" y="0"/>
              </a:lnTo>
              <a:lnTo>
                <a:pt x="222938" y="1110855"/>
              </a:lnTo>
              <a:lnTo>
                <a:pt x="0" y="1110855"/>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424676" y="2739725"/>
        <a:ext cx="59849" cy="59849"/>
      </dsp:txXfrm>
    </dsp:sp>
    <dsp:sp modelId="{194FFC7F-6BD3-4710-9415-BDDCA2F33CC8}">
      <dsp:nvSpPr>
        <dsp:cNvPr id="0" name=""/>
        <dsp:cNvSpPr/>
      </dsp:nvSpPr>
      <dsp:spPr>
        <a:xfrm>
          <a:off x="2231663" y="2124336"/>
          <a:ext cx="445876" cy="91440"/>
        </a:xfrm>
        <a:custGeom>
          <a:avLst/>
          <a:gdLst/>
          <a:ahLst/>
          <a:cxnLst/>
          <a:rect l="0" t="0" r="0" b="0"/>
          <a:pathLst>
            <a:path>
              <a:moveTo>
                <a:pt x="445876" y="89886"/>
              </a:moveTo>
              <a:lnTo>
                <a:pt x="222938" y="89886"/>
              </a:lnTo>
              <a:lnTo>
                <a:pt x="222938" y="45720"/>
              </a:lnTo>
              <a:lnTo>
                <a:pt x="0" y="4572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443400" y="2158855"/>
        <a:ext cx="22402" cy="22402"/>
      </dsp:txXfrm>
    </dsp:sp>
    <dsp:sp modelId="{8BE81E0B-1FEB-435A-B749-30DB55FA6F81}">
      <dsp:nvSpPr>
        <dsp:cNvPr id="0" name=""/>
        <dsp:cNvSpPr/>
      </dsp:nvSpPr>
      <dsp:spPr>
        <a:xfrm>
          <a:off x="2231663" y="1059201"/>
          <a:ext cx="445876" cy="1155021"/>
        </a:xfrm>
        <a:custGeom>
          <a:avLst/>
          <a:gdLst/>
          <a:ahLst/>
          <a:cxnLst/>
          <a:rect l="0" t="0" r="0" b="0"/>
          <a:pathLst>
            <a:path>
              <a:moveTo>
                <a:pt x="445876" y="1155021"/>
              </a:moveTo>
              <a:lnTo>
                <a:pt x="222938" y="1155021"/>
              </a:lnTo>
              <a:lnTo>
                <a:pt x="222938" y="0"/>
              </a:lnTo>
              <a:lnTo>
                <a:pt x="0"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423649" y="1605759"/>
        <a:ext cx="61904" cy="61904"/>
      </dsp:txXfrm>
    </dsp:sp>
    <dsp:sp modelId="{DF663CDD-A9CF-4A17-BAEC-8EC85607FEB8}">
      <dsp:nvSpPr>
        <dsp:cNvPr id="0" name=""/>
        <dsp:cNvSpPr/>
      </dsp:nvSpPr>
      <dsp:spPr>
        <a:xfrm rot="5400000">
          <a:off x="1228726" y="1874377"/>
          <a:ext cx="3577316" cy="679690"/>
        </a:xfrm>
        <a:prstGeom prst="rect">
          <a:avLst/>
        </a:prstGeom>
        <a:solidFill>
          <a:schemeClr val="tx1">
            <a:lumMod val="40000"/>
            <a:lumOff val="6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1600200">
            <a:lnSpc>
              <a:spcPct val="90000"/>
            </a:lnSpc>
            <a:spcBef>
              <a:spcPct val="0"/>
            </a:spcBef>
            <a:spcAft>
              <a:spcPct val="35000"/>
            </a:spcAft>
            <a:buNone/>
          </a:pPr>
          <a:r>
            <a:rPr lang="fa-IR" sz="3600" b="1" kern="1200" dirty="0">
              <a:solidFill>
                <a:srgbClr val="002060"/>
              </a:solidFill>
              <a:cs typeface="B Nazanin" panose="00000400000000000000" pitchFamily="2" charset="-78"/>
            </a:rPr>
            <a:t>فرآیندآلیل کلرید</a:t>
          </a:r>
          <a:endParaRPr lang="en-US" sz="3600" b="1" kern="1200" dirty="0">
            <a:solidFill>
              <a:srgbClr val="002060"/>
            </a:solidFill>
            <a:cs typeface="B Nazanin" panose="00000400000000000000" pitchFamily="2" charset="-78"/>
          </a:endParaRPr>
        </a:p>
      </dsp:txBody>
      <dsp:txXfrm>
        <a:off x="1228726" y="1874377"/>
        <a:ext cx="3577316" cy="679690"/>
      </dsp:txXfrm>
    </dsp:sp>
    <dsp:sp modelId="{8ECE106D-4AA2-4CE2-B36C-0C682EED4FA8}">
      <dsp:nvSpPr>
        <dsp:cNvPr id="0" name=""/>
        <dsp:cNvSpPr/>
      </dsp:nvSpPr>
      <dsp:spPr>
        <a:xfrm>
          <a:off x="2279" y="458114"/>
          <a:ext cx="2229383" cy="1202174"/>
        </a:xfrm>
        <a:prstGeom prst="rect">
          <a:avLst/>
        </a:prstGeom>
        <a:solidFill>
          <a:schemeClr val="tx1">
            <a:lumMod val="40000"/>
            <a:lumOff val="6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fa-IR" sz="1600" kern="1200" dirty="0">
              <a:solidFill>
                <a:srgbClr val="002060"/>
              </a:solidFill>
              <a:cs typeface="B Nazanin" panose="00000400000000000000" pitchFamily="2" charset="-78"/>
            </a:rPr>
            <a:t>غلظت گلیسرول در جریان محصول اصلی که از هیدرولیز خارج میشود بسیار کم است</a:t>
          </a:r>
          <a:endParaRPr lang="en-US" sz="1600" kern="1200" dirty="0">
            <a:solidFill>
              <a:srgbClr val="002060"/>
            </a:solidFill>
            <a:cs typeface="B Nazanin" panose="00000400000000000000" pitchFamily="2" charset="-78"/>
          </a:endParaRPr>
        </a:p>
      </dsp:txBody>
      <dsp:txXfrm>
        <a:off x="2279" y="458114"/>
        <a:ext cx="2229383" cy="1202174"/>
      </dsp:txXfrm>
    </dsp:sp>
    <dsp:sp modelId="{E18E6247-F354-4BEA-BABE-30E043AFFC2D}">
      <dsp:nvSpPr>
        <dsp:cNvPr id="0" name=""/>
        <dsp:cNvSpPr/>
      </dsp:nvSpPr>
      <dsp:spPr>
        <a:xfrm>
          <a:off x="2279" y="1830211"/>
          <a:ext cx="2229383" cy="679690"/>
        </a:xfrm>
        <a:prstGeom prst="rect">
          <a:avLst/>
        </a:prstGeom>
        <a:solidFill>
          <a:schemeClr val="tx1">
            <a:lumMod val="40000"/>
            <a:lumOff val="6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fa-IR" sz="2000" kern="1200" dirty="0">
              <a:solidFill>
                <a:srgbClr val="002060"/>
              </a:solidFill>
              <a:cs typeface="B Nazanin" panose="00000400000000000000" pitchFamily="2" charset="-78"/>
            </a:rPr>
            <a:t>34/6 </a:t>
          </a:r>
          <a:r>
            <a:rPr lang="en-US" sz="2000" kern="1200" dirty="0">
              <a:solidFill>
                <a:srgbClr val="002060"/>
              </a:solidFill>
              <a:cs typeface="B Nazanin" panose="00000400000000000000" pitchFamily="2" charset="-78"/>
            </a:rPr>
            <a:t>MJ</a:t>
          </a:r>
          <a:r>
            <a:rPr lang="fa-IR" sz="2000" kern="1200" dirty="0">
              <a:solidFill>
                <a:srgbClr val="002060"/>
              </a:solidFill>
              <a:cs typeface="B Nazanin" panose="00000400000000000000" pitchFamily="2" charset="-78"/>
            </a:rPr>
            <a:t> مصرف انرژی </a:t>
          </a:r>
          <a:endParaRPr lang="en-US" sz="2000" kern="1200" dirty="0">
            <a:solidFill>
              <a:srgbClr val="002060"/>
            </a:solidFill>
            <a:cs typeface="B Nazanin" panose="00000400000000000000" pitchFamily="2" charset="-78"/>
          </a:endParaRPr>
        </a:p>
      </dsp:txBody>
      <dsp:txXfrm>
        <a:off x="2279" y="1830211"/>
        <a:ext cx="2229383" cy="679690"/>
      </dsp:txXfrm>
    </dsp:sp>
    <dsp:sp modelId="{E1A0446D-39DC-4265-A0AC-876E051B3A75}">
      <dsp:nvSpPr>
        <dsp:cNvPr id="0" name=""/>
        <dsp:cNvSpPr/>
      </dsp:nvSpPr>
      <dsp:spPr>
        <a:xfrm>
          <a:off x="2279" y="2679824"/>
          <a:ext cx="2229383" cy="1290507"/>
        </a:xfrm>
        <a:prstGeom prst="rect">
          <a:avLst/>
        </a:prstGeom>
        <a:solidFill>
          <a:schemeClr val="tx1">
            <a:lumMod val="40000"/>
            <a:lumOff val="6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fa-IR" sz="1600" kern="1200" dirty="0">
              <a:solidFill>
                <a:srgbClr val="002060"/>
              </a:solidFill>
              <a:cs typeface="B Nazanin" panose="00000400000000000000" pitchFamily="2" charset="-78"/>
            </a:rPr>
            <a:t>از نظر مصرف انرژی در فرآیند تقطیر در بین 50 فرآیند برمصرف شیمیایی و پتروشیمی تبدیل میکند</a:t>
          </a:r>
          <a:endParaRPr lang="en-US" sz="1600" kern="1200" dirty="0">
            <a:solidFill>
              <a:srgbClr val="002060"/>
            </a:solidFill>
            <a:cs typeface="B Nazanin" panose="00000400000000000000" pitchFamily="2" charset="-78"/>
          </a:endParaRPr>
        </a:p>
      </dsp:txBody>
      <dsp:txXfrm>
        <a:off x="2279" y="2679824"/>
        <a:ext cx="2229383" cy="1290507"/>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8829A7-CB7F-45AF-95E0-2E8F40FB30E8}">
      <dsp:nvSpPr>
        <dsp:cNvPr id="0" name=""/>
        <dsp:cNvSpPr/>
      </dsp:nvSpPr>
      <dsp:spPr>
        <a:xfrm rot="10800000">
          <a:off x="7618010" y="1102429"/>
          <a:ext cx="1359575" cy="543830"/>
        </a:xfrm>
        <a:prstGeom prst="homePlate">
          <a:avLst/>
        </a:prstGeom>
        <a:solidFill>
          <a:schemeClr val="tx1">
            <a:lumMod val="40000"/>
            <a:lumOff val="6000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669" tIns="37338" rIns="74676" bIns="37338" numCol="1" spcCol="1270" anchor="ctr" anchorCtr="0">
          <a:noAutofit/>
        </a:bodyPr>
        <a:lstStyle/>
        <a:p>
          <a:pPr marL="0" lvl="0" indent="0" algn="ctr" defTabSz="622300">
            <a:lnSpc>
              <a:spcPct val="90000"/>
            </a:lnSpc>
            <a:spcBef>
              <a:spcPct val="0"/>
            </a:spcBef>
            <a:spcAft>
              <a:spcPct val="35000"/>
            </a:spcAft>
            <a:buNone/>
          </a:pPr>
          <a:r>
            <a:rPr lang="fa-IR" sz="1400" b="1" kern="1200" dirty="0">
              <a:solidFill>
                <a:srgbClr val="002060"/>
              </a:solidFill>
              <a:cs typeface="B Nazanin" panose="00000400000000000000" pitchFamily="2" charset="-78"/>
            </a:rPr>
            <a:t>مقدمه</a:t>
          </a:r>
          <a:endParaRPr lang="en-US" sz="1400" b="1" kern="1200" dirty="0">
            <a:solidFill>
              <a:srgbClr val="002060"/>
            </a:solidFill>
            <a:cs typeface="B Nazanin" panose="00000400000000000000" pitchFamily="2" charset="-78"/>
          </a:endParaRPr>
        </a:p>
      </dsp:txBody>
      <dsp:txXfrm rot="10800000">
        <a:off x="7753967" y="1102429"/>
        <a:ext cx="1223618" cy="543830"/>
      </dsp:txXfrm>
    </dsp:sp>
    <dsp:sp modelId="{2D487051-B733-49A1-B084-6F3D48AD60D0}">
      <dsp:nvSpPr>
        <dsp:cNvPr id="0" name=""/>
        <dsp:cNvSpPr/>
      </dsp:nvSpPr>
      <dsp:spPr>
        <a:xfrm rot="10800000">
          <a:off x="6530349" y="1102429"/>
          <a:ext cx="1359575" cy="543830"/>
        </a:xfrm>
        <a:prstGeom prst="chevron">
          <a:avLst/>
        </a:prstGeom>
        <a:solidFill>
          <a:schemeClr val="tx1">
            <a:lumMod val="40000"/>
            <a:lumOff val="6000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669" tIns="37338" rIns="56007" bIns="37338" numCol="1" spcCol="1270" anchor="ctr" anchorCtr="0">
          <a:noAutofit/>
        </a:bodyPr>
        <a:lstStyle/>
        <a:p>
          <a:pPr marL="0" lvl="0" indent="0" algn="ctr" defTabSz="622300">
            <a:lnSpc>
              <a:spcPct val="90000"/>
            </a:lnSpc>
            <a:spcBef>
              <a:spcPct val="0"/>
            </a:spcBef>
            <a:spcAft>
              <a:spcPct val="35000"/>
            </a:spcAft>
            <a:buNone/>
          </a:pPr>
          <a:r>
            <a:rPr lang="fa-IR" sz="1400" b="1" kern="1200" dirty="0">
              <a:solidFill>
                <a:srgbClr val="002060"/>
              </a:solidFill>
              <a:cs typeface="B Nazanin" panose="00000400000000000000" pitchFamily="2" charset="-78"/>
            </a:rPr>
            <a:t>خواص</a:t>
          </a:r>
          <a:endParaRPr lang="en-US" sz="1400" b="1" kern="1200" dirty="0">
            <a:solidFill>
              <a:srgbClr val="002060"/>
            </a:solidFill>
            <a:cs typeface="B Nazanin" panose="00000400000000000000" pitchFamily="2" charset="-78"/>
          </a:endParaRPr>
        </a:p>
      </dsp:txBody>
      <dsp:txXfrm rot="10800000">
        <a:off x="6802264" y="1102429"/>
        <a:ext cx="815745" cy="543830"/>
      </dsp:txXfrm>
    </dsp:sp>
    <dsp:sp modelId="{0D531496-288A-4A6E-A63D-C15773A9763B}">
      <dsp:nvSpPr>
        <dsp:cNvPr id="0" name=""/>
        <dsp:cNvSpPr/>
      </dsp:nvSpPr>
      <dsp:spPr>
        <a:xfrm rot="10800000">
          <a:off x="5442689" y="1102429"/>
          <a:ext cx="1359575" cy="543830"/>
        </a:xfrm>
        <a:prstGeom prst="chevron">
          <a:avLst/>
        </a:prstGeom>
        <a:solidFill>
          <a:schemeClr val="tx1">
            <a:lumMod val="40000"/>
            <a:lumOff val="6000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669" tIns="37338" rIns="56007" bIns="37338" numCol="1" spcCol="1270" anchor="ctr" anchorCtr="0">
          <a:noAutofit/>
        </a:bodyPr>
        <a:lstStyle/>
        <a:p>
          <a:pPr marL="0" lvl="0" indent="0" algn="ctr" defTabSz="622300">
            <a:lnSpc>
              <a:spcPct val="90000"/>
            </a:lnSpc>
            <a:spcBef>
              <a:spcPct val="0"/>
            </a:spcBef>
            <a:spcAft>
              <a:spcPct val="35000"/>
            </a:spcAft>
            <a:buNone/>
          </a:pPr>
          <a:r>
            <a:rPr lang="fa-IR" sz="1400" b="1" kern="1200" dirty="0">
              <a:solidFill>
                <a:srgbClr val="002060"/>
              </a:solidFill>
              <a:cs typeface="B Nazanin" panose="00000400000000000000" pitchFamily="2" charset="-78"/>
            </a:rPr>
            <a:t>تاریخچه</a:t>
          </a:r>
          <a:endParaRPr lang="en-US" sz="1400" b="1" kern="1200" dirty="0">
            <a:solidFill>
              <a:srgbClr val="002060"/>
            </a:solidFill>
            <a:cs typeface="B Nazanin" panose="00000400000000000000" pitchFamily="2" charset="-78"/>
          </a:endParaRPr>
        </a:p>
      </dsp:txBody>
      <dsp:txXfrm rot="10800000">
        <a:off x="5714604" y="1102429"/>
        <a:ext cx="815745" cy="543830"/>
      </dsp:txXfrm>
    </dsp:sp>
    <dsp:sp modelId="{51EE115F-531D-43A9-9ABF-F7D4196C1C2B}">
      <dsp:nvSpPr>
        <dsp:cNvPr id="0" name=""/>
        <dsp:cNvSpPr/>
      </dsp:nvSpPr>
      <dsp:spPr>
        <a:xfrm rot="10800000">
          <a:off x="4355028" y="1102429"/>
          <a:ext cx="1359575" cy="543830"/>
        </a:xfrm>
        <a:prstGeom prst="chevron">
          <a:avLst/>
        </a:prstGeom>
        <a:solidFill>
          <a:schemeClr val="tx1">
            <a:lumMod val="40000"/>
            <a:lumOff val="6000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669" tIns="37338" rIns="56007" bIns="37338" numCol="1" spcCol="1270" anchor="ctr" anchorCtr="0">
          <a:noAutofit/>
        </a:bodyPr>
        <a:lstStyle/>
        <a:p>
          <a:pPr marL="0" lvl="0" indent="0" algn="ctr" defTabSz="622300">
            <a:lnSpc>
              <a:spcPct val="90000"/>
            </a:lnSpc>
            <a:spcBef>
              <a:spcPct val="0"/>
            </a:spcBef>
            <a:spcAft>
              <a:spcPct val="35000"/>
            </a:spcAft>
            <a:buNone/>
          </a:pPr>
          <a:r>
            <a:rPr lang="fa-IR" sz="1400" b="1" kern="1200" dirty="0">
              <a:solidFill>
                <a:srgbClr val="002060"/>
              </a:solidFill>
              <a:cs typeface="B Nazanin" panose="00000400000000000000" pitchFamily="2" charset="-78"/>
            </a:rPr>
            <a:t>کاربرد</a:t>
          </a:r>
          <a:endParaRPr lang="en-US" sz="1400" b="1" kern="1200" dirty="0">
            <a:solidFill>
              <a:srgbClr val="002060"/>
            </a:solidFill>
            <a:cs typeface="B Nazanin" panose="00000400000000000000" pitchFamily="2" charset="-78"/>
          </a:endParaRPr>
        </a:p>
      </dsp:txBody>
      <dsp:txXfrm rot="10800000">
        <a:off x="4626943" y="1102429"/>
        <a:ext cx="815745" cy="543830"/>
      </dsp:txXfrm>
    </dsp:sp>
    <dsp:sp modelId="{04F108E5-E860-41BB-9B75-7EE70E2A5B7A}">
      <dsp:nvSpPr>
        <dsp:cNvPr id="0" name=""/>
        <dsp:cNvSpPr/>
      </dsp:nvSpPr>
      <dsp:spPr>
        <a:xfrm rot="10800000">
          <a:off x="3267367" y="1102429"/>
          <a:ext cx="1359575" cy="543830"/>
        </a:xfrm>
        <a:prstGeom prst="chevron">
          <a:avLst/>
        </a:prstGeom>
        <a:gradFill rotWithShape="1">
          <a:gsLst>
            <a:gs pos="0">
              <a:schemeClr val="dk1">
                <a:shade val="51000"/>
                <a:satMod val="130000"/>
              </a:schemeClr>
            </a:gs>
            <a:gs pos="80000">
              <a:schemeClr val="dk1">
                <a:shade val="93000"/>
                <a:satMod val="130000"/>
              </a:schemeClr>
            </a:gs>
            <a:gs pos="100000">
              <a:schemeClr val="dk1">
                <a:shade val="94000"/>
                <a:satMod val="135000"/>
              </a:schemeClr>
            </a:gs>
          </a:gsLst>
          <a:lin ang="16200000" scaled="0"/>
        </a:gradFill>
        <a:ln w="9525" cap="flat" cmpd="sng" algn="ctr">
          <a:solidFill>
            <a:schemeClr val="dk1">
              <a:shade val="95000"/>
              <a:satMod val="105000"/>
            </a:schemeClr>
          </a:solidFill>
          <a:prstDash val="solid"/>
        </a:ln>
        <a:effectLst>
          <a:outerShdw blurRad="40000" dist="23000" dir="5400000" rotWithShape="0">
            <a:srgbClr val="000000">
              <a:alpha val="35000"/>
            </a:srgbClr>
          </a:outerShdw>
        </a:effectLst>
      </dsp:spPr>
      <dsp:style>
        <a:lnRef idx="1">
          <a:schemeClr val="dk1"/>
        </a:lnRef>
        <a:fillRef idx="3">
          <a:schemeClr val="dk1"/>
        </a:fillRef>
        <a:effectRef idx="2">
          <a:schemeClr val="dk1"/>
        </a:effectRef>
        <a:fontRef idx="minor">
          <a:schemeClr val="lt1"/>
        </a:fontRef>
      </dsp:style>
      <dsp:txBody>
        <a:bodyPr spcFirstLastPara="0" vert="horz" wrap="square" lIns="18669" tIns="37338" rIns="56007" bIns="37338" numCol="1" spcCol="1270" anchor="ctr" anchorCtr="0">
          <a:noAutofit/>
        </a:bodyPr>
        <a:lstStyle/>
        <a:p>
          <a:pPr marL="0" lvl="0" indent="0" algn="ctr" defTabSz="622300">
            <a:lnSpc>
              <a:spcPct val="90000"/>
            </a:lnSpc>
            <a:spcBef>
              <a:spcPct val="0"/>
            </a:spcBef>
            <a:spcAft>
              <a:spcPct val="35000"/>
            </a:spcAft>
            <a:buNone/>
          </a:pPr>
          <a:r>
            <a:rPr lang="fa-IR" sz="1400" b="1" kern="1200" dirty="0">
              <a:solidFill>
                <a:srgbClr val="002060"/>
              </a:solidFill>
              <a:cs typeface="B Nazanin" panose="00000400000000000000" pitchFamily="2" charset="-78"/>
            </a:rPr>
            <a:t>روش های تولید</a:t>
          </a:r>
          <a:endParaRPr lang="en-US" sz="1400" b="1" kern="1200" dirty="0">
            <a:solidFill>
              <a:srgbClr val="002060"/>
            </a:solidFill>
            <a:cs typeface="B Nazanin" panose="00000400000000000000" pitchFamily="2" charset="-78"/>
          </a:endParaRPr>
        </a:p>
      </dsp:txBody>
      <dsp:txXfrm rot="10800000">
        <a:off x="3539282" y="1102429"/>
        <a:ext cx="815745" cy="543830"/>
      </dsp:txXfrm>
    </dsp:sp>
    <dsp:sp modelId="{C746960E-B78D-445A-8641-351C6C526219}">
      <dsp:nvSpPr>
        <dsp:cNvPr id="0" name=""/>
        <dsp:cNvSpPr/>
      </dsp:nvSpPr>
      <dsp:spPr>
        <a:xfrm rot="10800000">
          <a:off x="2179707" y="1102429"/>
          <a:ext cx="1359575" cy="543830"/>
        </a:xfrm>
        <a:prstGeom prst="chevron">
          <a:avLst/>
        </a:prstGeom>
        <a:solidFill>
          <a:schemeClr val="tx1">
            <a:lumMod val="40000"/>
            <a:lumOff val="6000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669" tIns="37338" rIns="56007" bIns="37338" numCol="1" spcCol="1270" anchor="ctr" anchorCtr="0">
          <a:noAutofit/>
        </a:bodyPr>
        <a:lstStyle/>
        <a:p>
          <a:pPr marL="0" lvl="0" indent="0" algn="ctr" defTabSz="622300">
            <a:lnSpc>
              <a:spcPct val="90000"/>
            </a:lnSpc>
            <a:spcBef>
              <a:spcPct val="0"/>
            </a:spcBef>
            <a:spcAft>
              <a:spcPct val="35000"/>
            </a:spcAft>
            <a:buNone/>
          </a:pPr>
          <a:r>
            <a:rPr lang="fa-IR" sz="1400" b="1" kern="1200" dirty="0">
              <a:solidFill>
                <a:srgbClr val="002060"/>
              </a:solidFill>
              <a:cs typeface="B Nazanin" panose="00000400000000000000" pitchFamily="2" charset="-78"/>
            </a:rPr>
            <a:t>بهترین روش تولید</a:t>
          </a:r>
          <a:endParaRPr lang="en-US" sz="1400" b="1" kern="1200" dirty="0">
            <a:solidFill>
              <a:srgbClr val="002060"/>
            </a:solidFill>
            <a:cs typeface="B Nazanin" panose="00000400000000000000" pitchFamily="2" charset="-78"/>
          </a:endParaRPr>
        </a:p>
      </dsp:txBody>
      <dsp:txXfrm rot="10800000">
        <a:off x="2451622" y="1102429"/>
        <a:ext cx="815745" cy="543830"/>
      </dsp:txXfrm>
    </dsp:sp>
    <dsp:sp modelId="{182F0344-D6E8-4562-917A-83243013AB1D}">
      <dsp:nvSpPr>
        <dsp:cNvPr id="0" name=""/>
        <dsp:cNvSpPr/>
      </dsp:nvSpPr>
      <dsp:spPr>
        <a:xfrm rot="10800000">
          <a:off x="1092046" y="1102429"/>
          <a:ext cx="1359575" cy="543830"/>
        </a:xfrm>
        <a:prstGeom prst="chevron">
          <a:avLst/>
        </a:prstGeom>
        <a:solidFill>
          <a:schemeClr val="tx1">
            <a:lumMod val="40000"/>
            <a:lumOff val="6000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669" tIns="37338" rIns="56007" bIns="37338" numCol="1" spcCol="1270" anchor="ctr" anchorCtr="0">
          <a:noAutofit/>
        </a:bodyPr>
        <a:lstStyle/>
        <a:p>
          <a:pPr marL="0" lvl="0" indent="0" algn="ctr" defTabSz="622300">
            <a:lnSpc>
              <a:spcPct val="90000"/>
            </a:lnSpc>
            <a:spcBef>
              <a:spcPct val="0"/>
            </a:spcBef>
            <a:spcAft>
              <a:spcPct val="35000"/>
            </a:spcAft>
            <a:buNone/>
          </a:pPr>
          <a:r>
            <a:rPr lang="fa-IR" sz="1400" b="1" kern="1200" dirty="0">
              <a:solidFill>
                <a:srgbClr val="002060"/>
              </a:solidFill>
              <a:cs typeface="B Nazanin" panose="00000400000000000000" pitchFamily="2" charset="-78"/>
            </a:rPr>
            <a:t>بررسی بازار</a:t>
          </a:r>
          <a:endParaRPr lang="en-US" sz="1400" b="1" kern="1200" dirty="0">
            <a:solidFill>
              <a:srgbClr val="002060"/>
            </a:solidFill>
            <a:cs typeface="B Nazanin" panose="00000400000000000000" pitchFamily="2" charset="-78"/>
          </a:endParaRPr>
        </a:p>
      </dsp:txBody>
      <dsp:txXfrm rot="10800000">
        <a:off x="1363961" y="1102429"/>
        <a:ext cx="815745" cy="543830"/>
      </dsp:txXfrm>
    </dsp:sp>
    <dsp:sp modelId="{170D9D3D-373F-4445-9632-F74784FB7EF1}">
      <dsp:nvSpPr>
        <dsp:cNvPr id="0" name=""/>
        <dsp:cNvSpPr/>
      </dsp:nvSpPr>
      <dsp:spPr>
        <a:xfrm rot="10800000">
          <a:off x="4385" y="1102429"/>
          <a:ext cx="1359575" cy="543830"/>
        </a:xfrm>
        <a:prstGeom prst="chevron">
          <a:avLst/>
        </a:prstGeom>
        <a:solidFill>
          <a:schemeClr val="tx1">
            <a:lumMod val="40000"/>
            <a:lumOff val="6000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669" tIns="37338" rIns="56007" bIns="37338" numCol="1" spcCol="1270" anchor="ctr" anchorCtr="0">
          <a:noAutofit/>
        </a:bodyPr>
        <a:lstStyle/>
        <a:p>
          <a:pPr marL="0" lvl="0" indent="0" algn="ctr" defTabSz="622300">
            <a:lnSpc>
              <a:spcPct val="90000"/>
            </a:lnSpc>
            <a:spcBef>
              <a:spcPct val="0"/>
            </a:spcBef>
            <a:spcAft>
              <a:spcPct val="35000"/>
            </a:spcAft>
            <a:buNone/>
          </a:pPr>
          <a:r>
            <a:rPr lang="fa-IR" sz="1400" b="1" kern="1200" dirty="0">
              <a:solidFill>
                <a:srgbClr val="002060"/>
              </a:solidFill>
              <a:cs typeface="B Nazanin" panose="00000400000000000000" pitchFamily="2" charset="-78"/>
            </a:rPr>
            <a:t>محاسبات اقتصادی</a:t>
          </a:r>
          <a:endParaRPr lang="en-US" sz="1400" b="1" kern="1200" dirty="0">
            <a:solidFill>
              <a:srgbClr val="002060"/>
            </a:solidFill>
            <a:cs typeface="B Nazanin" panose="00000400000000000000" pitchFamily="2" charset="-78"/>
          </a:endParaRPr>
        </a:p>
      </dsp:txBody>
      <dsp:txXfrm rot="10800000">
        <a:off x="276300" y="1102429"/>
        <a:ext cx="815745" cy="543830"/>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8829A7-CB7F-45AF-95E0-2E8F40FB30E8}">
      <dsp:nvSpPr>
        <dsp:cNvPr id="0" name=""/>
        <dsp:cNvSpPr/>
      </dsp:nvSpPr>
      <dsp:spPr>
        <a:xfrm rot="10800000">
          <a:off x="7618010" y="1102429"/>
          <a:ext cx="1359575" cy="543830"/>
        </a:xfrm>
        <a:prstGeom prst="homePlate">
          <a:avLst/>
        </a:prstGeom>
        <a:solidFill>
          <a:schemeClr val="tx1">
            <a:lumMod val="40000"/>
            <a:lumOff val="6000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669" tIns="37338" rIns="74676" bIns="37338" numCol="1" spcCol="1270" anchor="ctr" anchorCtr="0">
          <a:noAutofit/>
        </a:bodyPr>
        <a:lstStyle/>
        <a:p>
          <a:pPr marL="0" lvl="0" indent="0" algn="ctr" defTabSz="622300">
            <a:lnSpc>
              <a:spcPct val="90000"/>
            </a:lnSpc>
            <a:spcBef>
              <a:spcPct val="0"/>
            </a:spcBef>
            <a:spcAft>
              <a:spcPct val="35000"/>
            </a:spcAft>
            <a:buNone/>
          </a:pPr>
          <a:r>
            <a:rPr lang="fa-IR" sz="1400" b="1" kern="1200" dirty="0">
              <a:solidFill>
                <a:srgbClr val="002060"/>
              </a:solidFill>
              <a:cs typeface="B Nazanin" panose="00000400000000000000" pitchFamily="2" charset="-78"/>
            </a:rPr>
            <a:t>مقدمه</a:t>
          </a:r>
          <a:endParaRPr lang="en-US" sz="1400" b="1" kern="1200" dirty="0">
            <a:solidFill>
              <a:srgbClr val="002060"/>
            </a:solidFill>
            <a:cs typeface="B Nazanin" panose="00000400000000000000" pitchFamily="2" charset="-78"/>
          </a:endParaRPr>
        </a:p>
      </dsp:txBody>
      <dsp:txXfrm rot="10800000">
        <a:off x="7753967" y="1102429"/>
        <a:ext cx="1223618" cy="543830"/>
      </dsp:txXfrm>
    </dsp:sp>
    <dsp:sp modelId="{2D487051-B733-49A1-B084-6F3D48AD60D0}">
      <dsp:nvSpPr>
        <dsp:cNvPr id="0" name=""/>
        <dsp:cNvSpPr/>
      </dsp:nvSpPr>
      <dsp:spPr>
        <a:xfrm rot="10800000">
          <a:off x="6530349" y="1102429"/>
          <a:ext cx="1359575" cy="543830"/>
        </a:xfrm>
        <a:prstGeom prst="chevron">
          <a:avLst/>
        </a:prstGeom>
        <a:solidFill>
          <a:schemeClr val="tx1">
            <a:lumMod val="40000"/>
            <a:lumOff val="6000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669" tIns="37338" rIns="56007" bIns="37338" numCol="1" spcCol="1270" anchor="ctr" anchorCtr="0">
          <a:noAutofit/>
        </a:bodyPr>
        <a:lstStyle/>
        <a:p>
          <a:pPr marL="0" lvl="0" indent="0" algn="ctr" defTabSz="622300">
            <a:lnSpc>
              <a:spcPct val="90000"/>
            </a:lnSpc>
            <a:spcBef>
              <a:spcPct val="0"/>
            </a:spcBef>
            <a:spcAft>
              <a:spcPct val="35000"/>
            </a:spcAft>
            <a:buNone/>
          </a:pPr>
          <a:r>
            <a:rPr lang="fa-IR" sz="1400" b="1" kern="1200" dirty="0">
              <a:solidFill>
                <a:srgbClr val="002060"/>
              </a:solidFill>
              <a:cs typeface="B Nazanin" panose="00000400000000000000" pitchFamily="2" charset="-78"/>
            </a:rPr>
            <a:t>خواص</a:t>
          </a:r>
          <a:endParaRPr lang="en-US" sz="1400" b="1" kern="1200" dirty="0">
            <a:solidFill>
              <a:srgbClr val="002060"/>
            </a:solidFill>
            <a:cs typeface="B Nazanin" panose="00000400000000000000" pitchFamily="2" charset="-78"/>
          </a:endParaRPr>
        </a:p>
      </dsp:txBody>
      <dsp:txXfrm rot="10800000">
        <a:off x="6802264" y="1102429"/>
        <a:ext cx="815745" cy="543830"/>
      </dsp:txXfrm>
    </dsp:sp>
    <dsp:sp modelId="{0D531496-288A-4A6E-A63D-C15773A9763B}">
      <dsp:nvSpPr>
        <dsp:cNvPr id="0" name=""/>
        <dsp:cNvSpPr/>
      </dsp:nvSpPr>
      <dsp:spPr>
        <a:xfrm rot="10800000">
          <a:off x="5442689" y="1102429"/>
          <a:ext cx="1359575" cy="543830"/>
        </a:xfrm>
        <a:prstGeom prst="chevron">
          <a:avLst/>
        </a:prstGeom>
        <a:solidFill>
          <a:schemeClr val="tx1">
            <a:lumMod val="40000"/>
            <a:lumOff val="6000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669" tIns="37338" rIns="56007" bIns="37338" numCol="1" spcCol="1270" anchor="ctr" anchorCtr="0">
          <a:noAutofit/>
        </a:bodyPr>
        <a:lstStyle/>
        <a:p>
          <a:pPr marL="0" lvl="0" indent="0" algn="ctr" defTabSz="622300">
            <a:lnSpc>
              <a:spcPct val="90000"/>
            </a:lnSpc>
            <a:spcBef>
              <a:spcPct val="0"/>
            </a:spcBef>
            <a:spcAft>
              <a:spcPct val="35000"/>
            </a:spcAft>
            <a:buNone/>
          </a:pPr>
          <a:r>
            <a:rPr lang="fa-IR" sz="1400" b="1" kern="1200" dirty="0">
              <a:solidFill>
                <a:srgbClr val="002060"/>
              </a:solidFill>
              <a:cs typeface="B Nazanin" panose="00000400000000000000" pitchFamily="2" charset="-78"/>
            </a:rPr>
            <a:t>تاریخچه</a:t>
          </a:r>
          <a:endParaRPr lang="en-US" sz="1400" b="1" kern="1200" dirty="0">
            <a:solidFill>
              <a:srgbClr val="002060"/>
            </a:solidFill>
            <a:cs typeface="B Nazanin" panose="00000400000000000000" pitchFamily="2" charset="-78"/>
          </a:endParaRPr>
        </a:p>
      </dsp:txBody>
      <dsp:txXfrm rot="10800000">
        <a:off x="5714604" y="1102429"/>
        <a:ext cx="815745" cy="543830"/>
      </dsp:txXfrm>
    </dsp:sp>
    <dsp:sp modelId="{51EE115F-531D-43A9-9ABF-F7D4196C1C2B}">
      <dsp:nvSpPr>
        <dsp:cNvPr id="0" name=""/>
        <dsp:cNvSpPr/>
      </dsp:nvSpPr>
      <dsp:spPr>
        <a:xfrm rot="10800000">
          <a:off x="4355028" y="1102429"/>
          <a:ext cx="1359575" cy="543830"/>
        </a:xfrm>
        <a:prstGeom prst="chevron">
          <a:avLst/>
        </a:prstGeom>
        <a:solidFill>
          <a:schemeClr val="tx1">
            <a:lumMod val="40000"/>
            <a:lumOff val="6000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669" tIns="37338" rIns="56007" bIns="37338" numCol="1" spcCol="1270" anchor="ctr" anchorCtr="0">
          <a:noAutofit/>
        </a:bodyPr>
        <a:lstStyle/>
        <a:p>
          <a:pPr marL="0" lvl="0" indent="0" algn="ctr" defTabSz="622300">
            <a:lnSpc>
              <a:spcPct val="90000"/>
            </a:lnSpc>
            <a:spcBef>
              <a:spcPct val="0"/>
            </a:spcBef>
            <a:spcAft>
              <a:spcPct val="35000"/>
            </a:spcAft>
            <a:buNone/>
          </a:pPr>
          <a:r>
            <a:rPr lang="fa-IR" sz="1400" b="1" kern="1200" dirty="0">
              <a:solidFill>
                <a:srgbClr val="002060"/>
              </a:solidFill>
              <a:cs typeface="B Nazanin" panose="00000400000000000000" pitchFamily="2" charset="-78"/>
            </a:rPr>
            <a:t>کاربرد</a:t>
          </a:r>
          <a:endParaRPr lang="en-US" sz="1400" b="1" kern="1200" dirty="0">
            <a:solidFill>
              <a:srgbClr val="002060"/>
            </a:solidFill>
            <a:cs typeface="B Nazanin" panose="00000400000000000000" pitchFamily="2" charset="-78"/>
          </a:endParaRPr>
        </a:p>
      </dsp:txBody>
      <dsp:txXfrm rot="10800000">
        <a:off x="4626943" y="1102429"/>
        <a:ext cx="815745" cy="543830"/>
      </dsp:txXfrm>
    </dsp:sp>
    <dsp:sp modelId="{04F108E5-E860-41BB-9B75-7EE70E2A5B7A}">
      <dsp:nvSpPr>
        <dsp:cNvPr id="0" name=""/>
        <dsp:cNvSpPr/>
      </dsp:nvSpPr>
      <dsp:spPr>
        <a:xfrm rot="10800000">
          <a:off x="3267367" y="1102429"/>
          <a:ext cx="1359575" cy="543830"/>
        </a:xfrm>
        <a:prstGeom prst="chevron">
          <a:avLst/>
        </a:prstGeom>
        <a:gradFill rotWithShape="1">
          <a:gsLst>
            <a:gs pos="0">
              <a:schemeClr val="dk1">
                <a:shade val="51000"/>
                <a:satMod val="130000"/>
              </a:schemeClr>
            </a:gs>
            <a:gs pos="80000">
              <a:schemeClr val="dk1">
                <a:shade val="93000"/>
                <a:satMod val="130000"/>
              </a:schemeClr>
            </a:gs>
            <a:gs pos="100000">
              <a:schemeClr val="dk1">
                <a:shade val="94000"/>
                <a:satMod val="135000"/>
              </a:schemeClr>
            </a:gs>
          </a:gsLst>
          <a:lin ang="16200000" scaled="0"/>
        </a:gradFill>
        <a:ln w="9525" cap="flat" cmpd="sng" algn="ctr">
          <a:solidFill>
            <a:schemeClr val="dk1">
              <a:shade val="95000"/>
              <a:satMod val="105000"/>
            </a:schemeClr>
          </a:solidFill>
          <a:prstDash val="solid"/>
        </a:ln>
        <a:effectLst>
          <a:outerShdw blurRad="40000" dist="23000" dir="5400000" rotWithShape="0">
            <a:srgbClr val="000000">
              <a:alpha val="35000"/>
            </a:srgbClr>
          </a:outerShdw>
        </a:effectLst>
      </dsp:spPr>
      <dsp:style>
        <a:lnRef idx="1">
          <a:schemeClr val="dk1"/>
        </a:lnRef>
        <a:fillRef idx="3">
          <a:schemeClr val="dk1"/>
        </a:fillRef>
        <a:effectRef idx="2">
          <a:schemeClr val="dk1"/>
        </a:effectRef>
        <a:fontRef idx="minor">
          <a:schemeClr val="lt1"/>
        </a:fontRef>
      </dsp:style>
      <dsp:txBody>
        <a:bodyPr spcFirstLastPara="0" vert="horz" wrap="square" lIns="18669" tIns="37338" rIns="56007" bIns="37338" numCol="1" spcCol="1270" anchor="ctr" anchorCtr="0">
          <a:noAutofit/>
        </a:bodyPr>
        <a:lstStyle/>
        <a:p>
          <a:pPr marL="0" lvl="0" indent="0" algn="ctr" defTabSz="622300">
            <a:lnSpc>
              <a:spcPct val="90000"/>
            </a:lnSpc>
            <a:spcBef>
              <a:spcPct val="0"/>
            </a:spcBef>
            <a:spcAft>
              <a:spcPct val="35000"/>
            </a:spcAft>
            <a:buNone/>
          </a:pPr>
          <a:r>
            <a:rPr lang="fa-IR" sz="1400" b="1" kern="1200" dirty="0">
              <a:solidFill>
                <a:srgbClr val="002060"/>
              </a:solidFill>
              <a:cs typeface="B Nazanin" panose="00000400000000000000" pitchFamily="2" charset="-78"/>
            </a:rPr>
            <a:t>روش های تولید</a:t>
          </a:r>
          <a:endParaRPr lang="en-US" sz="1400" b="1" kern="1200" dirty="0">
            <a:solidFill>
              <a:srgbClr val="002060"/>
            </a:solidFill>
            <a:cs typeface="B Nazanin" panose="00000400000000000000" pitchFamily="2" charset="-78"/>
          </a:endParaRPr>
        </a:p>
      </dsp:txBody>
      <dsp:txXfrm rot="10800000">
        <a:off x="3539282" y="1102429"/>
        <a:ext cx="815745" cy="543830"/>
      </dsp:txXfrm>
    </dsp:sp>
    <dsp:sp modelId="{C746960E-B78D-445A-8641-351C6C526219}">
      <dsp:nvSpPr>
        <dsp:cNvPr id="0" name=""/>
        <dsp:cNvSpPr/>
      </dsp:nvSpPr>
      <dsp:spPr>
        <a:xfrm rot="10800000">
          <a:off x="2179707" y="1102429"/>
          <a:ext cx="1359575" cy="543830"/>
        </a:xfrm>
        <a:prstGeom prst="chevron">
          <a:avLst/>
        </a:prstGeom>
        <a:solidFill>
          <a:schemeClr val="tx1">
            <a:lumMod val="40000"/>
            <a:lumOff val="6000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669" tIns="37338" rIns="56007" bIns="37338" numCol="1" spcCol="1270" anchor="ctr" anchorCtr="0">
          <a:noAutofit/>
        </a:bodyPr>
        <a:lstStyle/>
        <a:p>
          <a:pPr marL="0" lvl="0" indent="0" algn="ctr" defTabSz="622300">
            <a:lnSpc>
              <a:spcPct val="90000"/>
            </a:lnSpc>
            <a:spcBef>
              <a:spcPct val="0"/>
            </a:spcBef>
            <a:spcAft>
              <a:spcPct val="35000"/>
            </a:spcAft>
            <a:buNone/>
          </a:pPr>
          <a:r>
            <a:rPr lang="fa-IR" sz="1400" b="1" kern="1200" dirty="0">
              <a:solidFill>
                <a:srgbClr val="002060"/>
              </a:solidFill>
              <a:cs typeface="B Nazanin" panose="00000400000000000000" pitchFamily="2" charset="-78"/>
            </a:rPr>
            <a:t>بهترین روش تولید</a:t>
          </a:r>
          <a:endParaRPr lang="en-US" sz="1400" b="1" kern="1200" dirty="0">
            <a:solidFill>
              <a:srgbClr val="002060"/>
            </a:solidFill>
            <a:cs typeface="B Nazanin" panose="00000400000000000000" pitchFamily="2" charset="-78"/>
          </a:endParaRPr>
        </a:p>
      </dsp:txBody>
      <dsp:txXfrm rot="10800000">
        <a:off x="2451622" y="1102429"/>
        <a:ext cx="815745" cy="543830"/>
      </dsp:txXfrm>
    </dsp:sp>
    <dsp:sp modelId="{182F0344-D6E8-4562-917A-83243013AB1D}">
      <dsp:nvSpPr>
        <dsp:cNvPr id="0" name=""/>
        <dsp:cNvSpPr/>
      </dsp:nvSpPr>
      <dsp:spPr>
        <a:xfrm rot="10800000">
          <a:off x="1092046" y="1102429"/>
          <a:ext cx="1359575" cy="543830"/>
        </a:xfrm>
        <a:prstGeom prst="chevron">
          <a:avLst/>
        </a:prstGeom>
        <a:solidFill>
          <a:schemeClr val="tx1">
            <a:lumMod val="40000"/>
            <a:lumOff val="6000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669" tIns="37338" rIns="56007" bIns="37338" numCol="1" spcCol="1270" anchor="ctr" anchorCtr="0">
          <a:noAutofit/>
        </a:bodyPr>
        <a:lstStyle/>
        <a:p>
          <a:pPr marL="0" lvl="0" indent="0" algn="ctr" defTabSz="622300">
            <a:lnSpc>
              <a:spcPct val="90000"/>
            </a:lnSpc>
            <a:spcBef>
              <a:spcPct val="0"/>
            </a:spcBef>
            <a:spcAft>
              <a:spcPct val="35000"/>
            </a:spcAft>
            <a:buNone/>
          </a:pPr>
          <a:r>
            <a:rPr lang="fa-IR" sz="1400" b="1" kern="1200" dirty="0">
              <a:solidFill>
                <a:srgbClr val="002060"/>
              </a:solidFill>
              <a:cs typeface="B Nazanin" panose="00000400000000000000" pitchFamily="2" charset="-78"/>
            </a:rPr>
            <a:t>بررسی بازار</a:t>
          </a:r>
          <a:endParaRPr lang="en-US" sz="1400" b="1" kern="1200" dirty="0">
            <a:solidFill>
              <a:srgbClr val="002060"/>
            </a:solidFill>
            <a:cs typeface="B Nazanin" panose="00000400000000000000" pitchFamily="2" charset="-78"/>
          </a:endParaRPr>
        </a:p>
      </dsp:txBody>
      <dsp:txXfrm rot="10800000">
        <a:off x="1363961" y="1102429"/>
        <a:ext cx="815745" cy="543830"/>
      </dsp:txXfrm>
    </dsp:sp>
    <dsp:sp modelId="{170D9D3D-373F-4445-9632-F74784FB7EF1}">
      <dsp:nvSpPr>
        <dsp:cNvPr id="0" name=""/>
        <dsp:cNvSpPr/>
      </dsp:nvSpPr>
      <dsp:spPr>
        <a:xfrm rot="10800000">
          <a:off x="4385" y="1102429"/>
          <a:ext cx="1359575" cy="543830"/>
        </a:xfrm>
        <a:prstGeom prst="chevron">
          <a:avLst/>
        </a:prstGeom>
        <a:solidFill>
          <a:schemeClr val="tx1">
            <a:lumMod val="40000"/>
            <a:lumOff val="6000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669" tIns="37338" rIns="56007" bIns="37338" numCol="1" spcCol="1270" anchor="ctr" anchorCtr="0">
          <a:noAutofit/>
        </a:bodyPr>
        <a:lstStyle/>
        <a:p>
          <a:pPr marL="0" lvl="0" indent="0" algn="ctr" defTabSz="622300">
            <a:lnSpc>
              <a:spcPct val="90000"/>
            </a:lnSpc>
            <a:spcBef>
              <a:spcPct val="0"/>
            </a:spcBef>
            <a:spcAft>
              <a:spcPct val="35000"/>
            </a:spcAft>
            <a:buNone/>
          </a:pPr>
          <a:r>
            <a:rPr lang="fa-IR" sz="1400" b="1" kern="1200" dirty="0">
              <a:solidFill>
                <a:srgbClr val="002060"/>
              </a:solidFill>
              <a:cs typeface="B Nazanin" panose="00000400000000000000" pitchFamily="2" charset="-78"/>
            </a:rPr>
            <a:t>محاسبات اقتصادی</a:t>
          </a:r>
          <a:endParaRPr lang="en-US" sz="1400" b="1" kern="1200" dirty="0">
            <a:solidFill>
              <a:srgbClr val="002060"/>
            </a:solidFill>
            <a:cs typeface="B Nazanin" panose="00000400000000000000" pitchFamily="2" charset="-78"/>
          </a:endParaRPr>
        </a:p>
      </dsp:txBody>
      <dsp:txXfrm rot="10800000">
        <a:off x="276300" y="1102429"/>
        <a:ext cx="815745" cy="543830"/>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8829A7-CB7F-45AF-95E0-2E8F40FB30E8}">
      <dsp:nvSpPr>
        <dsp:cNvPr id="0" name=""/>
        <dsp:cNvSpPr/>
      </dsp:nvSpPr>
      <dsp:spPr>
        <a:xfrm rot="10800000">
          <a:off x="7618010" y="1102429"/>
          <a:ext cx="1359575" cy="543830"/>
        </a:xfrm>
        <a:prstGeom prst="homePlate">
          <a:avLst/>
        </a:prstGeom>
        <a:solidFill>
          <a:schemeClr val="tx1">
            <a:lumMod val="40000"/>
            <a:lumOff val="6000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669" tIns="37338" rIns="74676" bIns="37338" numCol="1" spcCol="1270" anchor="ctr" anchorCtr="0">
          <a:noAutofit/>
        </a:bodyPr>
        <a:lstStyle/>
        <a:p>
          <a:pPr marL="0" lvl="0" indent="0" algn="ctr" defTabSz="622300">
            <a:lnSpc>
              <a:spcPct val="90000"/>
            </a:lnSpc>
            <a:spcBef>
              <a:spcPct val="0"/>
            </a:spcBef>
            <a:spcAft>
              <a:spcPct val="35000"/>
            </a:spcAft>
            <a:buNone/>
          </a:pPr>
          <a:r>
            <a:rPr lang="fa-IR" sz="1400" b="1" kern="1200" dirty="0">
              <a:solidFill>
                <a:srgbClr val="002060"/>
              </a:solidFill>
              <a:cs typeface="B Nazanin" panose="00000400000000000000" pitchFamily="2" charset="-78"/>
            </a:rPr>
            <a:t>مقدمه</a:t>
          </a:r>
          <a:endParaRPr lang="en-US" sz="1400" b="1" kern="1200" dirty="0">
            <a:solidFill>
              <a:srgbClr val="002060"/>
            </a:solidFill>
            <a:cs typeface="B Nazanin" panose="00000400000000000000" pitchFamily="2" charset="-78"/>
          </a:endParaRPr>
        </a:p>
      </dsp:txBody>
      <dsp:txXfrm rot="10800000">
        <a:off x="7753967" y="1102429"/>
        <a:ext cx="1223618" cy="543830"/>
      </dsp:txXfrm>
    </dsp:sp>
    <dsp:sp modelId="{2D487051-B733-49A1-B084-6F3D48AD60D0}">
      <dsp:nvSpPr>
        <dsp:cNvPr id="0" name=""/>
        <dsp:cNvSpPr/>
      </dsp:nvSpPr>
      <dsp:spPr>
        <a:xfrm rot="10800000">
          <a:off x="6530349" y="1102429"/>
          <a:ext cx="1359575" cy="543830"/>
        </a:xfrm>
        <a:prstGeom prst="chevron">
          <a:avLst/>
        </a:prstGeom>
        <a:solidFill>
          <a:schemeClr val="tx1">
            <a:lumMod val="40000"/>
            <a:lumOff val="6000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669" tIns="37338" rIns="56007" bIns="37338" numCol="1" spcCol="1270" anchor="ctr" anchorCtr="0">
          <a:noAutofit/>
        </a:bodyPr>
        <a:lstStyle/>
        <a:p>
          <a:pPr marL="0" lvl="0" indent="0" algn="ctr" defTabSz="622300">
            <a:lnSpc>
              <a:spcPct val="90000"/>
            </a:lnSpc>
            <a:spcBef>
              <a:spcPct val="0"/>
            </a:spcBef>
            <a:spcAft>
              <a:spcPct val="35000"/>
            </a:spcAft>
            <a:buNone/>
          </a:pPr>
          <a:r>
            <a:rPr lang="fa-IR" sz="1400" b="1" kern="1200" dirty="0">
              <a:solidFill>
                <a:srgbClr val="002060"/>
              </a:solidFill>
              <a:cs typeface="B Nazanin" panose="00000400000000000000" pitchFamily="2" charset="-78"/>
            </a:rPr>
            <a:t>خواص</a:t>
          </a:r>
          <a:endParaRPr lang="en-US" sz="1400" b="1" kern="1200" dirty="0">
            <a:solidFill>
              <a:srgbClr val="002060"/>
            </a:solidFill>
            <a:cs typeface="B Nazanin" panose="00000400000000000000" pitchFamily="2" charset="-78"/>
          </a:endParaRPr>
        </a:p>
      </dsp:txBody>
      <dsp:txXfrm rot="10800000">
        <a:off x="6802264" y="1102429"/>
        <a:ext cx="815745" cy="543830"/>
      </dsp:txXfrm>
    </dsp:sp>
    <dsp:sp modelId="{0D531496-288A-4A6E-A63D-C15773A9763B}">
      <dsp:nvSpPr>
        <dsp:cNvPr id="0" name=""/>
        <dsp:cNvSpPr/>
      </dsp:nvSpPr>
      <dsp:spPr>
        <a:xfrm rot="10800000">
          <a:off x="5442689" y="1102429"/>
          <a:ext cx="1359575" cy="543830"/>
        </a:xfrm>
        <a:prstGeom prst="chevron">
          <a:avLst/>
        </a:prstGeom>
        <a:solidFill>
          <a:schemeClr val="tx1">
            <a:lumMod val="40000"/>
            <a:lumOff val="6000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669" tIns="37338" rIns="56007" bIns="37338" numCol="1" spcCol="1270" anchor="ctr" anchorCtr="0">
          <a:noAutofit/>
        </a:bodyPr>
        <a:lstStyle/>
        <a:p>
          <a:pPr marL="0" lvl="0" indent="0" algn="ctr" defTabSz="622300">
            <a:lnSpc>
              <a:spcPct val="90000"/>
            </a:lnSpc>
            <a:spcBef>
              <a:spcPct val="0"/>
            </a:spcBef>
            <a:spcAft>
              <a:spcPct val="35000"/>
            </a:spcAft>
            <a:buNone/>
          </a:pPr>
          <a:r>
            <a:rPr lang="fa-IR" sz="1400" b="1" kern="1200" dirty="0">
              <a:solidFill>
                <a:srgbClr val="002060"/>
              </a:solidFill>
              <a:cs typeface="B Nazanin" panose="00000400000000000000" pitchFamily="2" charset="-78"/>
            </a:rPr>
            <a:t>تاریخچه</a:t>
          </a:r>
          <a:endParaRPr lang="en-US" sz="1400" b="1" kern="1200" dirty="0">
            <a:solidFill>
              <a:srgbClr val="002060"/>
            </a:solidFill>
            <a:cs typeface="B Nazanin" panose="00000400000000000000" pitchFamily="2" charset="-78"/>
          </a:endParaRPr>
        </a:p>
      </dsp:txBody>
      <dsp:txXfrm rot="10800000">
        <a:off x="5714604" y="1102429"/>
        <a:ext cx="815745" cy="543830"/>
      </dsp:txXfrm>
    </dsp:sp>
    <dsp:sp modelId="{51EE115F-531D-43A9-9ABF-F7D4196C1C2B}">
      <dsp:nvSpPr>
        <dsp:cNvPr id="0" name=""/>
        <dsp:cNvSpPr/>
      </dsp:nvSpPr>
      <dsp:spPr>
        <a:xfrm rot="10800000">
          <a:off x="4355028" y="1102429"/>
          <a:ext cx="1359575" cy="543830"/>
        </a:xfrm>
        <a:prstGeom prst="chevron">
          <a:avLst/>
        </a:prstGeom>
        <a:solidFill>
          <a:schemeClr val="tx1">
            <a:lumMod val="40000"/>
            <a:lumOff val="6000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669" tIns="37338" rIns="56007" bIns="37338" numCol="1" spcCol="1270" anchor="ctr" anchorCtr="0">
          <a:noAutofit/>
        </a:bodyPr>
        <a:lstStyle/>
        <a:p>
          <a:pPr marL="0" lvl="0" indent="0" algn="ctr" defTabSz="622300">
            <a:lnSpc>
              <a:spcPct val="90000"/>
            </a:lnSpc>
            <a:spcBef>
              <a:spcPct val="0"/>
            </a:spcBef>
            <a:spcAft>
              <a:spcPct val="35000"/>
            </a:spcAft>
            <a:buNone/>
          </a:pPr>
          <a:r>
            <a:rPr lang="fa-IR" sz="1400" b="1" kern="1200" dirty="0">
              <a:solidFill>
                <a:srgbClr val="002060"/>
              </a:solidFill>
              <a:cs typeface="B Nazanin" panose="00000400000000000000" pitchFamily="2" charset="-78"/>
            </a:rPr>
            <a:t>کاربرد</a:t>
          </a:r>
          <a:endParaRPr lang="en-US" sz="1400" b="1" kern="1200" dirty="0">
            <a:solidFill>
              <a:srgbClr val="002060"/>
            </a:solidFill>
            <a:cs typeface="B Nazanin" panose="00000400000000000000" pitchFamily="2" charset="-78"/>
          </a:endParaRPr>
        </a:p>
      </dsp:txBody>
      <dsp:txXfrm rot="10800000">
        <a:off x="4626943" y="1102429"/>
        <a:ext cx="815745" cy="543830"/>
      </dsp:txXfrm>
    </dsp:sp>
    <dsp:sp modelId="{04F108E5-E860-41BB-9B75-7EE70E2A5B7A}">
      <dsp:nvSpPr>
        <dsp:cNvPr id="0" name=""/>
        <dsp:cNvSpPr/>
      </dsp:nvSpPr>
      <dsp:spPr>
        <a:xfrm rot="10800000">
          <a:off x="3267367" y="1089730"/>
          <a:ext cx="1359575" cy="543830"/>
        </a:xfrm>
        <a:prstGeom prst="chevron">
          <a:avLst/>
        </a:prstGeom>
        <a:gradFill rotWithShape="1">
          <a:gsLst>
            <a:gs pos="0">
              <a:schemeClr val="dk1">
                <a:shade val="51000"/>
                <a:satMod val="130000"/>
              </a:schemeClr>
            </a:gs>
            <a:gs pos="80000">
              <a:schemeClr val="dk1">
                <a:shade val="93000"/>
                <a:satMod val="130000"/>
              </a:schemeClr>
            </a:gs>
            <a:gs pos="100000">
              <a:schemeClr val="dk1">
                <a:shade val="94000"/>
                <a:satMod val="135000"/>
              </a:schemeClr>
            </a:gs>
          </a:gsLst>
          <a:lin ang="16200000" scaled="0"/>
        </a:gradFill>
        <a:ln w="9525" cap="flat" cmpd="sng" algn="ctr">
          <a:solidFill>
            <a:schemeClr val="dk1">
              <a:shade val="95000"/>
              <a:satMod val="105000"/>
            </a:schemeClr>
          </a:solidFill>
          <a:prstDash val="solid"/>
        </a:ln>
        <a:effectLst>
          <a:outerShdw blurRad="40000" dist="23000" dir="5400000" rotWithShape="0">
            <a:srgbClr val="000000">
              <a:alpha val="35000"/>
            </a:srgbClr>
          </a:outerShdw>
        </a:effectLst>
      </dsp:spPr>
      <dsp:style>
        <a:lnRef idx="1">
          <a:schemeClr val="dk1"/>
        </a:lnRef>
        <a:fillRef idx="3">
          <a:schemeClr val="dk1"/>
        </a:fillRef>
        <a:effectRef idx="2">
          <a:schemeClr val="dk1"/>
        </a:effectRef>
        <a:fontRef idx="minor">
          <a:schemeClr val="lt1"/>
        </a:fontRef>
      </dsp:style>
      <dsp:txBody>
        <a:bodyPr spcFirstLastPara="0" vert="horz" wrap="square" lIns="18669" tIns="37338" rIns="56007" bIns="37338" numCol="1" spcCol="1270" anchor="ctr" anchorCtr="0">
          <a:noAutofit/>
        </a:bodyPr>
        <a:lstStyle/>
        <a:p>
          <a:pPr marL="0" lvl="0" indent="0" algn="ctr" defTabSz="622300">
            <a:lnSpc>
              <a:spcPct val="90000"/>
            </a:lnSpc>
            <a:spcBef>
              <a:spcPct val="0"/>
            </a:spcBef>
            <a:spcAft>
              <a:spcPct val="35000"/>
            </a:spcAft>
            <a:buNone/>
          </a:pPr>
          <a:r>
            <a:rPr lang="fa-IR" sz="1400" b="1" kern="1200" dirty="0">
              <a:solidFill>
                <a:srgbClr val="002060"/>
              </a:solidFill>
              <a:cs typeface="B Nazanin" panose="00000400000000000000" pitchFamily="2" charset="-78"/>
            </a:rPr>
            <a:t>روش های تولید</a:t>
          </a:r>
          <a:endParaRPr lang="en-US" sz="1400" b="1" kern="1200" dirty="0">
            <a:solidFill>
              <a:srgbClr val="002060"/>
            </a:solidFill>
            <a:cs typeface="B Nazanin" panose="00000400000000000000" pitchFamily="2" charset="-78"/>
          </a:endParaRPr>
        </a:p>
      </dsp:txBody>
      <dsp:txXfrm rot="10800000">
        <a:off x="3539282" y="1089730"/>
        <a:ext cx="815745" cy="543830"/>
      </dsp:txXfrm>
    </dsp:sp>
    <dsp:sp modelId="{C746960E-B78D-445A-8641-351C6C526219}">
      <dsp:nvSpPr>
        <dsp:cNvPr id="0" name=""/>
        <dsp:cNvSpPr/>
      </dsp:nvSpPr>
      <dsp:spPr>
        <a:xfrm rot="10800000">
          <a:off x="2179707" y="1102429"/>
          <a:ext cx="1359575" cy="543830"/>
        </a:xfrm>
        <a:prstGeom prst="chevron">
          <a:avLst/>
        </a:prstGeom>
        <a:solidFill>
          <a:schemeClr val="tx1">
            <a:lumMod val="40000"/>
            <a:lumOff val="6000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669" tIns="37338" rIns="56007" bIns="37338" numCol="1" spcCol="1270" anchor="ctr" anchorCtr="0">
          <a:noAutofit/>
        </a:bodyPr>
        <a:lstStyle/>
        <a:p>
          <a:pPr marL="0" lvl="0" indent="0" algn="ctr" defTabSz="622300">
            <a:lnSpc>
              <a:spcPct val="90000"/>
            </a:lnSpc>
            <a:spcBef>
              <a:spcPct val="0"/>
            </a:spcBef>
            <a:spcAft>
              <a:spcPct val="35000"/>
            </a:spcAft>
            <a:buNone/>
          </a:pPr>
          <a:r>
            <a:rPr lang="fa-IR" sz="1400" b="1" kern="1200" dirty="0">
              <a:solidFill>
                <a:srgbClr val="002060"/>
              </a:solidFill>
              <a:cs typeface="B Nazanin" panose="00000400000000000000" pitchFamily="2" charset="-78"/>
            </a:rPr>
            <a:t>بهترین روش تولید</a:t>
          </a:r>
          <a:endParaRPr lang="en-US" sz="1400" b="1" kern="1200" dirty="0">
            <a:solidFill>
              <a:srgbClr val="002060"/>
            </a:solidFill>
            <a:cs typeface="B Nazanin" panose="00000400000000000000" pitchFamily="2" charset="-78"/>
          </a:endParaRPr>
        </a:p>
      </dsp:txBody>
      <dsp:txXfrm rot="10800000">
        <a:off x="2451622" y="1102429"/>
        <a:ext cx="815745" cy="543830"/>
      </dsp:txXfrm>
    </dsp:sp>
    <dsp:sp modelId="{182F0344-D6E8-4562-917A-83243013AB1D}">
      <dsp:nvSpPr>
        <dsp:cNvPr id="0" name=""/>
        <dsp:cNvSpPr/>
      </dsp:nvSpPr>
      <dsp:spPr>
        <a:xfrm rot="10800000">
          <a:off x="1092046" y="1102429"/>
          <a:ext cx="1359575" cy="543830"/>
        </a:xfrm>
        <a:prstGeom prst="chevron">
          <a:avLst/>
        </a:prstGeom>
        <a:solidFill>
          <a:schemeClr val="tx1">
            <a:lumMod val="40000"/>
            <a:lumOff val="6000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669" tIns="37338" rIns="56007" bIns="37338" numCol="1" spcCol="1270" anchor="ctr" anchorCtr="0">
          <a:noAutofit/>
        </a:bodyPr>
        <a:lstStyle/>
        <a:p>
          <a:pPr marL="0" lvl="0" indent="0" algn="ctr" defTabSz="622300">
            <a:lnSpc>
              <a:spcPct val="90000"/>
            </a:lnSpc>
            <a:spcBef>
              <a:spcPct val="0"/>
            </a:spcBef>
            <a:spcAft>
              <a:spcPct val="35000"/>
            </a:spcAft>
            <a:buNone/>
          </a:pPr>
          <a:r>
            <a:rPr lang="fa-IR" sz="1400" b="1" kern="1200" dirty="0">
              <a:solidFill>
                <a:srgbClr val="002060"/>
              </a:solidFill>
              <a:cs typeface="B Nazanin" panose="00000400000000000000" pitchFamily="2" charset="-78"/>
            </a:rPr>
            <a:t>بررسی بازار</a:t>
          </a:r>
          <a:endParaRPr lang="en-US" sz="1400" b="1" kern="1200" dirty="0">
            <a:solidFill>
              <a:srgbClr val="002060"/>
            </a:solidFill>
            <a:cs typeface="B Nazanin" panose="00000400000000000000" pitchFamily="2" charset="-78"/>
          </a:endParaRPr>
        </a:p>
      </dsp:txBody>
      <dsp:txXfrm rot="10800000">
        <a:off x="1363961" y="1102429"/>
        <a:ext cx="815745" cy="543830"/>
      </dsp:txXfrm>
    </dsp:sp>
    <dsp:sp modelId="{170D9D3D-373F-4445-9632-F74784FB7EF1}">
      <dsp:nvSpPr>
        <dsp:cNvPr id="0" name=""/>
        <dsp:cNvSpPr/>
      </dsp:nvSpPr>
      <dsp:spPr>
        <a:xfrm rot="10800000">
          <a:off x="4385" y="1102429"/>
          <a:ext cx="1359575" cy="543830"/>
        </a:xfrm>
        <a:prstGeom prst="chevron">
          <a:avLst/>
        </a:prstGeom>
        <a:solidFill>
          <a:schemeClr val="tx1">
            <a:lumMod val="40000"/>
            <a:lumOff val="6000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669" tIns="37338" rIns="56007" bIns="37338" numCol="1" spcCol="1270" anchor="ctr" anchorCtr="0">
          <a:noAutofit/>
        </a:bodyPr>
        <a:lstStyle/>
        <a:p>
          <a:pPr marL="0" lvl="0" indent="0" algn="ctr" defTabSz="622300">
            <a:lnSpc>
              <a:spcPct val="90000"/>
            </a:lnSpc>
            <a:spcBef>
              <a:spcPct val="0"/>
            </a:spcBef>
            <a:spcAft>
              <a:spcPct val="35000"/>
            </a:spcAft>
            <a:buNone/>
          </a:pPr>
          <a:r>
            <a:rPr lang="fa-IR" sz="1400" b="1" kern="1200" dirty="0">
              <a:solidFill>
                <a:srgbClr val="002060"/>
              </a:solidFill>
              <a:cs typeface="B Nazanin" panose="00000400000000000000" pitchFamily="2" charset="-78"/>
            </a:rPr>
            <a:t>محاسبات اقتصادی</a:t>
          </a:r>
          <a:endParaRPr lang="en-US" sz="1400" b="1" kern="1200" dirty="0">
            <a:solidFill>
              <a:srgbClr val="002060"/>
            </a:solidFill>
            <a:cs typeface="B Nazanin" panose="00000400000000000000" pitchFamily="2" charset="-78"/>
          </a:endParaRPr>
        </a:p>
      </dsp:txBody>
      <dsp:txXfrm rot="10800000">
        <a:off x="276300" y="1102429"/>
        <a:ext cx="815745" cy="543830"/>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8829A7-CB7F-45AF-95E0-2E8F40FB30E8}">
      <dsp:nvSpPr>
        <dsp:cNvPr id="0" name=""/>
        <dsp:cNvSpPr/>
      </dsp:nvSpPr>
      <dsp:spPr>
        <a:xfrm rot="10800000">
          <a:off x="7618010" y="1102429"/>
          <a:ext cx="1359575" cy="543830"/>
        </a:xfrm>
        <a:prstGeom prst="homePlate">
          <a:avLst/>
        </a:prstGeom>
        <a:solidFill>
          <a:schemeClr val="tx1">
            <a:lumMod val="40000"/>
            <a:lumOff val="6000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669" tIns="37338" rIns="74676" bIns="37338" numCol="1" spcCol="1270" anchor="ctr" anchorCtr="0">
          <a:noAutofit/>
        </a:bodyPr>
        <a:lstStyle/>
        <a:p>
          <a:pPr marL="0" lvl="0" indent="0" algn="ctr" defTabSz="622300">
            <a:lnSpc>
              <a:spcPct val="90000"/>
            </a:lnSpc>
            <a:spcBef>
              <a:spcPct val="0"/>
            </a:spcBef>
            <a:spcAft>
              <a:spcPct val="35000"/>
            </a:spcAft>
            <a:buNone/>
          </a:pPr>
          <a:r>
            <a:rPr lang="fa-IR" sz="1400" b="1" kern="1200" dirty="0">
              <a:solidFill>
                <a:srgbClr val="002060"/>
              </a:solidFill>
              <a:cs typeface="B Nazanin" panose="00000400000000000000" pitchFamily="2" charset="-78"/>
            </a:rPr>
            <a:t>مقدمه</a:t>
          </a:r>
          <a:endParaRPr lang="en-US" sz="1400" b="1" kern="1200" dirty="0">
            <a:solidFill>
              <a:srgbClr val="002060"/>
            </a:solidFill>
            <a:cs typeface="B Nazanin" panose="00000400000000000000" pitchFamily="2" charset="-78"/>
          </a:endParaRPr>
        </a:p>
      </dsp:txBody>
      <dsp:txXfrm rot="10800000">
        <a:off x="7753967" y="1102429"/>
        <a:ext cx="1223618" cy="543830"/>
      </dsp:txXfrm>
    </dsp:sp>
    <dsp:sp modelId="{2D487051-B733-49A1-B084-6F3D48AD60D0}">
      <dsp:nvSpPr>
        <dsp:cNvPr id="0" name=""/>
        <dsp:cNvSpPr/>
      </dsp:nvSpPr>
      <dsp:spPr>
        <a:xfrm rot="10800000">
          <a:off x="6530349" y="1102429"/>
          <a:ext cx="1359575" cy="543830"/>
        </a:xfrm>
        <a:prstGeom prst="chevron">
          <a:avLst/>
        </a:prstGeom>
        <a:solidFill>
          <a:schemeClr val="tx1">
            <a:lumMod val="40000"/>
            <a:lumOff val="6000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669" tIns="37338" rIns="56007" bIns="37338" numCol="1" spcCol="1270" anchor="ctr" anchorCtr="0">
          <a:noAutofit/>
        </a:bodyPr>
        <a:lstStyle/>
        <a:p>
          <a:pPr marL="0" lvl="0" indent="0" algn="ctr" defTabSz="622300">
            <a:lnSpc>
              <a:spcPct val="90000"/>
            </a:lnSpc>
            <a:spcBef>
              <a:spcPct val="0"/>
            </a:spcBef>
            <a:spcAft>
              <a:spcPct val="35000"/>
            </a:spcAft>
            <a:buNone/>
          </a:pPr>
          <a:r>
            <a:rPr lang="fa-IR" sz="1400" b="1" kern="1200" dirty="0">
              <a:solidFill>
                <a:srgbClr val="002060"/>
              </a:solidFill>
              <a:cs typeface="B Nazanin" panose="00000400000000000000" pitchFamily="2" charset="-78"/>
            </a:rPr>
            <a:t>خواص</a:t>
          </a:r>
          <a:endParaRPr lang="en-US" sz="1400" b="1" kern="1200" dirty="0">
            <a:solidFill>
              <a:srgbClr val="002060"/>
            </a:solidFill>
            <a:cs typeface="B Nazanin" panose="00000400000000000000" pitchFamily="2" charset="-78"/>
          </a:endParaRPr>
        </a:p>
      </dsp:txBody>
      <dsp:txXfrm rot="10800000">
        <a:off x="6802264" y="1102429"/>
        <a:ext cx="815745" cy="543830"/>
      </dsp:txXfrm>
    </dsp:sp>
    <dsp:sp modelId="{0D531496-288A-4A6E-A63D-C15773A9763B}">
      <dsp:nvSpPr>
        <dsp:cNvPr id="0" name=""/>
        <dsp:cNvSpPr/>
      </dsp:nvSpPr>
      <dsp:spPr>
        <a:xfrm rot="10800000">
          <a:off x="5442689" y="1102429"/>
          <a:ext cx="1359575" cy="543830"/>
        </a:xfrm>
        <a:prstGeom prst="chevron">
          <a:avLst/>
        </a:prstGeom>
        <a:solidFill>
          <a:schemeClr val="tx1">
            <a:lumMod val="40000"/>
            <a:lumOff val="6000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669" tIns="37338" rIns="56007" bIns="37338" numCol="1" spcCol="1270" anchor="ctr" anchorCtr="0">
          <a:noAutofit/>
        </a:bodyPr>
        <a:lstStyle/>
        <a:p>
          <a:pPr marL="0" lvl="0" indent="0" algn="ctr" defTabSz="622300">
            <a:lnSpc>
              <a:spcPct val="90000"/>
            </a:lnSpc>
            <a:spcBef>
              <a:spcPct val="0"/>
            </a:spcBef>
            <a:spcAft>
              <a:spcPct val="35000"/>
            </a:spcAft>
            <a:buNone/>
          </a:pPr>
          <a:r>
            <a:rPr lang="fa-IR" sz="1400" b="1" kern="1200" dirty="0">
              <a:solidFill>
                <a:srgbClr val="002060"/>
              </a:solidFill>
              <a:cs typeface="B Nazanin" panose="00000400000000000000" pitchFamily="2" charset="-78"/>
            </a:rPr>
            <a:t>تاریخچه</a:t>
          </a:r>
          <a:endParaRPr lang="en-US" sz="1400" b="1" kern="1200" dirty="0">
            <a:solidFill>
              <a:srgbClr val="002060"/>
            </a:solidFill>
            <a:cs typeface="B Nazanin" panose="00000400000000000000" pitchFamily="2" charset="-78"/>
          </a:endParaRPr>
        </a:p>
      </dsp:txBody>
      <dsp:txXfrm rot="10800000">
        <a:off x="5714604" y="1102429"/>
        <a:ext cx="815745" cy="543830"/>
      </dsp:txXfrm>
    </dsp:sp>
    <dsp:sp modelId="{51EE115F-531D-43A9-9ABF-F7D4196C1C2B}">
      <dsp:nvSpPr>
        <dsp:cNvPr id="0" name=""/>
        <dsp:cNvSpPr/>
      </dsp:nvSpPr>
      <dsp:spPr>
        <a:xfrm rot="10800000">
          <a:off x="4355028" y="1102429"/>
          <a:ext cx="1359575" cy="543830"/>
        </a:xfrm>
        <a:prstGeom prst="chevron">
          <a:avLst/>
        </a:prstGeom>
        <a:solidFill>
          <a:schemeClr val="tx1">
            <a:lumMod val="40000"/>
            <a:lumOff val="6000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669" tIns="37338" rIns="56007" bIns="37338" numCol="1" spcCol="1270" anchor="ctr" anchorCtr="0">
          <a:noAutofit/>
        </a:bodyPr>
        <a:lstStyle/>
        <a:p>
          <a:pPr marL="0" lvl="0" indent="0" algn="ctr" defTabSz="622300">
            <a:lnSpc>
              <a:spcPct val="90000"/>
            </a:lnSpc>
            <a:spcBef>
              <a:spcPct val="0"/>
            </a:spcBef>
            <a:spcAft>
              <a:spcPct val="35000"/>
            </a:spcAft>
            <a:buNone/>
          </a:pPr>
          <a:r>
            <a:rPr lang="fa-IR" sz="1400" b="1" kern="1200" dirty="0">
              <a:solidFill>
                <a:srgbClr val="002060"/>
              </a:solidFill>
              <a:cs typeface="B Nazanin" panose="00000400000000000000" pitchFamily="2" charset="-78"/>
            </a:rPr>
            <a:t>کاربرد</a:t>
          </a:r>
          <a:endParaRPr lang="en-US" sz="1400" b="1" kern="1200" dirty="0">
            <a:solidFill>
              <a:srgbClr val="002060"/>
            </a:solidFill>
            <a:cs typeface="B Nazanin" panose="00000400000000000000" pitchFamily="2" charset="-78"/>
          </a:endParaRPr>
        </a:p>
      </dsp:txBody>
      <dsp:txXfrm rot="10800000">
        <a:off x="4626943" y="1102429"/>
        <a:ext cx="815745" cy="543830"/>
      </dsp:txXfrm>
    </dsp:sp>
    <dsp:sp modelId="{04F108E5-E860-41BB-9B75-7EE70E2A5B7A}">
      <dsp:nvSpPr>
        <dsp:cNvPr id="0" name=""/>
        <dsp:cNvSpPr/>
      </dsp:nvSpPr>
      <dsp:spPr>
        <a:xfrm rot="10800000">
          <a:off x="3267367" y="1089730"/>
          <a:ext cx="1359575" cy="543830"/>
        </a:xfrm>
        <a:prstGeom prst="chevron">
          <a:avLst/>
        </a:prstGeom>
        <a:gradFill rotWithShape="1">
          <a:gsLst>
            <a:gs pos="0">
              <a:schemeClr val="dk1">
                <a:shade val="51000"/>
                <a:satMod val="130000"/>
              </a:schemeClr>
            </a:gs>
            <a:gs pos="80000">
              <a:schemeClr val="dk1">
                <a:shade val="93000"/>
                <a:satMod val="130000"/>
              </a:schemeClr>
            </a:gs>
            <a:gs pos="100000">
              <a:schemeClr val="dk1">
                <a:shade val="94000"/>
                <a:satMod val="135000"/>
              </a:schemeClr>
            </a:gs>
          </a:gsLst>
          <a:lin ang="16200000" scaled="0"/>
        </a:gradFill>
        <a:ln w="9525" cap="flat" cmpd="sng" algn="ctr">
          <a:solidFill>
            <a:schemeClr val="dk1">
              <a:shade val="95000"/>
              <a:satMod val="105000"/>
            </a:schemeClr>
          </a:solidFill>
          <a:prstDash val="solid"/>
        </a:ln>
        <a:effectLst>
          <a:outerShdw blurRad="40000" dist="23000" dir="5400000" rotWithShape="0">
            <a:srgbClr val="000000">
              <a:alpha val="35000"/>
            </a:srgbClr>
          </a:outerShdw>
        </a:effectLst>
      </dsp:spPr>
      <dsp:style>
        <a:lnRef idx="1">
          <a:schemeClr val="dk1"/>
        </a:lnRef>
        <a:fillRef idx="3">
          <a:schemeClr val="dk1"/>
        </a:fillRef>
        <a:effectRef idx="2">
          <a:schemeClr val="dk1"/>
        </a:effectRef>
        <a:fontRef idx="minor">
          <a:schemeClr val="lt1"/>
        </a:fontRef>
      </dsp:style>
      <dsp:txBody>
        <a:bodyPr spcFirstLastPara="0" vert="horz" wrap="square" lIns="18669" tIns="37338" rIns="56007" bIns="37338" numCol="1" spcCol="1270" anchor="ctr" anchorCtr="0">
          <a:noAutofit/>
        </a:bodyPr>
        <a:lstStyle/>
        <a:p>
          <a:pPr marL="0" lvl="0" indent="0" algn="ctr" defTabSz="622300">
            <a:lnSpc>
              <a:spcPct val="90000"/>
            </a:lnSpc>
            <a:spcBef>
              <a:spcPct val="0"/>
            </a:spcBef>
            <a:spcAft>
              <a:spcPct val="35000"/>
            </a:spcAft>
            <a:buNone/>
          </a:pPr>
          <a:r>
            <a:rPr lang="fa-IR" sz="1400" b="1" kern="1200" dirty="0">
              <a:solidFill>
                <a:srgbClr val="002060"/>
              </a:solidFill>
              <a:cs typeface="B Nazanin" panose="00000400000000000000" pitchFamily="2" charset="-78"/>
            </a:rPr>
            <a:t>روش های تولید</a:t>
          </a:r>
          <a:endParaRPr lang="en-US" sz="1400" b="1" kern="1200" dirty="0">
            <a:solidFill>
              <a:srgbClr val="002060"/>
            </a:solidFill>
            <a:cs typeface="B Nazanin" panose="00000400000000000000" pitchFamily="2" charset="-78"/>
          </a:endParaRPr>
        </a:p>
      </dsp:txBody>
      <dsp:txXfrm rot="10800000">
        <a:off x="3539282" y="1089730"/>
        <a:ext cx="815745" cy="543830"/>
      </dsp:txXfrm>
    </dsp:sp>
    <dsp:sp modelId="{C746960E-B78D-445A-8641-351C6C526219}">
      <dsp:nvSpPr>
        <dsp:cNvPr id="0" name=""/>
        <dsp:cNvSpPr/>
      </dsp:nvSpPr>
      <dsp:spPr>
        <a:xfrm rot="10800000">
          <a:off x="2179707" y="1102429"/>
          <a:ext cx="1359575" cy="543830"/>
        </a:xfrm>
        <a:prstGeom prst="chevron">
          <a:avLst/>
        </a:prstGeom>
        <a:solidFill>
          <a:schemeClr val="tx1">
            <a:lumMod val="40000"/>
            <a:lumOff val="6000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669" tIns="37338" rIns="56007" bIns="37338" numCol="1" spcCol="1270" anchor="ctr" anchorCtr="0">
          <a:noAutofit/>
        </a:bodyPr>
        <a:lstStyle/>
        <a:p>
          <a:pPr marL="0" lvl="0" indent="0" algn="ctr" defTabSz="622300">
            <a:lnSpc>
              <a:spcPct val="90000"/>
            </a:lnSpc>
            <a:spcBef>
              <a:spcPct val="0"/>
            </a:spcBef>
            <a:spcAft>
              <a:spcPct val="35000"/>
            </a:spcAft>
            <a:buNone/>
          </a:pPr>
          <a:r>
            <a:rPr lang="fa-IR" sz="1400" b="1" kern="1200" dirty="0">
              <a:solidFill>
                <a:srgbClr val="002060"/>
              </a:solidFill>
              <a:cs typeface="B Nazanin" panose="00000400000000000000" pitchFamily="2" charset="-78"/>
            </a:rPr>
            <a:t>بهترین روش تولید</a:t>
          </a:r>
          <a:endParaRPr lang="en-US" sz="1400" b="1" kern="1200" dirty="0">
            <a:solidFill>
              <a:srgbClr val="002060"/>
            </a:solidFill>
            <a:cs typeface="B Nazanin" panose="00000400000000000000" pitchFamily="2" charset="-78"/>
          </a:endParaRPr>
        </a:p>
      </dsp:txBody>
      <dsp:txXfrm rot="10800000">
        <a:off x="2451622" y="1102429"/>
        <a:ext cx="815745" cy="543830"/>
      </dsp:txXfrm>
    </dsp:sp>
    <dsp:sp modelId="{182F0344-D6E8-4562-917A-83243013AB1D}">
      <dsp:nvSpPr>
        <dsp:cNvPr id="0" name=""/>
        <dsp:cNvSpPr/>
      </dsp:nvSpPr>
      <dsp:spPr>
        <a:xfrm rot="10800000">
          <a:off x="1092046" y="1102429"/>
          <a:ext cx="1359575" cy="543830"/>
        </a:xfrm>
        <a:prstGeom prst="chevron">
          <a:avLst/>
        </a:prstGeom>
        <a:solidFill>
          <a:schemeClr val="tx1">
            <a:lumMod val="40000"/>
            <a:lumOff val="6000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669" tIns="37338" rIns="56007" bIns="37338" numCol="1" spcCol="1270" anchor="ctr" anchorCtr="0">
          <a:noAutofit/>
        </a:bodyPr>
        <a:lstStyle/>
        <a:p>
          <a:pPr marL="0" lvl="0" indent="0" algn="ctr" defTabSz="622300">
            <a:lnSpc>
              <a:spcPct val="90000"/>
            </a:lnSpc>
            <a:spcBef>
              <a:spcPct val="0"/>
            </a:spcBef>
            <a:spcAft>
              <a:spcPct val="35000"/>
            </a:spcAft>
            <a:buNone/>
          </a:pPr>
          <a:r>
            <a:rPr lang="fa-IR" sz="1400" b="1" kern="1200" dirty="0">
              <a:solidFill>
                <a:srgbClr val="002060"/>
              </a:solidFill>
              <a:cs typeface="B Nazanin" panose="00000400000000000000" pitchFamily="2" charset="-78"/>
            </a:rPr>
            <a:t>بررسی بازار</a:t>
          </a:r>
          <a:endParaRPr lang="en-US" sz="1400" b="1" kern="1200" dirty="0">
            <a:solidFill>
              <a:srgbClr val="002060"/>
            </a:solidFill>
            <a:cs typeface="B Nazanin" panose="00000400000000000000" pitchFamily="2" charset="-78"/>
          </a:endParaRPr>
        </a:p>
      </dsp:txBody>
      <dsp:txXfrm rot="10800000">
        <a:off x="1363961" y="1102429"/>
        <a:ext cx="815745" cy="543830"/>
      </dsp:txXfrm>
    </dsp:sp>
    <dsp:sp modelId="{170D9D3D-373F-4445-9632-F74784FB7EF1}">
      <dsp:nvSpPr>
        <dsp:cNvPr id="0" name=""/>
        <dsp:cNvSpPr/>
      </dsp:nvSpPr>
      <dsp:spPr>
        <a:xfrm rot="10800000">
          <a:off x="4385" y="1102429"/>
          <a:ext cx="1359575" cy="543830"/>
        </a:xfrm>
        <a:prstGeom prst="chevron">
          <a:avLst/>
        </a:prstGeom>
        <a:solidFill>
          <a:schemeClr val="tx1">
            <a:lumMod val="40000"/>
            <a:lumOff val="6000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669" tIns="37338" rIns="56007" bIns="37338" numCol="1" spcCol="1270" anchor="ctr" anchorCtr="0">
          <a:noAutofit/>
        </a:bodyPr>
        <a:lstStyle/>
        <a:p>
          <a:pPr marL="0" lvl="0" indent="0" algn="ctr" defTabSz="622300">
            <a:lnSpc>
              <a:spcPct val="90000"/>
            </a:lnSpc>
            <a:spcBef>
              <a:spcPct val="0"/>
            </a:spcBef>
            <a:spcAft>
              <a:spcPct val="35000"/>
            </a:spcAft>
            <a:buNone/>
          </a:pPr>
          <a:r>
            <a:rPr lang="fa-IR" sz="1400" b="1" kern="1200" dirty="0">
              <a:solidFill>
                <a:srgbClr val="002060"/>
              </a:solidFill>
              <a:cs typeface="B Nazanin" panose="00000400000000000000" pitchFamily="2" charset="-78"/>
            </a:rPr>
            <a:t>محاسبات اقتصادی</a:t>
          </a:r>
          <a:endParaRPr lang="en-US" sz="1400" b="1" kern="1200" dirty="0">
            <a:solidFill>
              <a:srgbClr val="002060"/>
            </a:solidFill>
            <a:cs typeface="B Nazanin" panose="00000400000000000000" pitchFamily="2" charset="-78"/>
          </a:endParaRPr>
        </a:p>
      </dsp:txBody>
      <dsp:txXfrm rot="10800000">
        <a:off x="276300" y="1102429"/>
        <a:ext cx="815745" cy="543830"/>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8829A7-CB7F-45AF-95E0-2E8F40FB30E8}">
      <dsp:nvSpPr>
        <dsp:cNvPr id="0" name=""/>
        <dsp:cNvSpPr/>
      </dsp:nvSpPr>
      <dsp:spPr>
        <a:xfrm rot="10800000">
          <a:off x="7618010" y="1102429"/>
          <a:ext cx="1359575" cy="543830"/>
        </a:xfrm>
        <a:prstGeom prst="homePlate">
          <a:avLst/>
        </a:prstGeom>
        <a:solidFill>
          <a:schemeClr val="tx1">
            <a:lumMod val="40000"/>
            <a:lumOff val="6000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669" tIns="37338" rIns="74676" bIns="37338" numCol="1" spcCol="1270" anchor="ctr" anchorCtr="0">
          <a:noAutofit/>
        </a:bodyPr>
        <a:lstStyle/>
        <a:p>
          <a:pPr marL="0" lvl="0" indent="0" algn="ctr" defTabSz="622300">
            <a:lnSpc>
              <a:spcPct val="90000"/>
            </a:lnSpc>
            <a:spcBef>
              <a:spcPct val="0"/>
            </a:spcBef>
            <a:spcAft>
              <a:spcPct val="35000"/>
            </a:spcAft>
            <a:buNone/>
          </a:pPr>
          <a:r>
            <a:rPr lang="fa-IR" sz="1400" b="1" kern="1200" dirty="0">
              <a:solidFill>
                <a:srgbClr val="002060"/>
              </a:solidFill>
              <a:cs typeface="B Nazanin" panose="00000400000000000000" pitchFamily="2" charset="-78"/>
            </a:rPr>
            <a:t>مقدمه</a:t>
          </a:r>
          <a:endParaRPr lang="en-US" sz="1400" b="1" kern="1200" dirty="0">
            <a:solidFill>
              <a:srgbClr val="002060"/>
            </a:solidFill>
            <a:cs typeface="B Nazanin" panose="00000400000000000000" pitchFamily="2" charset="-78"/>
          </a:endParaRPr>
        </a:p>
      </dsp:txBody>
      <dsp:txXfrm rot="10800000">
        <a:off x="7753967" y="1102429"/>
        <a:ext cx="1223618" cy="543830"/>
      </dsp:txXfrm>
    </dsp:sp>
    <dsp:sp modelId="{2D487051-B733-49A1-B084-6F3D48AD60D0}">
      <dsp:nvSpPr>
        <dsp:cNvPr id="0" name=""/>
        <dsp:cNvSpPr/>
      </dsp:nvSpPr>
      <dsp:spPr>
        <a:xfrm rot="10800000">
          <a:off x="6530349" y="1102429"/>
          <a:ext cx="1359575" cy="543830"/>
        </a:xfrm>
        <a:prstGeom prst="chevron">
          <a:avLst/>
        </a:prstGeom>
        <a:solidFill>
          <a:schemeClr val="tx1">
            <a:lumMod val="40000"/>
            <a:lumOff val="6000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669" tIns="37338" rIns="56007" bIns="37338" numCol="1" spcCol="1270" anchor="ctr" anchorCtr="0">
          <a:noAutofit/>
        </a:bodyPr>
        <a:lstStyle/>
        <a:p>
          <a:pPr marL="0" lvl="0" indent="0" algn="ctr" defTabSz="622300">
            <a:lnSpc>
              <a:spcPct val="90000"/>
            </a:lnSpc>
            <a:spcBef>
              <a:spcPct val="0"/>
            </a:spcBef>
            <a:spcAft>
              <a:spcPct val="35000"/>
            </a:spcAft>
            <a:buNone/>
          </a:pPr>
          <a:r>
            <a:rPr lang="fa-IR" sz="1400" b="1" kern="1200" dirty="0">
              <a:solidFill>
                <a:srgbClr val="002060"/>
              </a:solidFill>
              <a:cs typeface="B Nazanin" panose="00000400000000000000" pitchFamily="2" charset="-78"/>
            </a:rPr>
            <a:t>خواص</a:t>
          </a:r>
          <a:endParaRPr lang="en-US" sz="1400" b="1" kern="1200" dirty="0">
            <a:solidFill>
              <a:srgbClr val="002060"/>
            </a:solidFill>
            <a:cs typeface="B Nazanin" panose="00000400000000000000" pitchFamily="2" charset="-78"/>
          </a:endParaRPr>
        </a:p>
      </dsp:txBody>
      <dsp:txXfrm rot="10800000">
        <a:off x="6802264" y="1102429"/>
        <a:ext cx="815745" cy="543830"/>
      </dsp:txXfrm>
    </dsp:sp>
    <dsp:sp modelId="{0D531496-288A-4A6E-A63D-C15773A9763B}">
      <dsp:nvSpPr>
        <dsp:cNvPr id="0" name=""/>
        <dsp:cNvSpPr/>
      </dsp:nvSpPr>
      <dsp:spPr>
        <a:xfrm rot="10800000">
          <a:off x="5442689" y="1102429"/>
          <a:ext cx="1359575" cy="543830"/>
        </a:xfrm>
        <a:prstGeom prst="chevron">
          <a:avLst/>
        </a:prstGeom>
        <a:solidFill>
          <a:schemeClr val="tx1">
            <a:lumMod val="40000"/>
            <a:lumOff val="6000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669" tIns="37338" rIns="56007" bIns="37338" numCol="1" spcCol="1270" anchor="ctr" anchorCtr="0">
          <a:noAutofit/>
        </a:bodyPr>
        <a:lstStyle/>
        <a:p>
          <a:pPr marL="0" lvl="0" indent="0" algn="ctr" defTabSz="622300">
            <a:lnSpc>
              <a:spcPct val="90000"/>
            </a:lnSpc>
            <a:spcBef>
              <a:spcPct val="0"/>
            </a:spcBef>
            <a:spcAft>
              <a:spcPct val="35000"/>
            </a:spcAft>
            <a:buNone/>
          </a:pPr>
          <a:r>
            <a:rPr lang="fa-IR" sz="1400" b="1" kern="1200" dirty="0">
              <a:solidFill>
                <a:srgbClr val="002060"/>
              </a:solidFill>
              <a:cs typeface="B Nazanin" panose="00000400000000000000" pitchFamily="2" charset="-78"/>
            </a:rPr>
            <a:t>تاریخچه</a:t>
          </a:r>
          <a:endParaRPr lang="en-US" sz="1400" b="1" kern="1200" dirty="0">
            <a:solidFill>
              <a:srgbClr val="002060"/>
            </a:solidFill>
            <a:cs typeface="B Nazanin" panose="00000400000000000000" pitchFamily="2" charset="-78"/>
          </a:endParaRPr>
        </a:p>
      </dsp:txBody>
      <dsp:txXfrm rot="10800000">
        <a:off x="5714604" y="1102429"/>
        <a:ext cx="815745" cy="543830"/>
      </dsp:txXfrm>
    </dsp:sp>
    <dsp:sp modelId="{51EE115F-531D-43A9-9ABF-F7D4196C1C2B}">
      <dsp:nvSpPr>
        <dsp:cNvPr id="0" name=""/>
        <dsp:cNvSpPr/>
      </dsp:nvSpPr>
      <dsp:spPr>
        <a:xfrm rot="10800000">
          <a:off x="4355028" y="1102429"/>
          <a:ext cx="1359575" cy="543830"/>
        </a:xfrm>
        <a:prstGeom prst="chevron">
          <a:avLst/>
        </a:prstGeom>
        <a:solidFill>
          <a:schemeClr val="tx1">
            <a:lumMod val="40000"/>
            <a:lumOff val="6000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669" tIns="37338" rIns="56007" bIns="37338" numCol="1" spcCol="1270" anchor="ctr" anchorCtr="0">
          <a:noAutofit/>
        </a:bodyPr>
        <a:lstStyle/>
        <a:p>
          <a:pPr marL="0" lvl="0" indent="0" algn="ctr" defTabSz="622300">
            <a:lnSpc>
              <a:spcPct val="90000"/>
            </a:lnSpc>
            <a:spcBef>
              <a:spcPct val="0"/>
            </a:spcBef>
            <a:spcAft>
              <a:spcPct val="35000"/>
            </a:spcAft>
            <a:buNone/>
          </a:pPr>
          <a:r>
            <a:rPr lang="fa-IR" sz="1400" b="1" kern="1200" dirty="0">
              <a:solidFill>
                <a:srgbClr val="002060"/>
              </a:solidFill>
              <a:cs typeface="B Nazanin" panose="00000400000000000000" pitchFamily="2" charset="-78"/>
            </a:rPr>
            <a:t>کاربرد</a:t>
          </a:r>
          <a:endParaRPr lang="en-US" sz="1400" b="1" kern="1200" dirty="0">
            <a:solidFill>
              <a:srgbClr val="002060"/>
            </a:solidFill>
            <a:cs typeface="B Nazanin" panose="00000400000000000000" pitchFamily="2" charset="-78"/>
          </a:endParaRPr>
        </a:p>
      </dsp:txBody>
      <dsp:txXfrm rot="10800000">
        <a:off x="4626943" y="1102429"/>
        <a:ext cx="815745" cy="543830"/>
      </dsp:txXfrm>
    </dsp:sp>
    <dsp:sp modelId="{04F108E5-E860-41BB-9B75-7EE70E2A5B7A}">
      <dsp:nvSpPr>
        <dsp:cNvPr id="0" name=""/>
        <dsp:cNvSpPr/>
      </dsp:nvSpPr>
      <dsp:spPr>
        <a:xfrm rot="10800000">
          <a:off x="3267367" y="1089730"/>
          <a:ext cx="1359575" cy="543830"/>
        </a:xfrm>
        <a:prstGeom prst="chevron">
          <a:avLst/>
        </a:prstGeom>
        <a:gradFill rotWithShape="1">
          <a:gsLst>
            <a:gs pos="0">
              <a:schemeClr val="dk1">
                <a:shade val="51000"/>
                <a:satMod val="130000"/>
              </a:schemeClr>
            </a:gs>
            <a:gs pos="80000">
              <a:schemeClr val="dk1">
                <a:shade val="93000"/>
                <a:satMod val="130000"/>
              </a:schemeClr>
            </a:gs>
            <a:gs pos="100000">
              <a:schemeClr val="dk1">
                <a:shade val="94000"/>
                <a:satMod val="135000"/>
              </a:schemeClr>
            </a:gs>
          </a:gsLst>
          <a:lin ang="16200000" scaled="0"/>
        </a:gradFill>
        <a:ln w="9525" cap="flat" cmpd="sng" algn="ctr">
          <a:solidFill>
            <a:schemeClr val="dk1">
              <a:shade val="95000"/>
              <a:satMod val="105000"/>
            </a:schemeClr>
          </a:solidFill>
          <a:prstDash val="solid"/>
        </a:ln>
        <a:effectLst>
          <a:outerShdw blurRad="40000" dist="23000" dir="5400000" rotWithShape="0">
            <a:srgbClr val="000000">
              <a:alpha val="35000"/>
            </a:srgbClr>
          </a:outerShdw>
        </a:effectLst>
      </dsp:spPr>
      <dsp:style>
        <a:lnRef idx="1">
          <a:schemeClr val="dk1"/>
        </a:lnRef>
        <a:fillRef idx="3">
          <a:schemeClr val="dk1"/>
        </a:fillRef>
        <a:effectRef idx="2">
          <a:schemeClr val="dk1"/>
        </a:effectRef>
        <a:fontRef idx="minor">
          <a:schemeClr val="lt1"/>
        </a:fontRef>
      </dsp:style>
      <dsp:txBody>
        <a:bodyPr spcFirstLastPara="0" vert="horz" wrap="square" lIns="18669" tIns="37338" rIns="56007" bIns="37338" numCol="1" spcCol="1270" anchor="ctr" anchorCtr="0">
          <a:noAutofit/>
        </a:bodyPr>
        <a:lstStyle/>
        <a:p>
          <a:pPr marL="0" lvl="0" indent="0" algn="ctr" defTabSz="622300">
            <a:lnSpc>
              <a:spcPct val="90000"/>
            </a:lnSpc>
            <a:spcBef>
              <a:spcPct val="0"/>
            </a:spcBef>
            <a:spcAft>
              <a:spcPct val="35000"/>
            </a:spcAft>
            <a:buNone/>
          </a:pPr>
          <a:r>
            <a:rPr lang="fa-IR" sz="1400" b="1" kern="1200" dirty="0">
              <a:solidFill>
                <a:srgbClr val="002060"/>
              </a:solidFill>
              <a:cs typeface="B Nazanin" panose="00000400000000000000" pitchFamily="2" charset="-78"/>
            </a:rPr>
            <a:t>روش های تولید</a:t>
          </a:r>
          <a:endParaRPr lang="en-US" sz="1400" b="1" kern="1200" dirty="0">
            <a:solidFill>
              <a:srgbClr val="002060"/>
            </a:solidFill>
            <a:cs typeface="B Nazanin" panose="00000400000000000000" pitchFamily="2" charset="-78"/>
          </a:endParaRPr>
        </a:p>
      </dsp:txBody>
      <dsp:txXfrm rot="10800000">
        <a:off x="3539282" y="1089730"/>
        <a:ext cx="815745" cy="543830"/>
      </dsp:txXfrm>
    </dsp:sp>
    <dsp:sp modelId="{C746960E-B78D-445A-8641-351C6C526219}">
      <dsp:nvSpPr>
        <dsp:cNvPr id="0" name=""/>
        <dsp:cNvSpPr/>
      </dsp:nvSpPr>
      <dsp:spPr>
        <a:xfrm rot="10800000">
          <a:off x="2179707" y="1102429"/>
          <a:ext cx="1359575" cy="543830"/>
        </a:xfrm>
        <a:prstGeom prst="chevron">
          <a:avLst/>
        </a:prstGeom>
        <a:solidFill>
          <a:schemeClr val="tx1">
            <a:lumMod val="40000"/>
            <a:lumOff val="6000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669" tIns="37338" rIns="56007" bIns="37338" numCol="1" spcCol="1270" anchor="ctr" anchorCtr="0">
          <a:noAutofit/>
        </a:bodyPr>
        <a:lstStyle/>
        <a:p>
          <a:pPr marL="0" lvl="0" indent="0" algn="ctr" defTabSz="622300">
            <a:lnSpc>
              <a:spcPct val="90000"/>
            </a:lnSpc>
            <a:spcBef>
              <a:spcPct val="0"/>
            </a:spcBef>
            <a:spcAft>
              <a:spcPct val="35000"/>
            </a:spcAft>
            <a:buNone/>
          </a:pPr>
          <a:r>
            <a:rPr lang="fa-IR" sz="1400" b="1" kern="1200" dirty="0">
              <a:solidFill>
                <a:srgbClr val="002060"/>
              </a:solidFill>
              <a:cs typeface="B Nazanin" panose="00000400000000000000" pitchFamily="2" charset="-78"/>
            </a:rPr>
            <a:t>بهترین روش تولید</a:t>
          </a:r>
          <a:endParaRPr lang="en-US" sz="1400" b="1" kern="1200" dirty="0">
            <a:solidFill>
              <a:srgbClr val="002060"/>
            </a:solidFill>
            <a:cs typeface="B Nazanin" panose="00000400000000000000" pitchFamily="2" charset="-78"/>
          </a:endParaRPr>
        </a:p>
      </dsp:txBody>
      <dsp:txXfrm rot="10800000">
        <a:off x="2451622" y="1102429"/>
        <a:ext cx="815745" cy="543830"/>
      </dsp:txXfrm>
    </dsp:sp>
    <dsp:sp modelId="{182F0344-D6E8-4562-917A-83243013AB1D}">
      <dsp:nvSpPr>
        <dsp:cNvPr id="0" name=""/>
        <dsp:cNvSpPr/>
      </dsp:nvSpPr>
      <dsp:spPr>
        <a:xfrm rot="10800000">
          <a:off x="1092046" y="1102429"/>
          <a:ext cx="1359575" cy="543830"/>
        </a:xfrm>
        <a:prstGeom prst="chevron">
          <a:avLst/>
        </a:prstGeom>
        <a:solidFill>
          <a:schemeClr val="tx1">
            <a:lumMod val="40000"/>
            <a:lumOff val="6000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669" tIns="37338" rIns="56007" bIns="37338" numCol="1" spcCol="1270" anchor="ctr" anchorCtr="0">
          <a:noAutofit/>
        </a:bodyPr>
        <a:lstStyle/>
        <a:p>
          <a:pPr marL="0" lvl="0" indent="0" algn="ctr" defTabSz="622300">
            <a:lnSpc>
              <a:spcPct val="90000"/>
            </a:lnSpc>
            <a:spcBef>
              <a:spcPct val="0"/>
            </a:spcBef>
            <a:spcAft>
              <a:spcPct val="35000"/>
            </a:spcAft>
            <a:buNone/>
          </a:pPr>
          <a:r>
            <a:rPr lang="fa-IR" sz="1400" b="1" kern="1200" dirty="0">
              <a:solidFill>
                <a:srgbClr val="002060"/>
              </a:solidFill>
              <a:cs typeface="B Nazanin" panose="00000400000000000000" pitchFamily="2" charset="-78"/>
            </a:rPr>
            <a:t>بررسی بازار</a:t>
          </a:r>
          <a:endParaRPr lang="en-US" sz="1400" b="1" kern="1200" dirty="0">
            <a:solidFill>
              <a:srgbClr val="002060"/>
            </a:solidFill>
            <a:cs typeface="B Nazanin" panose="00000400000000000000" pitchFamily="2" charset="-78"/>
          </a:endParaRPr>
        </a:p>
      </dsp:txBody>
      <dsp:txXfrm rot="10800000">
        <a:off x="1363961" y="1102429"/>
        <a:ext cx="815745" cy="543830"/>
      </dsp:txXfrm>
    </dsp:sp>
    <dsp:sp modelId="{170D9D3D-373F-4445-9632-F74784FB7EF1}">
      <dsp:nvSpPr>
        <dsp:cNvPr id="0" name=""/>
        <dsp:cNvSpPr/>
      </dsp:nvSpPr>
      <dsp:spPr>
        <a:xfrm rot="10800000">
          <a:off x="4385" y="1102429"/>
          <a:ext cx="1359575" cy="543830"/>
        </a:xfrm>
        <a:prstGeom prst="chevron">
          <a:avLst/>
        </a:prstGeom>
        <a:solidFill>
          <a:schemeClr val="tx1">
            <a:lumMod val="40000"/>
            <a:lumOff val="6000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669" tIns="37338" rIns="56007" bIns="37338" numCol="1" spcCol="1270" anchor="ctr" anchorCtr="0">
          <a:noAutofit/>
        </a:bodyPr>
        <a:lstStyle/>
        <a:p>
          <a:pPr marL="0" lvl="0" indent="0" algn="ctr" defTabSz="622300">
            <a:lnSpc>
              <a:spcPct val="90000"/>
            </a:lnSpc>
            <a:spcBef>
              <a:spcPct val="0"/>
            </a:spcBef>
            <a:spcAft>
              <a:spcPct val="35000"/>
            </a:spcAft>
            <a:buNone/>
          </a:pPr>
          <a:r>
            <a:rPr lang="fa-IR" sz="1400" b="1" kern="1200" dirty="0">
              <a:solidFill>
                <a:srgbClr val="002060"/>
              </a:solidFill>
              <a:cs typeface="B Nazanin" panose="00000400000000000000" pitchFamily="2" charset="-78"/>
            </a:rPr>
            <a:t>محاسبات اقتصادی</a:t>
          </a:r>
          <a:endParaRPr lang="en-US" sz="1400" b="1" kern="1200" dirty="0">
            <a:solidFill>
              <a:srgbClr val="002060"/>
            </a:solidFill>
            <a:cs typeface="B Nazanin" panose="00000400000000000000" pitchFamily="2" charset="-78"/>
          </a:endParaRPr>
        </a:p>
      </dsp:txBody>
      <dsp:txXfrm rot="10800000">
        <a:off x="276300" y="1102429"/>
        <a:ext cx="815745" cy="543830"/>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8829A7-CB7F-45AF-95E0-2E8F40FB30E8}">
      <dsp:nvSpPr>
        <dsp:cNvPr id="0" name=""/>
        <dsp:cNvSpPr/>
      </dsp:nvSpPr>
      <dsp:spPr>
        <a:xfrm rot="10800000">
          <a:off x="7618010" y="554863"/>
          <a:ext cx="1359575" cy="543830"/>
        </a:xfrm>
        <a:prstGeom prst="homePlate">
          <a:avLst/>
        </a:prstGeom>
        <a:solidFill>
          <a:schemeClr val="tx1">
            <a:lumMod val="40000"/>
            <a:lumOff val="6000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669" tIns="37338" rIns="74676" bIns="37338" numCol="1" spcCol="1270" anchor="ctr" anchorCtr="0">
          <a:noAutofit/>
        </a:bodyPr>
        <a:lstStyle/>
        <a:p>
          <a:pPr marL="0" lvl="0" indent="0" algn="ctr" defTabSz="622300">
            <a:lnSpc>
              <a:spcPct val="90000"/>
            </a:lnSpc>
            <a:spcBef>
              <a:spcPct val="0"/>
            </a:spcBef>
            <a:spcAft>
              <a:spcPct val="35000"/>
            </a:spcAft>
            <a:buNone/>
          </a:pPr>
          <a:r>
            <a:rPr lang="fa-IR" sz="1400" b="1" kern="1200" dirty="0">
              <a:solidFill>
                <a:srgbClr val="002060"/>
              </a:solidFill>
              <a:cs typeface="B Nazanin" panose="00000400000000000000" pitchFamily="2" charset="-78"/>
            </a:rPr>
            <a:t>مقدمه</a:t>
          </a:r>
          <a:endParaRPr lang="en-US" sz="1400" b="1" kern="1200" dirty="0">
            <a:solidFill>
              <a:srgbClr val="002060"/>
            </a:solidFill>
            <a:cs typeface="B Nazanin" panose="00000400000000000000" pitchFamily="2" charset="-78"/>
          </a:endParaRPr>
        </a:p>
      </dsp:txBody>
      <dsp:txXfrm rot="10800000">
        <a:off x="7753967" y="554863"/>
        <a:ext cx="1223618" cy="543830"/>
      </dsp:txXfrm>
    </dsp:sp>
    <dsp:sp modelId="{2D487051-B733-49A1-B084-6F3D48AD60D0}">
      <dsp:nvSpPr>
        <dsp:cNvPr id="0" name=""/>
        <dsp:cNvSpPr/>
      </dsp:nvSpPr>
      <dsp:spPr>
        <a:xfrm rot="10800000">
          <a:off x="6530349" y="554863"/>
          <a:ext cx="1359575" cy="543830"/>
        </a:xfrm>
        <a:prstGeom prst="chevron">
          <a:avLst/>
        </a:prstGeom>
        <a:solidFill>
          <a:schemeClr val="tx1">
            <a:lumMod val="40000"/>
            <a:lumOff val="6000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669" tIns="37338" rIns="56007" bIns="37338" numCol="1" spcCol="1270" anchor="ctr" anchorCtr="0">
          <a:noAutofit/>
        </a:bodyPr>
        <a:lstStyle/>
        <a:p>
          <a:pPr marL="0" lvl="0" indent="0" algn="ctr" defTabSz="622300">
            <a:lnSpc>
              <a:spcPct val="90000"/>
            </a:lnSpc>
            <a:spcBef>
              <a:spcPct val="0"/>
            </a:spcBef>
            <a:spcAft>
              <a:spcPct val="35000"/>
            </a:spcAft>
            <a:buNone/>
          </a:pPr>
          <a:r>
            <a:rPr lang="fa-IR" sz="1400" b="1" kern="1200" dirty="0">
              <a:solidFill>
                <a:srgbClr val="002060"/>
              </a:solidFill>
              <a:cs typeface="B Nazanin" panose="00000400000000000000" pitchFamily="2" charset="-78"/>
            </a:rPr>
            <a:t>خواص</a:t>
          </a:r>
          <a:endParaRPr lang="en-US" sz="1400" b="1" kern="1200" dirty="0">
            <a:solidFill>
              <a:srgbClr val="002060"/>
            </a:solidFill>
            <a:cs typeface="B Nazanin" panose="00000400000000000000" pitchFamily="2" charset="-78"/>
          </a:endParaRPr>
        </a:p>
      </dsp:txBody>
      <dsp:txXfrm rot="10800000">
        <a:off x="6802264" y="554863"/>
        <a:ext cx="815745" cy="543830"/>
      </dsp:txXfrm>
    </dsp:sp>
    <dsp:sp modelId="{0D531496-288A-4A6E-A63D-C15773A9763B}">
      <dsp:nvSpPr>
        <dsp:cNvPr id="0" name=""/>
        <dsp:cNvSpPr/>
      </dsp:nvSpPr>
      <dsp:spPr>
        <a:xfrm rot="10800000">
          <a:off x="5442689" y="554863"/>
          <a:ext cx="1359575" cy="543830"/>
        </a:xfrm>
        <a:prstGeom prst="chevron">
          <a:avLst/>
        </a:prstGeom>
        <a:solidFill>
          <a:schemeClr val="tx1">
            <a:lumMod val="40000"/>
            <a:lumOff val="6000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669" tIns="37338" rIns="56007" bIns="37338" numCol="1" spcCol="1270" anchor="ctr" anchorCtr="0">
          <a:noAutofit/>
        </a:bodyPr>
        <a:lstStyle/>
        <a:p>
          <a:pPr marL="0" lvl="0" indent="0" algn="ctr" defTabSz="622300">
            <a:lnSpc>
              <a:spcPct val="90000"/>
            </a:lnSpc>
            <a:spcBef>
              <a:spcPct val="0"/>
            </a:spcBef>
            <a:spcAft>
              <a:spcPct val="35000"/>
            </a:spcAft>
            <a:buNone/>
          </a:pPr>
          <a:r>
            <a:rPr lang="fa-IR" sz="1400" b="1" kern="1200" dirty="0">
              <a:solidFill>
                <a:srgbClr val="002060"/>
              </a:solidFill>
              <a:cs typeface="B Nazanin" panose="00000400000000000000" pitchFamily="2" charset="-78"/>
            </a:rPr>
            <a:t>تاریخچه</a:t>
          </a:r>
          <a:endParaRPr lang="en-US" sz="1400" b="1" kern="1200" dirty="0">
            <a:solidFill>
              <a:srgbClr val="002060"/>
            </a:solidFill>
            <a:cs typeface="B Nazanin" panose="00000400000000000000" pitchFamily="2" charset="-78"/>
          </a:endParaRPr>
        </a:p>
      </dsp:txBody>
      <dsp:txXfrm rot="10800000">
        <a:off x="5714604" y="554863"/>
        <a:ext cx="815745" cy="543830"/>
      </dsp:txXfrm>
    </dsp:sp>
    <dsp:sp modelId="{51EE115F-531D-43A9-9ABF-F7D4196C1C2B}">
      <dsp:nvSpPr>
        <dsp:cNvPr id="0" name=""/>
        <dsp:cNvSpPr/>
      </dsp:nvSpPr>
      <dsp:spPr>
        <a:xfrm rot="10800000">
          <a:off x="4355028" y="554863"/>
          <a:ext cx="1359575" cy="543830"/>
        </a:xfrm>
        <a:prstGeom prst="chevron">
          <a:avLst/>
        </a:prstGeom>
        <a:solidFill>
          <a:schemeClr val="tx1">
            <a:lumMod val="40000"/>
            <a:lumOff val="6000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669" tIns="37338" rIns="56007" bIns="37338" numCol="1" spcCol="1270" anchor="ctr" anchorCtr="0">
          <a:noAutofit/>
        </a:bodyPr>
        <a:lstStyle/>
        <a:p>
          <a:pPr marL="0" lvl="0" indent="0" algn="ctr" defTabSz="622300">
            <a:lnSpc>
              <a:spcPct val="90000"/>
            </a:lnSpc>
            <a:spcBef>
              <a:spcPct val="0"/>
            </a:spcBef>
            <a:spcAft>
              <a:spcPct val="35000"/>
            </a:spcAft>
            <a:buNone/>
          </a:pPr>
          <a:r>
            <a:rPr lang="fa-IR" sz="1400" b="1" kern="1200" dirty="0">
              <a:solidFill>
                <a:srgbClr val="002060"/>
              </a:solidFill>
              <a:cs typeface="B Nazanin" panose="00000400000000000000" pitchFamily="2" charset="-78"/>
            </a:rPr>
            <a:t>کاربرد</a:t>
          </a:r>
          <a:endParaRPr lang="en-US" sz="1400" b="1" kern="1200" dirty="0">
            <a:solidFill>
              <a:srgbClr val="002060"/>
            </a:solidFill>
            <a:cs typeface="B Nazanin" panose="00000400000000000000" pitchFamily="2" charset="-78"/>
          </a:endParaRPr>
        </a:p>
      </dsp:txBody>
      <dsp:txXfrm rot="10800000">
        <a:off x="4626943" y="554863"/>
        <a:ext cx="815745" cy="543830"/>
      </dsp:txXfrm>
    </dsp:sp>
    <dsp:sp modelId="{04F108E5-E860-41BB-9B75-7EE70E2A5B7A}">
      <dsp:nvSpPr>
        <dsp:cNvPr id="0" name=""/>
        <dsp:cNvSpPr/>
      </dsp:nvSpPr>
      <dsp:spPr>
        <a:xfrm rot="10800000">
          <a:off x="3267367" y="554863"/>
          <a:ext cx="1359575" cy="543830"/>
        </a:xfrm>
        <a:prstGeom prst="chevron">
          <a:avLst/>
        </a:prstGeom>
        <a:gradFill rotWithShape="1">
          <a:gsLst>
            <a:gs pos="0">
              <a:schemeClr val="dk1">
                <a:shade val="51000"/>
                <a:satMod val="130000"/>
              </a:schemeClr>
            </a:gs>
            <a:gs pos="80000">
              <a:schemeClr val="dk1">
                <a:shade val="93000"/>
                <a:satMod val="130000"/>
              </a:schemeClr>
            </a:gs>
            <a:gs pos="100000">
              <a:schemeClr val="dk1">
                <a:shade val="94000"/>
                <a:satMod val="135000"/>
              </a:schemeClr>
            </a:gs>
          </a:gsLst>
          <a:lin ang="16200000" scaled="0"/>
        </a:gradFill>
        <a:ln w="9525" cap="flat" cmpd="sng" algn="ctr">
          <a:solidFill>
            <a:schemeClr val="dk1">
              <a:shade val="95000"/>
              <a:satMod val="105000"/>
            </a:schemeClr>
          </a:solidFill>
          <a:prstDash val="solid"/>
        </a:ln>
        <a:effectLst>
          <a:outerShdw blurRad="40000" dist="23000" dir="5400000" rotWithShape="0">
            <a:srgbClr val="000000">
              <a:alpha val="35000"/>
            </a:srgbClr>
          </a:outerShdw>
        </a:effectLst>
      </dsp:spPr>
      <dsp:style>
        <a:lnRef idx="1">
          <a:schemeClr val="dk1"/>
        </a:lnRef>
        <a:fillRef idx="3">
          <a:schemeClr val="dk1"/>
        </a:fillRef>
        <a:effectRef idx="2">
          <a:schemeClr val="dk1"/>
        </a:effectRef>
        <a:fontRef idx="minor">
          <a:schemeClr val="lt1"/>
        </a:fontRef>
      </dsp:style>
      <dsp:txBody>
        <a:bodyPr spcFirstLastPara="0" vert="horz" wrap="square" lIns="18669" tIns="37338" rIns="56007" bIns="37338" numCol="1" spcCol="1270" anchor="ctr" anchorCtr="0">
          <a:noAutofit/>
        </a:bodyPr>
        <a:lstStyle/>
        <a:p>
          <a:pPr marL="0" lvl="0" indent="0" algn="ctr" defTabSz="622300">
            <a:lnSpc>
              <a:spcPct val="90000"/>
            </a:lnSpc>
            <a:spcBef>
              <a:spcPct val="0"/>
            </a:spcBef>
            <a:spcAft>
              <a:spcPct val="35000"/>
            </a:spcAft>
            <a:buNone/>
          </a:pPr>
          <a:r>
            <a:rPr lang="fa-IR" sz="1400" b="1" kern="1200" dirty="0">
              <a:solidFill>
                <a:srgbClr val="002060"/>
              </a:solidFill>
              <a:cs typeface="B Nazanin" panose="00000400000000000000" pitchFamily="2" charset="-78"/>
            </a:rPr>
            <a:t>روش های تولید</a:t>
          </a:r>
          <a:endParaRPr lang="en-US" sz="1400" b="1" kern="1200" dirty="0">
            <a:solidFill>
              <a:srgbClr val="002060"/>
            </a:solidFill>
            <a:cs typeface="B Nazanin" panose="00000400000000000000" pitchFamily="2" charset="-78"/>
          </a:endParaRPr>
        </a:p>
      </dsp:txBody>
      <dsp:txXfrm rot="10800000">
        <a:off x="3539282" y="554863"/>
        <a:ext cx="815745" cy="543830"/>
      </dsp:txXfrm>
    </dsp:sp>
    <dsp:sp modelId="{C746960E-B78D-445A-8641-351C6C526219}">
      <dsp:nvSpPr>
        <dsp:cNvPr id="0" name=""/>
        <dsp:cNvSpPr/>
      </dsp:nvSpPr>
      <dsp:spPr>
        <a:xfrm rot="10800000">
          <a:off x="2179707" y="554863"/>
          <a:ext cx="1359575" cy="543830"/>
        </a:xfrm>
        <a:prstGeom prst="chevron">
          <a:avLst/>
        </a:prstGeom>
        <a:solidFill>
          <a:schemeClr val="tx1">
            <a:lumMod val="40000"/>
            <a:lumOff val="6000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669" tIns="37338" rIns="56007" bIns="37338" numCol="1" spcCol="1270" anchor="ctr" anchorCtr="0">
          <a:noAutofit/>
        </a:bodyPr>
        <a:lstStyle/>
        <a:p>
          <a:pPr marL="0" lvl="0" indent="0" algn="ctr" defTabSz="622300">
            <a:lnSpc>
              <a:spcPct val="90000"/>
            </a:lnSpc>
            <a:spcBef>
              <a:spcPct val="0"/>
            </a:spcBef>
            <a:spcAft>
              <a:spcPct val="35000"/>
            </a:spcAft>
            <a:buNone/>
          </a:pPr>
          <a:r>
            <a:rPr lang="fa-IR" sz="1400" b="1" kern="1200" dirty="0">
              <a:solidFill>
                <a:srgbClr val="002060"/>
              </a:solidFill>
              <a:cs typeface="B Nazanin" panose="00000400000000000000" pitchFamily="2" charset="-78"/>
            </a:rPr>
            <a:t>بهترین روش تولید</a:t>
          </a:r>
          <a:endParaRPr lang="en-US" sz="1400" b="1" kern="1200" dirty="0">
            <a:solidFill>
              <a:srgbClr val="002060"/>
            </a:solidFill>
            <a:cs typeface="B Nazanin" panose="00000400000000000000" pitchFamily="2" charset="-78"/>
          </a:endParaRPr>
        </a:p>
      </dsp:txBody>
      <dsp:txXfrm rot="10800000">
        <a:off x="2451622" y="554863"/>
        <a:ext cx="815745" cy="543830"/>
      </dsp:txXfrm>
    </dsp:sp>
    <dsp:sp modelId="{182F0344-D6E8-4562-917A-83243013AB1D}">
      <dsp:nvSpPr>
        <dsp:cNvPr id="0" name=""/>
        <dsp:cNvSpPr/>
      </dsp:nvSpPr>
      <dsp:spPr>
        <a:xfrm rot="10800000">
          <a:off x="1092046" y="554863"/>
          <a:ext cx="1359575" cy="543830"/>
        </a:xfrm>
        <a:prstGeom prst="chevron">
          <a:avLst/>
        </a:prstGeom>
        <a:solidFill>
          <a:schemeClr val="tx1">
            <a:lumMod val="40000"/>
            <a:lumOff val="6000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669" tIns="37338" rIns="56007" bIns="37338" numCol="1" spcCol="1270" anchor="ctr" anchorCtr="0">
          <a:noAutofit/>
        </a:bodyPr>
        <a:lstStyle/>
        <a:p>
          <a:pPr marL="0" lvl="0" indent="0" algn="ctr" defTabSz="622300">
            <a:lnSpc>
              <a:spcPct val="90000"/>
            </a:lnSpc>
            <a:spcBef>
              <a:spcPct val="0"/>
            </a:spcBef>
            <a:spcAft>
              <a:spcPct val="35000"/>
            </a:spcAft>
            <a:buNone/>
          </a:pPr>
          <a:r>
            <a:rPr lang="fa-IR" sz="1400" b="1" kern="1200" dirty="0">
              <a:solidFill>
                <a:srgbClr val="002060"/>
              </a:solidFill>
              <a:cs typeface="B Nazanin" panose="00000400000000000000" pitchFamily="2" charset="-78"/>
            </a:rPr>
            <a:t>بررسی بازار</a:t>
          </a:r>
          <a:endParaRPr lang="en-US" sz="1400" b="1" kern="1200" dirty="0">
            <a:solidFill>
              <a:srgbClr val="002060"/>
            </a:solidFill>
            <a:cs typeface="B Nazanin" panose="00000400000000000000" pitchFamily="2" charset="-78"/>
          </a:endParaRPr>
        </a:p>
      </dsp:txBody>
      <dsp:txXfrm rot="10800000">
        <a:off x="1363961" y="554863"/>
        <a:ext cx="815745" cy="543830"/>
      </dsp:txXfrm>
    </dsp:sp>
    <dsp:sp modelId="{170D9D3D-373F-4445-9632-F74784FB7EF1}">
      <dsp:nvSpPr>
        <dsp:cNvPr id="0" name=""/>
        <dsp:cNvSpPr/>
      </dsp:nvSpPr>
      <dsp:spPr>
        <a:xfrm rot="10800000">
          <a:off x="4385" y="554863"/>
          <a:ext cx="1359575" cy="543830"/>
        </a:xfrm>
        <a:prstGeom prst="chevron">
          <a:avLst/>
        </a:prstGeom>
        <a:solidFill>
          <a:schemeClr val="tx1">
            <a:lumMod val="40000"/>
            <a:lumOff val="6000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669" tIns="37338" rIns="56007" bIns="37338" numCol="1" spcCol="1270" anchor="ctr" anchorCtr="0">
          <a:noAutofit/>
        </a:bodyPr>
        <a:lstStyle/>
        <a:p>
          <a:pPr marL="0" lvl="0" indent="0" algn="ctr" defTabSz="622300">
            <a:lnSpc>
              <a:spcPct val="90000"/>
            </a:lnSpc>
            <a:spcBef>
              <a:spcPct val="0"/>
            </a:spcBef>
            <a:spcAft>
              <a:spcPct val="35000"/>
            </a:spcAft>
            <a:buNone/>
          </a:pPr>
          <a:r>
            <a:rPr lang="fa-IR" sz="1400" b="1" kern="1200" dirty="0">
              <a:solidFill>
                <a:srgbClr val="002060"/>
              </a:solidFill>
              <a:cs typeface="B Nazanin" panose="00000400000000000000" pitchFamily="2" charset="-78"/>
            </a:rPr>
            <a:t>محاسبات اقتصادی</a:t>
          </a:r>
          <a:endParaRPr lang="en-US" sz="1400" b="1" kern="1200" dirty="0">
            <a:solidFill>
              <a:srgbClr val="002060"/>
            </a:solidFill>
            <a:cs typeface="B Nazanin" panose="00000400000000000000" pitchFamily="2" charset="-78"/>
          </a:endParaRPr>
        </a:p>
      </dsp:txBody>
      <dsp:txXfrm rot="10800000">
        <a:off x="276300" y="554863"/>
        <a:ext cx="815745" cy="543830"/>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8829A7-CB7F-45AF-95E0-2E8F40FB30E8}">
      <dsp:nvSpPr>
        <dsp:cNvPr id="0" name=""/>
        <dsp:cNvSpPr/>
      </dsp:nvSpPr>
      <dsp:spPr>
        <a:xfrm rot="10800000">
          <a:off x="7618010" y="1102429"/>
          <a:ext cx="1359575" cy="543830"/>
        </a:xfrm>
        <a:prstGeom prst="homePlate">
          <a:avLst/>
        </a:prstGeom>
        <a:solidFill>
          <a:schemeClr val="tx1">
            <a:lumMod val="40000"/>
            <a:lumOff val="6000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669" tIns="37338" rIns="74676" bIns="37338" numCol="1" spcCol="1270" anchor="ctr" anchorCtr="0">
          <a:noAutofit/>
        </a:bodyPr>
        <a:lstStyle/>
        <a:p>
          <a:pPr marL="0" lvl="0" indent="0" algn="ctr" defTabSz="622300">
            <a:lnSpc>
              <a:spcPct val="90000"/>
            </a:lnSpc>
            <a:spcBef>
              <a:spcPct val="0"/>
            </a:spcBef>
            <a:spcAft>
              <a:spcPct val="35000"/>
            </a:spcAft>
            <a:buNone/>
          </a:pPr>
          <a:r>
            <a:rPr lang="fa-IR" sz="1400" b="1" kern="1200" dirty="0">
              <a:solidFill>
                <a:srgbClr val="002060"/>
              </a:solidFill>
              <a:cs typeface="B Nazanin" panose="00000400000000000000" pitchFamily="2" charset="-78"/>
            </a:rPr>
            <a:t>مقدمه</a:t>
          </a:r>
          <a:endParaRPr lang="en-US" sz="1400" b="1" kern="1200" dirty="0">
            <a:solidFill>
              <a:srgbClr val="002060"/>
            </a:solidFill>
            <a:cs typeface="B Nazanin" panose="00000400000000000000" pitchFamily="2" charset="-78"/>
          </a:endParaRPr>
        </a:p>
      </dsp:txBody>
      <dsp:txXfrm rot="10800000">
        <a:off x="7753967" y="1102429"/>
        <a:ext cx="1223618" cy="543830"/>
      </dsp:txXfrm>
    </dsp:sp>
    <dsp:sp modelId="{2D487051-B733-49A1-B084-6F3D48AD60D0}">
      <dsp:nvSpPr>
        <dsp:cNvPr id="0" name=""/>
        <dsp:cNvSpPr/>
      </dsp:nvSpPr>
      <dsp:spPr>
        <a:xfrm rot="10800000">
          <a:off x="6530349" y="1102429"/>
          <a:ext cx="1359575" cy="543830"/>
        </a:xfrm>
        <a:prstGeom prst="chevron">
          <a:avLst/>
        </a:prstGeom>
        <a:solidFill>
          <a:schemeClr val="tx1">
            <a:lumMod val="40000"/>
            <a:lumOff val="6000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669" tIns="37338" rIns="56007" bIns="37338" numCol="1" spcCol="1270" anchor="ctr" anchorCtr="0">
          <a:noAutofit/>
        </a:bodyPr>
        <a:lstStyle/>
        <a:p>
          <a:pPr marL="0" lvl="0" indent="0" algn="ctr" defTabSz="622300">
            <a:lnSpc>
              <a:spcPct val="90000"/>
            </a:lnSpc>
            <a:spcBef>
              <a:spcPct val="0"/>
            </a:spcBef>
            <a:spcAft>
              <a:spcPct val="35000"/>
            </a:spcAft>
            <a:buNone/>
          </a:pPr>
          <a:r>
            <a:rPr lang="fa-IR" sz="1400" b="1" kern="1200" dirty="0">
              <a:solidFill>
                <a:srgbClr val="002060"/>
              </a:solidFill>
              <a:cs typeface="B Nazanin" panose="00000400000000000000" pitchFamily="2" charset="-78"/>
            </a:rPr>
            <a:t>خواص</a:t>
          </a:r>
          <a:endParaRPr lang="en-US" sz="1400" b="1" kern="1200" dirty="0">
            <a:solidFill>
              <a:srgbClr val="002060"/>
            </a:solidFill>
            <a:cs typeface="B Nazanin" panose="00000400000000000000" pitchFamily="2" charset="-78"/>
          </a:endParaRPr>
        </a:p>
      </dsp:txBody>
      <dsp:txXfrm rot="10800000">
        <a:off x="6802264" y="1102429"/>
        <a:ext cx="815745" cy="543830"/>
      </dsp:txXfrm>
    </dsp:sp>
    <dsp:sp modelId="{0D531496-288A-4A6E-A63D-C15773A9763B}">
      <dsp:nvSpPr>
        <dsp:cNvPr id="0" name=""/>
        <dsp:cNvSpPr/>
      </dsp:nvSpPr>
      <dsp:spPr>
        <a:xfrm rot="10800000">
          <a:off x="5442689" y="1102429"/>
          <a:ext cx="1359575" cy="543830"/>
        </a:xfrm>
        <a:prstGeom prst="chevron">
          <a:avLst/>
        </a:prstGeom>
        <a:solidFill>
          <a:schemeClr val="tx1">
            <a:lumMod val="40000"/>
            <a:lumOff val="6000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669" tIns="37338" rIns="56007" bIns="37338" numCol="1" spcCol="1270" anchor="ctr" anchorCtr="0">
          <a:noAutofit/>
        </a:bodyPr>
        <a:lstStyle/>
        <a:p>
          <a:pPr marL="0" lvl="0" indent="0" algn="ctr" defTabSz="622300">
            <a:lnSpc>
              <a:spcPct val="90000"/>
            </a:lnSpc>
            <a:spcBef>
              <a:spcPct val="0"/>
            </a:spcBef>
            <a:spcAft>
              <a:spcPct val="35000"/>
            </a:spcAft>
            <a:buNone/>
          </a:pPr>
          <a:r>
            <a:rPr lang="fa-IR" sz="1400" b="1" kern="1200" dirty="0">
              <a:solidFill>
                <a:srgbClr val="002060"/>
              </a:solidFill>
              <a:cs typeface="B Nazanin" panose="00000400000000000000" pitchFamily="2" charset="-78"/>
            </a:rPr>
            <a:t>تاریخچه</a:t>
          </a:r>
          <a:endParaRPr lang="en-US" sz="1400" b="1" kern="1200" dirty="0">
            <a:solidFill>
              <a:srgbClr val="002060"/>
            </a:solidFill>
            <a:cs typeface="B Nazanin" panose="00000400000000000000" pitchFamily="2" charset="-78"/>
          </a:endParaRPr>
        </a:p>
      </dsp:txBody>
      <dsp:txXfrm rot="10800000">
        <a:off x="5714604" y="1102429"/>
        <a:ext cx="815745" cy="543830"/>
      </dsp:txXfrm>
    </dsp:sp>
    <dsp:sp modelId="{51EE115F-531D-43A9-9ABF-F7D4196C1C2B}">
      <dsp:nvSpPr>
        <dsp:cNvPr id="0" name=""/>
        <dsp:cNvSpPr/>
      </dsp:nvSpPr>
      <dsp:spPr>
        <a:xfrm rot="10800000">
          <a:off x="4355028" y="1102429"/>
          <a:ext cx="1359575" cy="543830"/>
        </a:xfrm>
        <a:prstGeom prst="chevron">
          <a:avLst/>
        </a:prstGeom>
        <a:solidFill>
          <a:schemeClr val="tx1">
            <a:lumMod val="40000"/>
            <a:lumOff val="6000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669" tIns="37338" rIns="56007" bIns="37338" numCol="1" spcCol="1270" anchor="ctr" anchorCtr="0">
          <a:noAutofit/>
        </a:bodyPr>
        <a:lstStyle/>
        <a:p>
          <a:pPr marL="0" lvl="0" indent="0" algn="ctr" defTabSz="622300">
            <a:lnSpc>
              <a:spcPct val="90000"/>
            </a:lnSpc>
            <a:spcBef>
              <a:spcPct val="0"/>
            </a:spcBef>
            <a:spcAft>
              <a:spcPct val="35000"/>
            </a:spcAft>
            <a:buNone/>
          </a:pPr>
          <a:r>
            <a:rPr lang="fa-IR" sz="1400" b="1" kern="1200" dirty="0">
              <a:solidFill>
                <a:srgbClr val="002060"/>
              </a:solidFill>
              <a:cs typeface="B Nazanin" panose="00000400000000000000" pitchFamily="2" charset="-78"/>
            </a:rPr>
            <a:t>کاربرد</a:t>
          </a:r>
          <a:endParaRPr lang="en-US" sz="1400" b="1" kern="1200" dirty="0">
            <a:solidFill>
              <a:srgbClr val="002060"/>
            </a:solidFill>
            <a:cs typeface="B Nazanin" panose="00000400000000000000" pitchFamily="2" charset="-78"/>
          </a:endParaRPr>
        </a:p>
      </dsp:txBody>
      <dsp:txXfrm rot="10800000">
        <a:off x="4626943" y="1102429"/>
        <a:ext cx="815745" cy="543830"/>
      </dsp:txXfrm>
    </dsp:sp>
    <dsp:sp modelId="{04F108E5-E860-41BB-9B75-7EE70E2A5B7A}">
      <dsp:nvSpPr>
        <dsp:cNvPr id="0" name=""/>
        <dsp:cNvSpPr/>
      </dsp:nvSpPr>
      <dsp:spPr>
        <a:xfrm rot="10800000">
          <a:off x="3267367" y="1102429"/>
          <a:ext cx="1359575" cy="543830"/>
        </a:xfrm>
        <a:prstGeom prst="chevron">
          <a:avLst/>
        </a:prstGeom>
        <a:gradFill rotWithShape="1">
          <a:gsLst>
            <a:gs pos="0">
              <a:schemeClr val="dk1">
                <a:shade val="51000"/>
                <a:satMod val="130000"/>
              </a:schemeClr>
            </a:gs>
            <a:gs pos="80000">
              <a:schemeClr val="dk1">
                <a:shade val="93000"/>
                <a:satMod val="130000"/>
              </a:schemeClr>
            </a:gs>
            <a:gs pos="100000">
              <a:schemeClr val="dk1">
                <a:shade val="94000"/>
                <a:satMod val="135000"/>
              </a:schemeClr>
            </a:gs>
          </a:gsLst>
          <a:lin ang="16200000" scaled="0"/>
        </a:gradFill>
        <a:ln w="9525" cap="flat" cmpd="sng" algn="ctr">
          <a:solidFill>
            <a:schemeClr val="dk1">
              <a:shade val="95000"/>
              <a:satMod val="105000"/>
            </a:schemeClr>
          </a:solidFill>
          <a:prstDash val="solid"/>
        </a:ln>
        <a:effectLst>
          <a:outerShdw blurRad="40000" dist="23000" dir="5400000" rotWithShape="0">
            <a:srgbClr val="000000">
              <a:alpha val="35000"/>
            </a:srgbClr>
          </a:outerShdw>
        </a:effectLst>
      </dsp:spPr>
      <dsp:style>
        <a:lnRef idx="1">
          <a:schemeClr val="dk1"/>
        </a:lnRef>
        <a:fillRef idx="3">
          <a:schemeClr val="dk1"/>
        </a:fillRef>
        <a:effectRef idx="2">
          <a:schemeClr val="dk1"/>
        </a:effectRef>
        <a:fontRef idx="minor">
          <a:schemeClr val="lt1"/>
        </a:fontRef>
      </dsp:style>
      <dsp:txBody>
        <a:bodyPr spcFirstLastPara="0" vert="horz" wrap="square" lIns="18669" tIns="37338" rIns="56007" bIns="37338" numCol="1" spcCol="1270" anchor="ctr" anchorCtr="0">
          <a:noAutofit/>
        </a:bodyPr>
        <a:lstStyle/>
        <a:p>
          <a:pPr marL="0" lvl="0" indent="0" algn="ctr" defTabSz="622300">
            <a:lnSpc>
              <a:spcPct val="90000"/>
            </a:lnSpc>
            <a:spcBef>
              <a:spcPct val="0"/>
            </a:spcBef>
            <a:spcAft>
              <a:spcPct val="35000"/>
            </a:spcAft>
            <a:buNone/>
          </a:pPr>
          <a:r>
            <a:rPr lang="fa-IR" sz="1400" b="1" kern="1200" dirty="0">
              <a:solidFill>
                <a:srgbClr val="002060"/>
              </a:solidFill>
              <a:cs typeface="B Nazanin" panose="00000400000000000000" pitchFamily="2" charset="-78"/>
            </a:rPr>
            <a:t>روش های تولید</a:t>
          </a:r>
          <a:endParaRPr lang="en-US" sz="1400" b="1" kern="1200" dirty="0">
            <a:solidFill>
              <a:srgbClr val="002060"/>
            </a:solidFill>
            <a:cs typeface="B Nazanin" panose="00000400000000000000" pitchFamily="2" charset="-78"/>
          </a:endParaRPr>
        </a:p>
      </dsp:txBody>
      <dsp:txXfrm rot="10800000">
        <a:off x="3539282" y="1102429"/>
        <a:ext cx="815745" cy="543830"/>
      </dsp:txXfrm>
    </dsp:sp>
    <dsp:sp modelId="{C746960E-B78D-445A-8641-351C6C526219}">
      <dsp:nvSpPr>
        <dsp:cNvPr id="0" name=""/>
        <dsp:cNvSpPr/>
      </dsp:nvSpPr>
      <dsp:spPr>
        <a:xfrm rot="10800000">
          <a:off x="2179707" y="1102429"/>
          <a:ext cx="1359575" cy="543830"/>
        </a:xfrm>
        <a:prstGeom prst="chevron">
          <a:avLst/>
        </a:prstGeom>
        <a:solidFill>
          <a:schemeClr val="tx1">
            <a:lumMod val="40000"/>
            <a:lumOff val="6000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669" tIns="37338" rIns="56007" bIns="37338" numCol="1" spcCol="1270" anchor="ctr" anchorCtr="0">
          <a:noAutofit/>
        </a:bodyPr>
        <a:lstStyle/>
        <a:p>
          <a:pPr marL="0" lvl="0" indent="0" algn="ctr" defTabSz="622300">
            <a:lnSpc>
              <a:spcPct val="90000"/>
            </a:lnSpc>
            <a:spcBef>
              <a:spcPct val="0"/>
            </a:spcBef>
            <a:spcAft>
              <a:spcPct val="35000"/>
            </a:spcAft>
            <a:buNone/>
          </a:pPr>
          <a:r>
            <a:rPr lang="fa-IR" sz="1400" b="1" kern="1200" dirty="0">
              <a:solidFill>
                <a:srgbClr val="002060"/>
              </a:solidFill>
              <a:cs typeface="B Nazanin" panose="00000400000000000000" pitchFamily="2" charset="-78"/>
            </a:rPr>
            <a:t>بهترین روش تولید</a:t>
          </a:r>
          <a:endParaRPr lang="en-US" sz="1400" b="1" kern="1200" dirty="0">
            <a:solidFill>
              <a:srgbClr val="002060"/>
            </a:solidFill>
            <a:cs typeface="B Nazanin" panose="00000400000000000000" pitchFamily="2" charset="-78"/>
          </a:endParaRPr>
        </a:p>
      </dsp:txBody>
      <dsp:txXfrm rot="10800000">
        <a:off x="2451622" y="1102429"/>
        <a:ext cx="815745" cy="543830"/>
      </dsp:txXfrm>
    </dsp:sp>
    <dsp:sp modelId="{182F0344-D6E8-4562-917A-83243013AB1D}">
      <dsp:nvSpPr>
        <dsp:cNvPr id="0" name=""/>
        <dsp:cNvSpPr/>
      </dsp:nvSpPr>
      <dsp:spPr>
        <a:xfrm rot="10800000">
          <a:off x="1092046" y="1102429"/>
          <a:ext cx="1359575" cy="543830"/>
        </a:xfrm>
        <a:prstGeom prst="chevron">
          <a:avLst/>
        </a:prstGeom>
        <a:solidFill>
          <a:schemeClr val="tx1">
            <a:lumMod val="40000"/>
            <a:lumOff val="6000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669" tIns="37338" rIns="56007" bIns="37338" numCol="1" spcCol="1270" anchor="ctr" anchorCtr="0">
          <a:noAutofit/>
        </a:bodyPr>
        <a:lstStyle/>
        <a:p>
          <a:pPr marL="0" lvl="0" indent="0" algn="ctr" defTabSz="622300">
            <a:lnSpc>
              <a:spcPct val="90000"/>
            </a:lnSpc>
            <a:spcBef>
              <a:spcPct val="0"/>
            </a:spcBef>
            <a:spcAft>
              <a:spcPct val="35000"/>
            </a:spcAft>
            <a:buNone/>
          </a:pPr>
          <a:r>
            <a:rPr lang="fa-IR" sz="1400" b="1" kern="1200" dirty="0">
              <a:solidFill>
                <a:srgbClr val="002060"/>
              </a:solidFill>
              <a:cs typeface="B Nazanin" panose="00000400000000000000" pitchFamily="2" charset="-78"/>
            </a:rPr>
            <a:t>بررسی بازار</a:t>
          </a:r>
          <a:endParaRPr lang="en-US" sz="1400" b="1" kern="1200" dirty="0">
            <a:solidFill>
              <a:srgbClr val="002060"/>
            </a:solidFill>
            <a:cs typeface="B Nazanin" panose="00000400000000000000" pitchFamily="2" charset="-78"/>
          </a:endParaRPr>
        </a:p>
      </dsp:txBody>
      <dsp:txXfrm rot="10800000">
        <a:off x="1363961" y="1102429"/>
        <a:ext cx="815745" cy="543830"/>
      </dsp:txXfrm>
    </dsp:sp>
    <dsp:sp modelId="{170D9D3D-373F-4445-9632-F74784FB7EF1}">
      <dsp:nvSpPr>
        <dsp:cNvPr id="0" name=""/>
        <dsp:cNvSpPr/>
      </dsp:nvSpPr>
      <dsp:spPr>
        <a:xfrm rot="10800000">
          <a:off x="4385" y="1102429"/>
          <a:ext cx="1359575" cy="543830"/>
        </a:xfrm>
        <a:prstGeom prst="chevron">
          <a:avLst/>
        </a:prstGeom>
        <a:solidFill>
          <a:schemeClr val="tx1">
            <a:lumMod val="40000"/>
            <a:lumOff val="6000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669" tIns="37338" rIns="56007" bIns="37338" numCol="1" spcCol="1270" anchor="ctr" anchorCtr="0">
          <a:noAutofit/>
        </a:bodyPr>
        <a:lstStyle/>
        <a:p>
          <a:pPr marL="0" lvl="0" indent="0" algn="ctr" defTabSz="622300">
            <a:lnSpc>
              <a:spcPct val="90000"/>
            </a:lnSpc>
            <a:spcBef>
              <a:spcPct val="0"/>
            </a:spcBef>
            <a:spcAft>
              <a:spcPct val="35000"/>
            </a:spcAft>
            <a:buNone/>
          </a:pPr>
          <a:r>
            <a:rPr lang="fa-IR" sz="1400" b="1" kern="1200" dirty="0">
              <a:solidFill>
                <a:srgbClr val="002060"/>
              </a:solidFill>
              <a:cs typeface="B Nazanin" panose="00000400000000000000" pitchFamily="2" charset="-78"/>
            </a:rPr>
            <a:t>محاسبات اقتصادی</a:t>
          </a:r>
          <a:endParaRPr lang="en-US" sz="1400" b="1" kern="1200" dirty="0">
            <a:solidFill>
              <a:srgbClr val="002060"/>
            </a:solidFill>
            <a:cs typeface="B Nazanin" panose="00000400000000000000" pitchFamily="2" charset="-78"/>
          </a:endParaRPr>
        </a:p>
      </dsp:txBody>
      <dsp:txXfrm rot="10800000">
        <a:off x="276300" y="1102429"/>
        <a:ext cx="815745" cy="543830"/>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8829A7-CB7F-45AF-95E0-2E8F40FB30E8}">
      <dsp:nvSpPr>
        <dsp:cNvPr id="0" name=""/>
        <dsp:cNvSpPr/>
      </dsp:nvSpPr>
      <dsp:spPr>
        <a:xfrm rot="10800000">
          <a:off x="7618010" y="1102429"/>
          <a:ext cx="1359575" cy="543830"/>
        </a:xfrm>
        <a:prstGeom prst="homePlate">
          <a:avLst/>
        </a:prstGeom>
        <a:solidFill>
          <a:schemeClr val="tx1">
            <a:lumMod val="40000"/>
            <a:lumOff val="6000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669" tIns="37338" rIns="74676" bIns="37338" numCol="1" spcCol="1270" anchor="ctr" anchorCtr="0">
          <a:noAutofit/>
        </a:bodyPr>
        <a:lstStyle/>
        <a:p>
          <a:pPr marL="0" lvl="0" indent="0" algn="ctr" defTabSz="622300">
            <a:lnSpc>
              <a:spcPct val="90000"/>
            </a:lnSpc>
            <a:spcBef>
              <a:spcPct val="0"/>
            </a:spcBef>
            <a:spcAft>
              <a:spcPct val="35000"/>
            </a:spcAft>
            <a:buNone/>
          </a:pPr>
          <a:r>
            <a:rPr lang="fa-IR" sz="1400" b="1" kern="1200" dirty="0">
              <a:solidFill>
                <a:srgbClr val="002060"/>
              </a:solidFill>
              <a:cs typeface="B Nazanin" panose="00000400000000000000" pitchFamily="2" charset="-78"/>
            </a:rPr>
            <a:t>مقدمه</a:t>
          </a:r>
          <a:endParaRPr lang="en-US" sz="1400" b="1" kern="1200" dirty="0">
            <a:solidFill>
              <a:srgbClr val="002060"/>
            </a:solidFill>
            <a:cs typeface="B Nazanin" panose="00000400000000000000" pitchFamily="2" charset="-78"/>
          </a:endParaRPr>
        </a:p>
      </dsp:txBody>
      <dsp:txXfrm rot="10800000">
        <a:off x="7753967" y="1102429"/>
        <a:ext cx="1223618" cy="543830"/>
      </dsp:txXfrm>
    </dsp:sp>
    <dsp:sp modelId="{2D487051-B733-49A1-B084-6F3D48AD60D0}">
      <dsp:nvSpPr>
        <dsp:cNvPr id="0" name=""/>
        <dsp:cNvSpPr/>
      </dsp:nvSpPr>
      <dsp:spPr>
        <a:xfrm rot="10800000">
          <a:off x="6530349" y="1102429"/>
          <a:ext cx="1359575" cy="543830"/>
        </a:xfrm>
        <a:prstGeom prst="chevron">
          <a:avLst/>
        </a:prstGeom>
        <a:solidFill>
          <a:schemeClr val="tx1">
            <a:lumMod val="40000"/>
            <a:lumOff val="6000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669" tIns="37338" rIns="56007" bIns="37338" numCol="1" spcCol="1270" anchor="ctr" anchorCtr="0">
          <a:noAutofit/>
        </a:bodyPr>
        <a:lstStyle/>
        <a:p>
          <a:pPr marL="0" lvl="0" indent="0" algn="ctr" defTabSz="622300">
            <a:lnSpc>
              <a:spcPct val="90000"/>
            </a:lnSpc>
            <a:spcBef>
              <a:spcPct val="0"/>
            </a:spcBef>
            <a:spcAft>
              <a:spcPct val="35000"/>
            </a:spcAft>
            <a:buNone/>
          </a:pPr>
          <a:r>
            <a:rPr lang="fa-IR" sz="1400" b="1" kern="1200" dirty="0">
              <a:solidFill>
                <a:srgbClr val="002060"/>
              </a:solidFill>
              <a:cs typeface="B Nazanin" panose="00000400000000000000" pitchFamily="2" charset="-78"/>
            </a:rPr>
            <a:t>خواص</a:t>
          </a:r>
          <a:endParaRPr lang="en-US" sz="1400" b="1" kern="1200" dirty="0">
            <a:solidFill>
              <a:srgbClr val="002060"/>
            </a:solidFill>
            <a:cs typeface="B Nazanin" panose="00000400000000000000" pitchFamily="2" charset="-78"/>
          </a:endParaRPr>
        </a:p>
      </dsp:txBody>
      <dsp:txXfrm rot="10800000">
        <a:off x="6802264" y="1102429"/>
        <a:ext cx="815745" cy="543830"/>
      </dsp:txXfrm>
    </dsp:sp>
    <dsp:sp modelId="{0D531496-288A-4A6E-A63D-C15773A9763B}">
      <dsp:nvSpPr>
        <dsp:cNvPr id="0" name=""/>
        <dsp:cNvSpPr/>
      </dsp:nvSpPr>
      <dsp:spPr>
        <a:xfrm rot="10800000">
          <a:off x="5442689" y="1102429"/>
          <a:ext cx="1359575" cy="543830"/>
        </a:xfrm>
        <a:prstGeom prst="chevron">
          <a:avLst/>
        </a:prstGeom>
        <a:solidFill>
          <a:schemeClr val="tx1">
            <a:lumMod val="40000"/>
            <a:lumOff val="6000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669" tIns="37338" rIns="56007" bIns="37338" numCol="1" spcCol="1270" anchor="ctr" anchorCtr="0">
          <a:noAutofit/>
        </a:bodyPr>
        <a:lstStyle/>
        <a:p>
          <a:pPr marL="0" lvl="0" indent="0" algn="ctr" defTabSz="622300">
            <a:lnSpc>
              <a:spcPct val="90000"/>
            </a:lnSpc>
            <a:spcBef>
              <a:spcPct val="0"/>
            </a:spcBef>
            <a:spcAft>
              <a:spcPct val="35000"/>
            </a:spcAft>
            <a:buNone/>
          </a:pPr>
          <a:r>
            <a:rPr lang="fa-IR" sz="1400" b="1" kern="1200" dirty="0">
              <a:solidFill>
                <a:srgbClr val="002060"/>
              </a:solidFill>
              <a:cs typeface="B Nazanin" panose="00000400000000000000" pitchFamily="2" charset="-78"/>
            </a:rPr>
            <a:t>تاریخچه</a:t>
          </a:r>
          <a:endParaRPr lang="en-US" sz="1400" b="1" kern="1200" dirty="0">
            <a:solidFill>
              <a:srgbClr val="002060"/>
            </a:solidFill>
            <a:cs typeface="B Nazanin" panose="00000400000000000000" pitchFamily="2" charset="-78"/>
          </a:endParaRPr>
        </a:p>
      </dsp:txBody>
      <dsp:txXfrm rot="10800000">
        <a:off x="5714604" y="1102429"/>
        <a:ext cx="815745" cy="543830"/>
      </dsp:txXfrm>
    </dsp:sp>
    <dsp:sp modelId="{51EE115F-531D-43A9-9ABF-F7D4196C1C2B}">
      <dsp:nvSpPr>
        <dsp:cNvPr id="0" name=""/>
        <dsp:cNvSpPr/>
      </dsp:nvSpPr>
      <dsp:spPr>
        <a:xfrm rot="10800000">
          <a:off x="4355028" y="1102429"/>
          <a:ext cx="1359575" cy="543830"/>
        </a:xfrm>
        <a:prstGeom prst="chevron">
          <a:avLst/>
        </a:prstGeom>
        <a:solidFill>
          <a:schemeClr val="tx1">
            <a:lumMod val="40000"/>
            <a:lumOff val="6000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669" tIns="37338" rIns="56007" bIns="37338" numCol="1" spcCol="1270" anchor="ctr" anchorCtr="0">
          <a:noAutofit/>
        </a:bodyPr>
        <a:lstStyle/>
        <a:p>
          <a:pPr marL="0" lvl="0" indent="0" algn="ctr" defTabSz="622300">
            <a:lnSpc>
              <a:spcPct val="90000"/>
            </a:lnSpc>
            <a:spcBef>
              <a:spcPct val="0"/>
            </a:spcBef>
            <a:spcAft>
              <a:spcPct val="35000"/>
            </a:spcAft>
            <a:buNone/>
          </a:pPr>
          <a:r>
            <a:rPr lang="fa-IR" sz="1400" b="1" kern="1200" dirty="0">
              <a:solidFill>
                <a:srgbClr val="002060"/>
              </a:solidFill>
              <a:cs typeface="B Nazanin" panose="00000400000000000000" pitchFamily="2" charset="-78"/>
            </a:rPr>
            <a:t>کاربرد</a:t>
          </a:r>
          <a:endParaRPr lang="en-US" sz="1400" b="1" kern="1200" dirty="0">
            <a:solidFill>
              <a:srgbClr val="002060"/>
            </a:solidFill>
            <a:cs typeface="B Nazanin" panose="00000400000000000000" pitchFamily="2" charset="-78"/>
          </a:endParaRPr>
        </a:p>
      </dsp:txBody>
      <dsp:txXfrm rot="10800000">
        <a:off x="4626943" y="1102429"/>
        <a:ext cx="815745" cy="543830"/>
      </dsp:txXfrm>
    </dsp:sp>
    <dsp:sp modelId="{04F108E5-E860-41BB-9B75-7EE70E2A5B7A}">
      <dsp:nvSpPr>
        <dsp:cNvPr id="0" name=""/>
        <dsp:cNvSpPr/>
      </dsp:nvSpPr>
      <dsp:spPr>
        <a:xfrm rot="10800000">
          <a:off x="3267367" y="1102429"/>
          <a:ext cx="1359575" cy="543830"/>
        </a:xfrm>
        <a:prstGeom prst="chevron">
          <a:avLst/>
        </a:prstGeom>
        <a:gradFill rotWithShape="1">
          <a:gsLst>
            <a:gs pos="0">
              <a:schemeClr val="dk1">
                <a:shade val="51000"/>
                <a:satMod val="130000"/>
              </a:schemeClr>
            </a:gs>
            <a:gs pos="80000">
              <a:schemeClr val="dk1">
                <a:shade val="93000"/>
                <a:satMod val="130000"/>
              </a:schemeClr>
            </a:gs>
            <a:gs pos="100000">
              <a:schemeClr val="dk1">
                <a:shade val="94000"/>
                <a:satMod val="135000"/>
              </a:schemeClr>
            </a:gs>
          </a:gsLst>
          <a:lin ang="16200000" scaled="0"/>
        </a:gradFill>
        <a:ln w="9525" cap="flat" cmpd="sng" algn="ctr">
          <a:solidFill>
            <a:schemeClr val="dk1">
              <a:shade val="95000"/>
              <a:satMod val="105000"/>
            </a:schemeClr>
          </a:solidFill>
          <a:prstDash val="solid"/>
        </a:ln>
        <a:effectLst>
          <a:outerShdw blurRad="40000" dist="23000" dir="5400000" rotWithShape="0">
            <a:srgbClr val="000000">
              <a:alpha val="35000"/>
            </a:srgbClr>
          </a:outerShdw>
        </a:effectLst>
      </dsp:spPr>
      <dsp:style>
        <a:lnRef idx="1">
          <a:schemeClr val="dk1"/>
        </a:lnRef>
        <a:fillRef idx="3">
          <a:schemeClr val="dk1"/>
        </a:fillRef>
        <a:effectRef idx="2">
          <a:schemeClr val="dk1"/>
        </a:effectRef>
        <a:fontRef idx="minor">
          <a:schemeClr val="lt1"/>
        </a:fontRef>
      </dsp:style>
      <dsp:txBody>
        <a:bodyPr spcFirstLastPara="0" vert="horz" wrap="square" lIns="18669" tIns="37338" rIns="56007" bIns="37338" numCol="1" spcCol="1270" anchor="ctr" anchorCtr="0">
          <a:noAutofit/>
        </a:bodyPr>
        <a:lstStyle/>
        <a:p>
          <a:pPr marL="0" lvl="0" indent="0" algn="ctr" defTabSz="622300">
            <a:lnSpc>
              <a:spcPct val="90000"/>
            </a:lnSpc>
            <a:spcBef>
              <a:spcPct val="0"/>
            </a:spcBef>
            <a:spcAft>
              <a:spcPct val="35000"/>
            </a:spcAft>
            <a:buNone/>
          </a:pPr>
          <a:r>
            <a:rPr lang="fa-IR" sz="1400" b="1" kern="1200" dirty="0">
              <a:solidFill>
                <a:srgbClr val="002060"/>
              </a:solidFill>
              <a:cs typeface="B Nazanin" panose="00000400000000000000" pitchFamily="2" charset="-78"/>
            </a:rPr>
            <a:t>روش های تولید</a:t>
          </a:r>
          <a:endParaRPr lang="en-US" sz="1400" b="1" kern="1200" dirty="0">
            <a:solidFill>
              <a:srgbClr val="002060"/>
            </a:solidFill>
            <a:cs typeface="B Nazanin" panose="00000400000000000000" pitchFamily="2" charset="-78"/>
          </a:endParaRPr>
        </a:p>
      </dsp:txBody>
      <dsp:txXfrm rot="10800000">
        <a:off x="3539282" y="1102429"/>
        <a:ext cx="815745" cy="543830"/>
      </dsp:txXfrm>
    </dsp:sp>
    <dsp:sp modelId="{C746960E-B78D-445A-8641-351C6C526219}">
      <dsp:nvSpPr>
        <dsp:cNvPr id="0" name=""/>
        <dsp:cNvSpPr/>
      </dsp:nvSpPr>
      <dsp:spPr>
        <a:xfrm rot="10800000">
          <a:off x="2179707" y="1102429"/>
          <a:ext cx="1359575" cy="543830"/>
        </a:xfrm>
        <a:prstGeom prst="chevron">
          <a:avLst/>
        </a:prstGeom>
        <a:solidFill>
          <a:schemeClr val="tx1">
            <a:lumMod val="40000"/>
            <a:lumOff val="6000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669" tIns="37338" rIns="56007" bIns="37338" numCol="1" spcCol="1270" anchor="ctr" anchorCtr="0">
          <a:noAutofit/>
        </a:bodyPr>
        <a:lstStyle/>
        <a:p>
          <a:pPr marL="0" lvl="0" indent="0" algn="ctr" defTabSz="622300">
            <a:lnSpc>
              <a:spcPct val="90000"/>
            </a:lnSpc>
            <a:spcBef>
              <a:spcPct val="0"/>
            </a:spcBef>
            <a:spcAft>
              <a:spcPct val="35000"/>
            </a:spcAft>
            <a:buNone/>
          </a:pPr>
          <a:r>
            <a:rPr lang="fa-IR" sz="1400" b="1" kern="1200" dirty="0">
              <a:solidFill>
                <a:srgbClr val="002060"/>
              </a:solidFill>
              <a:cs typeface="B Nazanin" panose="00000400000000000000" pitchFamily="2" charset="-78"/>
            </a:rPr>
            <a:t>بهترین روش تولید</a:t>
          </a:r>
          <a:endParaRPr lang="en-US" sz="1400" b="1" kern="1200" dirty="0">
            <a:solidFill>
              <a:srgbClr val="002060"/>
            </a:solidFill>
            <a:cs typeface="B Nazanin" panose="00000400000000000000" pitchFamily="2" charset="-78"/>
          </a:endParaRPr>
        </a:p>
      </dsp:txBody>
      <dsp:txXfrm rot="10800000">
        <a:off x="2451622" y="1102429"/>
        <a:ext cx="815745" cy="543830"/>
      </dsp:txXfrm>
    </dsp:sp>
    <dsp:sp modelId="{182F0344-D6E8-4562-917A-83243013AB1D}">
      <dsp:nvSpPr>
        <dsp:cNvPr id="0" name=""/>
        <dsp:cNvSpPr/>
      </dsp:nvSpPr>
      <dsp:spPr>
        <a:xfrm rot="10800000">
          <a:off x="1092046" y="1102429"/>
          <a:ext cx="1359575" cy="543830"/>
        </a:xfrm>
        <a:prstGeom prst="chevron">
          <a:avLst/>
        </a:prstGeom>
        <a:solidFill>
          <a:schemeClr val="tx1">
            <a:lumMod val="40000"/>
            <a:lumOff val="6000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669" tIns="37338" rIns="56007" bIns="37338" numCol="1" spcCol="1270" anchor="ctr" anchorCtr="0">
          <a:noAutofit/>
        </a:bodyPr>
        <a:lstStyle/>
        <a:p>
          <a:pPr marL="0" lvl="0" indent="0" algn="ctr" defTabSz="622300">
            <a:lnSpc>
              <a:spcPct val="90000"/>
            </a:lnSpc>
            <a:spcBef>
              <a:spcPct val="0"/>
            </a:spcBef>
            <a:spcAft>
              <a:spcPct val="35000"/>
            </a:spcAft>
            <a:buNone/>
          </a:pPr>
          <a:r>
            <a:rPr lang="fa-IR" sz="1400" b="1" kern="1200" dirty="0">
              <a:solidFill>
                <a:srgbClr val="002060"/>
              </a:solidFill>
              <a:cs typeface="B Nazanin" panose="00000400000000000000" pitchFamily="2" charset="-78"/>
            </a:rPr>
            <a:t>بررسی بازار</a:t>
          </a:r>
          <a:endParaRPr lang="en-US" sz="1400" b="1" kern="1200" dirty="0">
            <a:solidFill>
              <a:srgbClr val="002060"/>
            </a:solidFill>
            <a:cs typeface="B Nazanin" panose="00000400000000000000" pitchFamily="2" charset="-78"/>
          </a:endParaRPr>
        </a:p>
      </dsp:txBody>
      <dsp:txXfrm rot="10800000">
        <a:off x="1363961" y="1102429"/>
        <a:ext cx="815745" cy="543830"/>
      </dsp:txXfrm>
    </dsp:sp>
    <dsp:sp modelId="{170D9D3D-373F-4445-9632-F74784FB7EF1}">
      <dsp:nvSpPr>
        <dsp:cNvPr id="0" name=""/>
        <dsp:cNvSpPr/>
      </dsp:nvSpPr>
      <dsp:spPr>
        <a:xfrm rot="10800000">
          <a:off x="4385" y="1102429"/>
          <a:ext cx="1359575" cy="543830"/>
        </a:xfrm>
        <a:prstGeom prst="chevron">
          <a:avLst/>
        </a:prstGeom>
        <a:solidFill>
          <a:schemeClr val="tx1">
            <a:lumMod val="40000"/>
            <a:lumOff val="6000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669" tIns="37338" rIns="56007" bIns="37338" numCol="1" spcCol="1270" anchor="ctr" anchorCtr="0">
          <a:noAutofit/>
        </a:bodyPr>
        <a:lstStyle/>
        <a:p>
          <a:pPr marL="0" lvl="0" indent="0" algn="ctr" defTabSz="622300">
            <a:lnSpc>
              <a:spcPct val="90000"/>
            </a:lnSpc>
            <a:spcBef>
              <a:spcPct val="0"/>
            </a:spcBef>
            <a:spcAft>
              <a:spcPct val="35000"/>
            </a:spcAft>
            <a:buNone/>
          </a:pPr>
          <a:r>
            <a:rPr lang="fa-IR" sz="1400" b="1" kern="1200" dirty="0">
              <a:solidFill>
                <a:srgbClr val="002060"/>
              </a:solidFill>
              <a:cs typeface="B Nazanin" panose="00000400000000000000" pitchFamily="2" charset="-78"/>
            </a:rPr>
            <a:t>محاسبات اقتصادی</a:t>
          </a:r>
          <a:endParaRPr lang="en-US" sz="1400" b="1" kern="1200" dirty="0">
            <a:solidFill>
              <a:srgbClr val="002060"/>
            </a:solidFill>
            <a:cs typeface="B Nazanin" panose="00000400000000000000" pitchFamily="2" charset="-78"/>
          </a:endParaRPr>
        </a:p>
      </dsp:txBody>
      <dsp:txXfrm rot="10800000">
        <a:off x="276300" y="1102429"/>
        <a:ext cx="815745" cy="543830"/>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8829A7-CB7F-45AF-95E0-2E8F40FB30E8}">
      <dsp:nvSpPr>
        <dsp:cNvPr id="0" name=""/>
        <dsp:cNvSpPr/>
      </dsp:nvSpPr>
      <dsp:spPr>
        <a:xfrm rot="10800000">
          <a:off x="7618010" y="1102429"/>
          <a:ext cx="1359575" cy="543830"/>
        </a:xfrm>
        <a:prstGeom prst="homePlate">
          <a:avLst/>
        </a:prstGeom>
        <a:solidFill>
          <a:schemeClr val="tx1">
            <a:lumMod val="40000"/>
            <a:lumOff val="6000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669" tIns="37338" rIns="74676" bIns="37338" numCol="1" spcCol="1270" anchor="ctr" anchorCtr="0">
          <a:noAutofit/>
        </a:bodyPr>
        <a:lstStyle/>
        <a:p>
          <a:pPr marL="0" lvl="0" indent="0" algn="ctr" defTabSz="622300">
            <a:lnSpc>
              <a:spcPct val="90000"/>
            </a:lnSpc>
            <a:spcBef>
              <a:spcPct val="0"/>
            </a:spcBef>
            <a:spcAft>
              <a:spcPct val="35000"/>
            </a:spcAft>
            <a:buNone/>
          </a:pPr>
          <a:r>
            <a:rPr lang="fa-IR" sz="1400" b="1" kern="1200" dirty="0">
              <a:solidFill>
                <a:srgbClr val="002060"/>
              </a:solidFill>
              <a:cs typeface="B Nazanin" panose="00000400000000000000" pitchFamily="2" charset="-78"/>
            </a:rPr>
            <a:t>مقدمه</a:t>
          </a:r>
          <a:endParaRPr lang="en-US" sz="1400" b="1" kern="1200" dirty="0">
            <a:solidFill>
              <a:srgbClr val="002060"/>
            </a:solidFill>
            <a:cs typeface="B Nazanin" panose="00000400000000000000" pitchFamily="2" charset="-78"/>
          </a:endParaRPr>
        </a:p>
      </dsp:txBody>
      <dsp:txXfrm rot="10800000">
        <a:off x="7753967" y="1102429"/>
        <a:ext cx="1223618" cy="543830"/>
      </dsp:txXfrm>
    </dsp:sp>
    <dsp:sp modelId="{2D487051-B733-49A1-B084-6F3D48AD60D0}">
      <dsp:nvSpPr>
        <dsp:cNvPr id="0" name=""/>
        <dsp:cNvSpPr/>
      </dsp:nvSpPr>
      <dsp:spPr>
        <a:xfrm rot="10800000">
          <a:off x="6530349" y="1102429"/>
          <a:ext cx="1359575" cy="543830"/>
        </a:xfrm>
        <a:prstGeom prst="chevron">
          <a:avLst/>
        </a:prstGeom>
        <a:solidFill>
          <a:schemeClr val="tx1">
            <a:lumMod val="40000"/>
            <a:lumOff val="6000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669" tIns="37338" rIns="56007" bIns="37338" numCol="1" spcCol="1270" anchor="ctr" anchorCtr="0">
          <a:noAutofit/>
        </a:bodyPr>
        <a:lstStyle/>
        <a:p>
          <a:pPr marL="0" lvl="0" indent="0" algn="ctr" defTabSz="622300">
            <a:lnSpc>
              <a:spcPct val="90000"/>
            </a:lnSpc>
            <a:spcBef>
              <a:spcPct val="0"/>
            </a:spcBef>
            <a:spcAft>
              <a:spcPct val="35000"/>
            </a:spcAft>
            <a:buNone/>
          </a:pPr>
          <a:r>
            <a:rPr lang="fa-IR" sz="1400" b="1" kern="1200" dirty="0">
              <a:solidFill>
                <a:srgbClr val="002060"/>
              </a:solidFill>
              <a:cs typeface="B Nazanin" panose="00000400000000000000" pitchFamily="2" charset="-78"/>
            </a:rPr>
            <a:t>خواص</a:t>
          </a:r>
          <a:endParaRPr lang="en-US" sz="1400" b="1" kern="1200" dirty="0">
            <a:solidFill>
              <a:srgbClr val="002060"/>
            </a:solidFill>
            <a:cs typeface="B Nazanin" panose="00000400000000000000" pitchFamily="2" charset="-78"/>
          </a:endParaRPr>
        </a:p>
      </dsp:txBody>
      <dsp:txXfrm rot="10800000">
        <a:off x="6802264" y="1102429"/>
        <a:ext cx="815745" cy="543830"/>
      </dsp:txXfrm>
    </dsp:sp>
    <dsp:sp modelId="{0D531496-288A-4A6E-A63D-C15773A9763B}">
      <dsp:nvSpPr>
        <dsp:cNvPr id="0" name=""/>
        <dsp:cNvSpPr/>
      </dsp:nvSpPr>
      <dsp:spPr>
        <a:xfrm rot="10800000">
          <a:off x="5442689" y="1102429"/>
          <a:ext cx="1359575" cy="543830"/>
        </a:xfrm>
        <a:prstGeom prst="chevron">
          <a:avLst/>
        </a:prstGeom>
        <a:solidFill>
          <a:schemeClr val="tx1">
            <a:lumMod val="40000"/>
            <a:lumOff val="6000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669" tIns="37338" rIns="56007" bIns="37338" numCol="1" spcCol="1270" anchor="ctr" anchorCtr="0">
          <a:noAutofit/>
        </a:bodyPr>
        <a:lstStyle/>
        <a:p>
          <a:pPr marL="0" lvl="0" indent="0" algn="ctr" defTabSz="622300">
            <a:lnSpc>
              <a:spcPct val="90000"/>
            </a:lnSpc>
            <a:spcBef>
              <a:spcPct val="0"/>
            </a:spcBef>
            <a:spcAft>
              <a:spcPct val="35000"/>
            </a:spcAft>
            <a:buNone/>
          </a:pPr>
          <a:r>
            <a:rPr lang="fa-IR" sz="1400" b="1" kern="1200" dirty="0">
              <a:solidFill>
                <a:srgbClr val="002060"/>
              </a:solidFill>
              <a:cs typeface="B Nazanin" panose="00000400000000000000" pitchFamily="2" charset="-78"/>
            </a:rPr>
            <a:t>تاریخچه</a:t>
          </a:r>
          <a:endParaRPr lang="en-US" sz="1400" b="1" kern="1200" dirty="0">
            <a:solidFill>
              <a:srgbClr val="002060"/>
            </a:solidFill>
            <a:cs typeface="B Nazanin" panose="00000400000000000000" pitchFamily="2" charset="-78"/>
          </a:endParaRPr>
        </a:p>
      </dsp:txBody>
      <dsp:txXfrm rot="10800000">
        <a:off x="5714604" y="1102429"/>
        <a:ext cx="815745" cy="543830"/>
      </dsp:txXfrm>
    </dsp:sp>
    <dsp:sp modelId="{51EE115F-531D-43A9-9ABF-F7D4196C1C2B}">
      <dsp:nvSpPr>
        <dsp:cNvPr id="0" name=""/>
        <dsp:cNvSpPr/>
      </dsp:nvSpPr>
      <dsp:spPr>
        <a:xfrm rot="10800000">
          <a:off x="4355028" y="1102429"/>
          <a:ext cx="1359575" cy="543830"/>
        </a:xfrm>
        <a:prstGeom prst="chevron">
          <a:avLst/>
        </a:prstGeom>
        <a:solidFill>
          <a:schemeClr val="tx1">
            <a:lumMod val="40000"/>
            <a:lumOff val="6000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669" tIns="37338" rIns="56007" bIns="37338" numCol="1" spcCol="1270" anchor="ctr" anchorCtr="0">
          <a:noAutofit/>
        </a:bodyPr>
        <a:lstStyle/>
        <a:p>
          <a:pPr marL="0" lvl="0" indent="0" algn="ctr" defTabSz="622300">
            <a:lnSpc>
              <a:spcPct val="90000"/>
            </a:lnSpc>
            <a:spcBef>
              <a:spcPct val="0"/>
            </a:spcBef>
            <a:spcAft>
              <a:spcPct val="35000"/>
            </a:spcAft>
            <a:buNone/>
          </a:pPr>
          <a:r>
            <a:rPr lang="fa-IR" sz="1400" b="1" kern="1200" dirty="0">
              <a:solidFill>
                <a:srgbClr val="002060"/>
              </a:solidFill>
              <a:cs typeface="B Nazanin" panose="00000400000000000000" pitchFamily="2" charset="-78"/>
            </a:rPr>
            <a:t>کاربرد</a:t>
          </a:r>
          <a:endParaRPr lang="en-US" sz="1400" b="1" kern="1200" dirty="0">
            <a:solidFill>
              <a:srgbClr val="002060"/>
            </a:solidFill>
            <a:cs typeface="B Nazanin" panose="00000400000000000000" pitchFamily="2" charset="-78"/>
          </a:endParaRPr>
        </a:p>
      </dsp:txBody>
      <dsp:txXfrm rot="10800000">
        <a:off x="4626943" y="1102429"/>
        <a:ext cx="815745" cy="543830"/>
      </dsp:txXfrm>
    </dsp:sp>
    <dsp:sp modelId="{04F108E5-E860-41BB-9B75-7EE70E2A5B7A}">
      <dsp:nvSpPr>
        <dsp:cNvPr id="0" name=""/>
        <dsp:cNvSpPr/>
      </dsp:nvSpPr>
      <dsp:spPr>
        <a:xfrm rot="10800000">
          <a:off x="3267367" y="1102429"/>
          <a:ext cx="1359575" cy="543830"/>
        </a:xfrm>
        <a:prstGeom prst="chevron">
          <a:avLst/>
        </a:prstGeom>
        <a:gradFill rotWithShape="1">
          <a:gsLst>
            <a:gs pos="0">
              <a:schemeClr val="dk1">
                <a:shade val="51000"/>
                <a:satMod val="130000"/>
              </a:schemeClr>
            </a:gs>
            <a:gs pos="80000">
              <a:schemeClr val="dk1">
                <a:shade val="93000"/>
                <a:satMod val="130000"/>
              </a:schemeClr>
            </a:gs>
            <a:gs pos="100000">
              <a:schemeClr val="dk1">
                <a:shade val="94000"/>
                <a:satMod val="135000"/>
              </a:schemeClr>
            </a:gs>
          </a:gsLst>
          <a:lin ang="16200000" scaled="0"/>
        </a:gradFill>
        <a:ln w="9525" cap="flat" cmpd="sng" algn="ctr">
          <a:solidFill>
            <a:schemeClr val="dk1">
              <a:shade val="95000"/>
              <a:satMod val="105000"/>
            </a:schemeClr>
          </a:solidFill>
          <a:prstDash val="solid"/>
        </a:ln>
        <a:effectLst>
          <a:outerShdw blurRad="40000" dist="23000" dir="5400000" rotWithShape="0">
            <a:srgbClr val="000000">
              <a:alpha val="35000"/>
            </a:srgbClr>
          </a:outerShdw>
        </a:effectLst>
      </dsp:spPr>
      <dsp:style>
        <a:lnRef idx="1">
          <a:schemeClr val="dk1"/>
        </a:lnRef>
        <a:fillRef idx="3">
          <a:schemeClr val="dk1"/>
        </a:fillRef>
        <a:effectRef idx="2">
          <a:schemeClr val="dk1"/>
        </a:effectRef>
        <a:fontRef idx="minor">
          <a:schemeClr val="lt1"/>
        </a:fontRef>
      </dsp:style>
      <dsp:txBody>
        <a:bodyPr spcFirstLastPara="0" vert="horz" wrap="square" lIns="18669" tIns="37338" rIns="56007" bIns="37338" numCol="1" spcCol="1270" anchor="ctr" anchorCtr="0">
          <a:noAutofit/>
        </a:bodyPr>
        <a:lstStyle/>
        <a:p>
          <a:pPr marL="0" lvl="0" indent="0" algn="ctr" defTabSz="622300">
            <a:lnSpc>
              <a:spcPct val="90000"/>
            </a:lnSpc>
            <a:spcBef>
              <a:spcPct val="0"/>
            </a:spcBef>
            <a:spcAft>
              <a:spcPct val="35000"/>
            </a:spcAft>
            <a:buNone/>
          </a:pPr>
          <a:r>
            <a:rPr lang="fa-IR" sz="1400" b="1" kern="1200" dirty="0">
              <a:solidFill>
                <a:srgbClr val="002060"/>
              </a:solidFill>
              <a:cs typeface="B Nazanin" panose="00000400000000000000" pitchFamily="2" charset="-78"/>
            </a:rPr>
            <a:t>روش های تولید</a:t>
          </a:r>
          <a:endParaRPr lang="en-US" sz="1400" b="1" kern="1200" dirty="0">
            <a:solidFill>
              <a:srgbClr val="002060"/>
            </a:solidFill>
            <a:cs typeface="B Nazanin" panose="00000400000000000000" pitchFamily="2" charset="-78"/>
          </a:endParaRPr>
        </a:p>
      </dsp:txBody>
      <dsp:txXfrm rot="10800000">
        <a:off x="3539282" y="1102429"/>
        <a:ext cx="815745" cy="543830"/>
      </dsp:txXfrm>
    </dsp:sp>
    <dsp:sp modelId="{C746960E-B78D-445A-8641-351C6C526219}">
      <dsp:nvSpPr>
        <dsp:cNvPr id="0" name=""/>
        <dsp:cNvSpPr/>
      </dsp:nvSpPr>
      <dsp:spPr>
        <a:xfrm rot="10800000">
          <a:off x="2179707" y="1102429"/>
          <a:ext cx="1359575" cy="543830"/>
        </a:xfrm>
        <a:prstGeom prst="chevron">
          <a:avLst/>
        </a:prstGeom>
        <a:solidFill>
          <a:schemeClr val="tx1">
            <a:lumMod val="40000"/>
            <a:lumOff val="6000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669" tIns="37338" rIns="56007" bIns="37338" numCol="1" spcCol="1270" anchor="ctr" anchorCtr="0">
          <a:noAutofit/>
        </a:bodyPr>
        <a:lstStyle/>
        <a:p>
          <a:pPr marL="0" lvl="0" indent="0" algn="ctr" defTabSz="622300">
            <a:lnSpc>
              <a:spcPct val="90000"/>
            </a:lnSpc>
            <a:spcBef>
              <a:spcPct val="0"/>
            </a:spcBef>
            <a:spcAft>
              <a:spcPct val="35000"/>
            </a:spcAft>
            <a:buNone/>
          </a:pPr>
          <a:r>
            <a:rPr lang="fa-IR" sz="1400" b="1" kern="1200" dirty="0">
              <a:solidFill>
                <a:srgbClr val="002060"/>
              </a:solidFill>
              <a:cs typeface="B Nazanin" panose="00000400000000000000" pitchFamily="2" charset="-78"/>
            </a:rPr>
            <a:t>بهترین روش تولید</a:t>
          </a:r>
          <a:endParaRPr lang="en-US" sz="1400" b="1" kern="1200" dirty="0">
            <a:solidFill>
              <a:srgbClr val="002060"/>
            </a:solidFill>
            <a:cs typeface="B Nazanin" panose="00000400000000000000" pitchFamily="2" charset="-78"/>
          </a:endParaRPr>
        </a:p>
      </dsp:txBody>
      <dsp:txXfrm rot="10800000">
        <a:off x="2451622" y="1102429"/>
        <a:ext cx="815745" cy="543830"/>
      </dsp:txXfrm>
    </dsp:sp>
    <dsp:sp modelId="{182F0344-D6E8-4562-917A-83243013AB1D}">
      <dsp:nvSpPr>
        <dsp:cNvPr id="0" name=""/>
        <dsp:cNvSpPr/>
      </dsp:nvSpPr>
      <dsp:spPr>
        <a:xfrm rot="10800000">
          <a:off x="1092046" y="1102429"/>
          <a:ext cx="1359575" cy="543830"/>
        </a:xfrm>
        <a:prstGeom prst="chevron">
          <a:avLst/>
        </a:prstGeom>
        <a:solidFill>
          <a:schemeClr val="tx1">
            <a:lumMod val="40000"/>
            <a:lumOff val="6000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669" tIns="37338" rIns="56007" bIns="37338" numCol="1" spcCol="1270" anchor="ctr" anchorCtr="0">
          <a:noAutofit/>
        </a:bodyPr>
        <a:lstStyle/>
        <a:p>
          <a:pPr marL="0" lvl="0" indent="0" algn="ctr" defTabSz="622300">
            <a:lnSpc>
              <a:spcPct val="90000"/>
            </a:lnSpc>
            <a:spcBef>
              <a:spcPct val="0"/>
            </a:spcBef>
            <a:spcAft>
              <a:spcPct val="35000"/>
            </a:spcAft>
            <a:buNone/>
          </a:pPr>
          <a:r>
            <a:rPr lang="fa-IR" sz="1400" b="1" kern="1200" dirty="0">
              <a:solidFill>
                <a:srgbClr val="002060"/>
              </a:solidFill>
              <a:cs typeface="B Nazanin" panose="00000400000000000000" pitchFamily="2" charset="-78"/>
            </a:rPr>
            <a:t>بررسی بازار</a:t>
          </a:r>
          <a:endParaRPr lang="en-US" sz="1400" b="1" kern="1200" dirty="0">
            <a:solidFill>
              <a:srgbClr val="002060"/>
            </a:solidFill>
            <a:cs typeface="B Nazanin" panose="00000400000000000000" pitchFamily="2" charset="-78"/>
          </a:endParaRPr>
        </a:p>
      </dsp:txBody>
      <dsp:txXfrm rot="10800000">
        <a:off x="1363961" y="1102429"/>
        <a:ext cx="815745" cy="543830"/>
      </dsp:txXfrm>
    </dsp:sp>
    <dsp:sp modelId="{170D9D3D-373F-4445-9632-F74784FB7EF1}">
      <dsp:nvSpPr>
        <dsp:cNvPr id="0" name=""/>
        <dsp:cNvSpPr/>
      </dsp:nvSpPr>
      <dsp:spPr>
        <a:xfrm rot="10800000">
          <a:off x="4385" y="1102429"/>
          <a:ext cx="1359575" cy="543830"/>
        </a:xfrm>
        <a:prstGeom prst="chevron">
          <a:avLst/>
        </a:prstGeom>
        <a:solidFill>
          <a:schemeClr val="tx1">
            <a:lumMod val="40000"/>
            <a:lumOff val="6000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669" tIns="37338" rIns="56007" bIns="37338" numCol="1" spcCol="1270" anchor="ctr" anchorCtr="0">
          <a:noAutofit/>
        </a:bodyPr>
        <a:lstStyle/>
        <a:p>
          <a:pPr marL="0" lvl="0" indent="0" algn="ctr" defTabSz="622300">
            <a:lnSpc>
              <a:spcPct val="90000"/>
            </a:lnSpc>
            <a:spcBef>
              <a:spcPct val="0"/>
            </a:spcBef>
            <a:spcAft>
              <a:spcPct val="35000"/>
            </a:spcAft>
            <a:buNone/>
          </a:pPr>
          <a:r>
            <a:rPr lang="fa-IR" sz="1400" b="1" kern="1200" dirty="0">
              <a:solidFill>
                <a:srgbClr val="002060"/>
              </a:solidFill>
              <a:cs typeface="B Nazanin" panose="00000400000000000000" pitchFamily="2" charset="-78"/>
            </a:rPr>
            <a:t>محاسبات اقتصادی</a:t>
          </a:r>
          <a:endParaRPr lang="en-US" sz="1400" b="1" kern="1200" dirty="0">
            <a:solidFill>
              <a:srgbClr val="002060"/>
            </a:solidFill>
            <a:cs typeface="B Nazanin" panose="00000400000000000000" pitchFamily="2" charset="-78"/>
          </a:endParaRPr>
        </a:p>
      </dsp:txBody>
      <dsp:txXfrm rot="10800000">
        <a:off x="276300" y="1102429"/>
        <a:ext cx="815745" cy="54383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E8F94F8-E185-4D05-BC13-E67C5FD1CD35}">
      <dsp:nvSpPr>
        <dsp:cNvPr id="0" name=""/>
        <dsp:cNvSpPr/>
      </dsp:nvSpPr>
      <dsp:spPr>
        <a:xfrm>
          <a:off x="2387801" y="1425060"/>
          <a:ext cx="365733" cy="1555348"/>
        </a:xfrm>
        <a:custGeom>
          <a:avLst/>
          <a:gdLst/>
          <a:ahLst/>
          <a:cxnLst/>
          <a:rect l="0" t="0" r="0" b="0"/>
          <a:pathLst>
            <a:path>
              <a:moveTo>
                <a:pt x="365733" y="0"/>
              </a:moveTo>
              <a:lnTo>
                <a:pt x="182866" y="0"/>
              </a:lnTo>
              <a:lnTo>
                <a:pt x="182866" y="1555348"/>
              </a:lnTo>
              <a:lnTo>
                <a:pt x="0" y="1555348"/>
              </a:lnTo>
            </a:path>
          </a:pathLst>
        </a:custGeom>
        <a:noFill/>
        <a:ln w="25400" cap="flat" cmpd="sng" algn="ctr">
          <a:solidFill>
            <a:schemeClr val="dk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30724" y="2162790"/>
        <a:ext cx="79888" cy="79888"/>
      </dsp:txXfrm>
    </dsp:sp>
    <dsp:sp modelId="{5F377F97-AE0E-4941-9980-702FCFA9933D}">
      <dsp:nvSpPr>
        <dsp:cNvPr id="0" name=""/>
        <dsp:cNvSpPr/>
      </dsp:nvSpPr>
      <dsp:spPr>
        <a:xfrm>
          <a:off x="2387801" y="1425060"/>
          <a:ext cx="365733" cy="878445"/>
        </a:xfrm>
        <a:custGeom>
          <a:avLst/>
          <a:gdLst/>
          <a:ahLst/>
          <a:cxnLst/>
          <a:rect l="0" t="0" r="0" b="0"/>
          <a:pathLst>
            <a:path>
              <a:moveTo>
                <a:pt x="365733" y="0"/>
              </a:moveTo>
              <a:lnTo>
                <a:pt x="182866" y="0"/>
              </a:lnTo>
              <a:lnTo>
                <a:pt x="182866" y="878445"/>
              </a:lnTo>
              <a:lnTo>
                <a:pt x="0" y="878445"/>
              </a:lnTo>
            </a:path>
          </a:pathLst>
        </a:custGeom>
        <a:noFill/>
        <a:ln w="25400" cap="flat" cmpd="sng" algn="ctr">
          <a:solidFill>
            <a:schemeClr val="dk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46880" y="1840494"/>
        <a:ext cx="47576" cy="47576"/>
      </dsp:txXfrm>
    </dsp:sp>
    <dsp:sp modelId="{43191E01-3EE8-48A7-A84E-B381BDD5B920}">
      <dsp:nvSpPr>
        <dsp:cNvPr id="0" name=""/>
        <dsp:cNvSpPr/>
      </dsp:nvSpPr>
      <dsp:spPr>
        <a:xfrm>
          <a:off x="2387801" y="1425060"/>
          <a:ext cx="365733" cy="201541"/>
        </a:xfrm>
        <a:custGeom>
          <a:avLst/>
          <a:gdLst/>
          <a:ahLst/>
          <a:cxnLst/>
          <a:rect l="0" t="0" r="0" b="0"/>
          <a:pathLst>
            <a:path>
              <a:moveTo>
                <a:pt x="365733" y="0"/>
              </a:moveTo>
              <a:lnTo>
                <a:pt x="182866" y="0"/>
              </a:lnTo>
              <a:lnTo>
                <a:pt x="182866" y="201541"/>
              </a:lnTo>
              <a:lnTo>
                <a:pt x="0" y="201541"/>
              </a:lnTo>
            </a:path>
          </a:pathLst>
        </a:custGeom>
        <a:noFill/>
        <a:ln w="25400" cap="flat" cmpd="sng" algn="ctr">
          <a:solidFill>
            <a:schemeClr val="dk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0229" y="1515391"/>
        <a:ext cx="20879" cy="20879"/>
      </dsp:txXfrm>
    </dsp:sp>
    <dsp:sp modelId="{959D6706-4FAC-44F0-8561-8EC7964CBE8C}">
      <dsp:nvSpPr>
        <dsp:cNvPr id="0" name=""/>
        <dsp:cNvSpPr/>
      </dsp:nvSpPr>
      <dsp:spPr>
        <a:xfrm>
          <a:off x="2387801" y="949698"/>
          <a:ext cx="365733" cy="475362"/>
        </a:xfrm>
        <a:custGeom>
          <a:avLst/>
          <a:gdLst/>
          <a:ahLst/>
          <a:cxnLst/>
          <a:rect l="0" t="0" r="0" b="0"/>
          <a:pathLst>
            <a:path>
              <a:moveTo>
                <a:pt x="365733" y="475362"/>
              </a:moveTo>
              <a:lnTo>
                <a:pt x="182866" y="475362"/>
              </a:lnTo>
              <a:lnTo>
                <a:pt x="182866" y="0"/>
              </a:lnTo>
              <a:lnTo>
                <a:pt x="0" y="0"/>
              </a:lnTo>
            </a:path>
          </a:pathLst>
        </a:custGeom>
        <a:noFill/>
        <a:ln w="25400" cap="flat" cmpd="sng" algn="ctr">
          <a:solidFill>
            <a:schemeClr val="dk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55674" y="1172385"/>
        <a:ext cx="29988" cy="29988"/>
      </dsp:txXfrm>
    </dsp:sp>
    <dsp:sp modelId="{1F3C8CDE-EA8C-4E97-8CD5-C4EE2227B5CB}">
      <dsp:nvSpPr>
        <dsp:cNvPr id="0" name=""/>
        <dsp:cNvSpPr/>
      </dsp:nvSpPr>
      <dsp:spPr>
        <a:xfrm>
          <a:off x="2387801" y="272794"/>
          <a:ext cx="365733" cy="1152266"/>
        </a:xfrm>
        <a:custGeom>
          <a:avLst/>
          <a:gdLst/>
          <a:ahLst/>
          <a:cxnLst/>
          <a:rect l="0" t="0" r="0" b="0"/>
          <a:pathLst>
            <a:path>
              <a:moveTo>
                <a:pt x="365733" y="1152266"/>
              </a:moveTo>
              <a:lnTo>
                <a:pt x="182866" y="1152266"/>
              </a:lnTo>
              <a:lnTo>
                <a:pt x="182866" y="0"/>
              </a:lnTo>
              <a:lnTo>
                <a:pt x="0" y="0"/>
              </a:lnTo>
            </a:path>
          </a:pathLst>
        </a:custGeom>
        <a:noFill/>
        <a:ln w="25400" cap="flat" cmpd="sng" algn="ctr">
          <a:solidFill>
            <a:schemeClr val="dk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40445" y="818704"/>
        <a:ext cx="60445" cy="60445"/>
      </dsp:txXfrm>
    </dsp:sp>
    <dsp:sp modelId="{7A41F2FF-4E82-4782-B140-ECC56306373E}">
      <dsp:nvSpPr>
        <dsp:cNvPr id="0" name=""/>
        <dsp:cNvSpPr/>
      </dsp:nvSpPr>
      <dsp:spPr>
        <a:xfrm rot="5400000">
          <a:off x="1789021" y="964514"/>
          <a:ext cx="2850121" cy="921092"/>
        </a:xfrm>
        <a:prstGeom prst="rect">
          <a:avLst/>
        </a:prstGeom>
        <a:solidFill>
          <a:schemeClr val="lt1">
            <a:hueOff val="0"/>
            <a:satOff val="0"/>
            <a:lumOff val="0"/>
            <a:alphaOff val="0"/>
          </a:schemeClr>
        </a:solidFill>
        <a:ln w="38100" cap="flat" cmpd="sng" algn="ctr">
          <a:solidFill>
            <a:schemeClr val="dk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fa-IR" sz="2400" b="1" i="1" u="none" kern="1200" dirty="0">
              <a:solidFill>
                <a:srgbClr val="002060"/>
              </a:solidFill>
              <a:effectLst>
                <a:outerShdw blurRad="38100" dist="38100" dir="2700000" algn="tl">
                  <a:srgbClr val="000000">
                    <a:alpha val="43137"/>
                  </a:srgbClr>
                </a:outerShdw>
              </a:effectLst>
            </a:rPr>
            <a:t>خواص عمومی گلیسیرین</a:t>
          </a:r>
          <a:endParaRPr lang="en-US" sz="2400" b="1" i="1" u="none" kern="1200" dirty="0">
            <a:solidFill>
              <a:srgbClr val="002060"/>
            </a:solidFill>
            <a:effectLst>
              <a:outerShdw blurRad="38100" dist="38100" dir="2700000" algn="tl">
                <a:srgbClr val="000000">
                  <a:alpha val="43137"/>
                </a:srgbClr>
              </a:outerShdw>
            </a:effectLst>
          </a:endParaRPr>
        </a:p>
      </dsp:txBody>
      <dsp:txXfrm>
        <a:off x="1789021" y="964514"/>
        <a:ext cx="2850121" cy="921092"/>
      </dsp:txXfrm>
    </dsp:sp>
    <dsp:sp modelId="{AAC914B3-3AE5-454E-82A2-3655F17DBCE1}">
      <dsp:nvSpPr>
        <dsp:cNvPr id="0" name=""/>
        <dsp:cNvSpPr/>
      </dsp:nvSpPr>
      <dsp:spPr>
        <a:xfrm>
          <a:off x="611606" y="2032"/>
          <a:ext cx="1776195" cy="541523"/>
        </a:xfrm>
        <a:prstGeom prst="rect">
          <a:avLst/>
        </a:prstGeom>
        <a:solidFill>
          <a:schemeClr val="lt1">
            <a:hueOff val="0"/>
            <a:satOff val="0"/>
            <a:lumOff val="0"/>
            <a:alphaOff val="0"/>
          </a:schemeClr>
        </a:solidFill>
        <a:ln w="38100" cap="flat" cmpd="sng" algn="ctr">
          <a:solidFill>
            <a:schemeClr val="dk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fa-IR" sz="2000" kern="1200" dirty="0">
              <a:solidFill>
                <a:schemeClr val="tx2"/>
              </a:solidFill>
              <a:cs typeface="B Nazanin" panose="00000400000000000000" pitchFamily="2" charset="-78"/>
            </a:rPr>
            <a:t>بی رنگ و بی بو</a:t>
          </a:r>
          <a:endParaRPr lang="en-US" sz="2000" kern="1200" dirty="0">
            <a:solidFill>
              <a:schemeClr val="tx2"/>
            </a:solidFill>
            <a:cs typeface="B Nazanin" panose="00000400000000000000" pitchFamily="2" charset="-78"/>
          </a:endParaRPr>
        </a:p>
      </dsp:txBody>
      <dsp:txXfrm>
        <a:off x="611606" y="2032"/>
        <a:ext cx="1776195" cy="541523"/>
      </dsp:txXfrm>
    </dsp:sp>
    <dsp:sp modelId="{08462620-05A3-4E9E-827B-B4735AB70FCD}">
      <dsp:nvSpPr>
        <dsp:cNvPr id="0" name=""/>
        <dsp:cNvSpPr/>
      </dsp:nvSpPr>
      <dsp:spPr>
        <a:xfrm>
          <a:off x="611606" y="678936"/>
          <a:ext cx="1776195" cy="541523"/>
        </a:xfrm>
        <a:prstGeom prst="rect">
          <a:avLst/>
        </a:prstGeom>
        <a:solidFill>
          <a:schemeClr val="lt1">
            <a:hueOff val="0"/>
            <a:satOff val="0"/>
            <a:lumOff val="0"/>
            <a:alphaOff val="0"/>
          </a:schemeClr>
        </a:solidFill>
        <a:ln w="38100" cap="flat" cmpd="sng" algn="ctr">
          <a:solidFill>
            <a:schemeClr val="dk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fa-IR" sz="2000" kern="1200" dirty="0">
              <a:solidFill>
                <a:schemeClr val="tx2"/>
              </a:solidFill>
              <a:cs typeface="B Nazanin" panose="00000400000000000000" pitchFamily="2" charset="-78"/>
            </a:rPr>
            <a:t>ویسکوزیته بالا</a:t>
          </a:r>
          <a:endParaRPr lang="en-US" sz="2000" kern="1200" dirty="0">
            <a:solidFill>
              <a:schemeClr val="tx2"/>
            </a:solidFill>
            <a:cs typeface="B Nazanin" panose="00000400000000000000" pitchFamily="2" charset="-78"/>
          </a:endParaRPr>
        </a:p>
      </dsp:txBody>
      <dsp:txXfrm>
        <a:off x="611606" y="678936"/>
        <a:ext cx="1776195" cy="541523"/>
      </dsp:txXfrm>
    </dsp:sp>
    <dsp:sp modelId="{C0C19258-CA5F-47BD-9A58-893E423F33F6}">
      <dsp:nvSpPr>
        <dsp:cNvPr id="0" name=""/>
        <dsp:cNvSpPr/>
      </dsp:nvSpPr>
      <dsp:spPr>
        <a:xfrm>
          <a:off x="611606" y="1355840"/>
          <a:ext cx="1776195" cy="541523"/>
        </a:xfrm>
        <a:prstGeom prst="rect">
          <a:avLst/>
        </a:prstGeom>
        <a:solidFill>
          <a:schemeClr val="lt1">
            <a:hueOff val="0"/>
            <a:satOff val="0"/>
            <a:lumOff val="0"/>
            <a:alphaOff val="0"/>
          </a:schemeClr>
        </a:solidFill>
        <a:ln w="38100" cap="flat" cmpd="sng" algn="ctr">
          <a:solidFill>
            <a:schemeClr val="dk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fa-IR" sz="1800" b="0" kern="1200" dirty="0">
              <a:solidFill>
                <a:schemeClr val="tx2"/>
              </a:solidFill>
              <a:cs typeface="B Nazanin" panose="00000400000000000000" pitchFamily="2" charset="-78"/>
            </a:rPr>
            <a:t>حلال بسیاری از مواد آلی وغیر آلی</a:t>
          </a:r>
          <a:endParaRPr lang="en-US" sz="1800" b="0" kern="1200" dirty="0">
            <a:solidFill>
              <a:schemeClr val="tx2"/>
            </a:solidFill>
            <a:cs typeface="B Nazanin" panose="00000400000000000000" pitchFamily="2" charset="-78"/>
          </a:endParaRPr>
        </a:p>
      </dsp:txBody>
      <dsp:txXfrm>
        <a:off x="611606" y="1355840"/>
        <a:ext cx="1776195" cy="541523"/>
      </dsp:txXfrm>
    </dsp:sp>
    <dsp:sp modelId="{68304E2B-2C4E-463C-A28A-B2321E131372}">
      <dsp:nvSpPr>
        <dsp:cNvPr id="0" name=""/>
        <dsp:cNvSpPr/>
      </dsp:nvSpPr>
      <dsp:spPr>
        <a:xfrm>
          <a:off x="611606" y="2032744"/>
          <a:ext cx="1776195" cy="541523"/>
        </a:xfrm>
        <a:prstGeom prst="rect">
          <a:avLst/>
        </a:prstGeom>
        <a:solidFill>
          <a:schemeClr val="lt1">
            <a:hueOff val="0"/>
            <a:satOff val="0"/>
            <a:lumOff val="0"/>
            <a:alphaOff val="0"/>
          </a:schemeClr>
        </a:solidFill>
        <a:ln w="38100" cap="flat" cmpd="sng" algn="ctr">
          <a:solidFill>
            <a:schemeClr val="dk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fa-IR" sz="2400" kern="1200" dirty="0">
              <a:solidFill>
                <a:schemeClr val="tx2"/>
              </a:solidFill>
              <a:cs typeface="B Nazanin" panose="00000400000000000000" pitchFamily="2" charset="-78"/>
            </a:rPr>
            <a:t>قابلیت اشتعال</a:t>
          </a:r>
          <a:endParaRPr lang="en-US" sz="2400" kern="1200" dirty="0">
            <a:solidFill>
              <a:schemeClr val="tx2"/>
            </a:solidFill>
            <a:cs typeface="B Nazanin" panose="00000400000000000000" pitchFamily="2" charset="-78"/>
          </a:endParaRPr>
        </a:p>
      </dsp:txBody>
      <dsp:txXfrm>
        <a:off x="611606" y="2032744"/>
        <a:ext cx="1776195" cy="541523"/>
      </dsp:txXfrm>
    </dsp:sp>
    <dsp:sp modelId="{3C26AB67-85F0-4AF2-9C5F-F8AFC905424B}">
      <dsp:nvSpPr>
        <dsp:cNvPr id="0" name=""/>
        <dsp:cNvSpPr/>
      </dsp:nvSpPr>
      <dsp:spPr>
        <a:xfrm>
          <a:off x="611606" y="2709648"/>
          <a:ext cx="1776195" cy="541523"/>
        </a:xfrm>
        <a:prstGeom prst="rect">
          <a:avLst/>
        </a:prstGeom>
        <a:solidFill>
          <a:schemeClr val="lt1">
            <a:hueOff val="0"/>
            <a:satOff val="0"/>
            <a:lumOff val="0"/>
            <a:alphaOff val="0"/>
          </a:schemeClr>
        </a:solidFill>
        <a:ln w="38100" cap="flat" cmpd="sng" algn="ctr">
          <a:solidFill>
            <a:schemeClr val="dk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fa-IR" sz="2000" kern="1200" dirty="0">
              <a:solidFill>
                <a:schemeClr val="tx2"/>
              </a:solidFill>
              <a:cs typeface="B Nazanin" panose="00000400000000000000" pitchFamily="2" charset="-78"/>
            </a:rPr>
            <a:t>محلول در آب و الکل</a:t>
          </a:r>
          <a:endParaRPr lang="en-US" sz="2000" kern="1200" dirty="0">
            <a:solidFill>
              <a:schemeClr val="tx2"/>
            </a:solidFill>
            <a:cs typeface="B Nazanin" panose="00000400000000000000" pitchFamily="2" charset="-78"/>
          </a:endParaRPr>
        </a:p>
      </dsp:txBody>
      <dsp:txXfrm>
        <a:off x="611606" y="2709648"/>
        <a:ext cx="1776195" cy="541523"/>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8829A7-CB7F-45AF-95E0-2E8F40FB30E8}">
      <dsp:nvSpPr>
        <dsp:cNvPr id="0" name=""/>
        <dsp:cNvSpPr/>
      </dsp:nvSpPr>
      <dsp:spPr>
        <a:xfrm rot="10800000">
          <a:off x="7618010" y="1102429"/>
          <a:ext cx="1359575" cy="543830"/>
        </a:xfrm>
        <a:prstGeom prst="homePlate">
          <a:avLst/>
        </a:prstGeom>
        <a:solidFill>
          <a:schemeClr val="tx1">
            <a:lumMod val="40000"/>
            <a:lumOff val="6000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669" tIns="37338" rIns="74676" bIns="37338" numCol="1" spcCol="1270" anchor="ctr" anchorCtr="0">
          <a:noAutofit/>
        </a:bodyPr>
        <a:lstStyle/>
        <a:p>
          <a:pPr marL="0" lvl="0" indent="0" algn="ctr" defTabSz="622300">
            <a:lnSpc>
              <a:spcPct val="90000"/>
            </a:lnSpc>
            <a:spcBef>
              <a:spcPct val="0"/>
            </a:spcBef>
            <a:spcAft>
              <a:spcPct val="35000"/>
            </a:spcAft>
            <a:buNone/>
          </a:pPr>
          <a:r>
            <a:rPr lang="fa-IR" sz="1400" b="1" kern="1200" dirty="0">
              <a:solidFill>
                <a:srgbClr val="002060"/>
              </a:solidFill>
              <a:cs typeface="B Nazanin" panose="00000400000000000000" pitchFamily="2" charset="-78"/>
            </a:rPr>
            <a:t>مقدمه</a:t>
          </a:r>
          <a:endParaRPr lang="en-US" sz="1400" b="1" kern="1200" dirty="0">
            <a:solidFill>
              <a:srgbClr val="002060"/>
            </a:solidFill>
            <a:cs typeface="B Nazanin" panose="00000400000000000000" pitchFamily="2" charset="-78"/>
          </a:endParaRPr>
        </a:p>
      </dsp:txBody>
      <dsp:txXfrm rot="10800000">
        <a:off x="7753967" y="1102429"/>
        <a:ext cx="1223618" cy="543830"/>
      </dsp:txXfrm>
    </dsp:sp>
    <dsp:sp modelId="{2D487051-B733-49A1-B084-6F3D48AD60D0}">
      <dsp:nvSpPr>
        <dsp:cNvPr id="0" name=""/>
        <dsp:cNvSpPr/>
      </dsp:nvSpPr>
      <dsp:spPr>
        <a:xfrm rot="10800000">
          <a:off x="6530349" y="1102429"/>
          <a:ext cx="1359575" cy="543830"/>
        </a:xfrm>
        <a:prstGeom prst="chevron">
          <a:avLst/>
        </a:prstGeom>
        <a:solidFill>
          <a:schemeClr val="tx1">
            <a:lumMod val="40000"/>
            <a:lumOff val="6000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669" tIns="37338" rIns="56007" bIns="37338" numCol="1" spcCol="1270" anchor="ctr" anchorCtr="0">
          <a:noAutofit/>
        </a:bodyPr>
        <a:lstStyle/>
        <a:p>
          <a:pPr marL="0" lvl="0" indent="0" algn="ctr" defTabSz="622300">
            <a:lnSpc>
              <a:spcPct val="90000"/>
            </a:lnSpc>
            <a:spcBef>
              <a:spcPct val="0"/>
            </a:spcBef>
            <a:spcAft>
              <a:spcPct val="35000"/>
            </a:spcAft>
            <a:buNone/>
          </a:pPr>
          <a:r>
            <a:rPr lang="fa-IR" sz="1400" b="1" kern="1200" dirty="0">
              <a:solidFill>
                <a:srgbClr val="002060"/>
              </a:solidFill>
              <a:cs typeface="B Nazanin" panose="00000400000000000000" pitchFamily="2" charset="-78"/>
            </a:rPr>
            <a:t>خواص</a:t>
          </a:r>
          <a:endParaRPr lang="en-US" sz="1400" b="1" kern="1200" dirty="0">
            <a:solidFill>
              <a:srgbClr val="002060"/>
            </a:solidFill>
            <a:cs typeface="B Nazanin" panose="00000400000000000000" pitchFamily="2" charset="-78"/>
          </a:endParaRPr>
        </a:p>
      </dsp:txBody>
      <dsp:txXfrm rot="10800000">
        <a:off x="6802264" y="1102429"/>
        <a:ext cx="815745" cy="543830"/>
      </dsp:txXfrm>
    </dsp:sp>
    <dsp:sp modelId="{0D531496-288A-4A6E-A63D-C15773A9763B}">
      <dsp:nvSpPr>
        <dsp:cNvPr id="0" name=""/>
        <dsp:cNvSpPr/>
      </dsp:nvSpPr>
      <dsp:spPr>
        <a:xfrm rot="10800000">
          <a:off x="5442689" y="1102429"/>
          <a:ext cx="1359575" cy="543830"/>
        </a:xfrm>
        <a:prstGeom prst="chevron">
          <a:avLst/>
        </a:prstGeom>
        <a:solidFill>
          <a:schemeClr val="tx1">
            <a:lumMod val="40000"/>
            <a:lumOff val="6000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669" tIns="37338" rIns="56007" bIns="37338" numCol="1" spcCol="1270" anchor="ctr" anchorCtr="0">
          <a:noAutofit/>
        </a:bodyPr>
        <a:lstStyle/>
        <a:p>
          <a:pPr marL="0" lvl="0" indent="0" algn="ctr" defTabSz="622300">
            <a:lnSpc>
              <a:spcPct val="90000"/>
            </a:lnSpc>
            <a:spcBef>
              <a:spcPct val="0"/>
            </a:spcBef>
            <a:spcAft>
              <a:spcPct val="35000"/>
            </a:spcAft>
            <a:buNone/>
          </a:pPr>
          <a:r>
            <a:rPr lang="fa-IR" sz="1400" b="1" kern="1200" dirty="0">
              <a:solidFill>
                <a:srgbClr val="002060"/>
              </a:solidFill>
              <a:cs typeface="B Nazanin" panose="00000400000000000000" pitchFamily="2" charset="-78"/>
            </a:rPr>
            <a:t>تاریخچه</a:t>
          </a:r>
          <a:endParaRPr lang="en-US" sz="1400" b="1" kern="1200" dirty="0">
            <a:solidFill>
              <a:srgbClr val="002060"/>
            </a:solidFill>
            <a:cs typeface="B Nazanin" panose="00000400000000000000" pitchFamily="2" charset="-78"/>
          </a:endParaRPr>
        </a:p>
      </dsp:txBody>
      <dsp:txXfrm rot="10800000">
        <a:off x="5714604" y="1102429"/>
        <a:ext cx="815745" cy="543830"/>
      </dsp:txXfrm>
    </dsp:sp>
    <dsp:sp modelId="{51EE115F-531D-43A9-9ABF-F7D4196C1C2B}">
      <dsp:nvSpPr>
        <dsp:cNvPr id="0" name=""/>
        <dsp:cNvSpPr/>
      </dsp:nvSpPr>
      <dsp:spPr>
        <a:xfrm rot="10800000">
          <a:off x="4355028" y="1102429"/>
          <a:ext cx="1359575" cy="543830"/>
        </a:xfrm>
        <a:prstGeom prst="chevron">
          <a:avLst/>
        </a:prstGeom>
        <a:solidFill>
          <a:schemeClr val="tx1">
            <a:lumMod val="40000"/>
            <a:lumOff val="6000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669" tIns="37338" rIns="56007" bIns="37338" numCol="1" spcCol="1270" anchor="ctr" anchorCtr="0">
          <a:noAutofit/>
        </a:bodyPr>
        <a:lstStyle/>
        <a:p>
          <a:pPr marL="0" lvl="0" indent="0" algn="ctr" defTabSz="622300">
            <a:lnSpc>
              <a:spcPct val="90000"/>
            </a:lnSpc>
            <a:spcBef>
              <a:spcPct val="0"/>
            </a:spcBef>
            <a:spcAft>
              <a:spcPct val="35000"/>
            </a:spcAft>
            <a:buNone/>
          </a:pPr>
          <a:r>
            <a:rPr lang="fa-IR" sz="1400" b="1" kern="1200" dirty="0">
              <a:solidFill>
                <a:srgbClr val="002060"/>
              </a:solidFill>
              <a:cs typeface="B Nazanin" panose="00000400000000000000" pitchFamily="2" charset="-78"/>
            </a:rPr>
            <a:t>کاربرد</a:t>
          </a:r>
          <a:endParaRPr lang="en-US" sz="1400" b="1" kern="1200" dirty="0">
            <a:solidFill>
              <a:srgbClr val="002060"/>
            </a:solidFill>
            <a:cs typeface="B Nazanin" panose="00000400000000000000" pitchFamily="2" charset="-78"/>
          </a:endParaRPr>
        </a:p>
      </dsp:txBody>
      <dsp:txXfrm rot="10800000">
        <a:off x="4626943" y="1102429"/>
        <a:ext cx="815745" cy="543830"/>
      </dsp:txXfrm>
    </dsp:sp>
    <dsp:sp modelId="{04F108E5-E860-41BB-9B75-7EE70E2A5B7A}">
      <dsp:nvSpPr>
        <dsp:cNvPr id="0" name=""/>
        <dsp:cNvSpPr/>
      </dsp:nvSpPr>
      <dsp:spPr>
        <a:xfrm rot="10800000">
          <a:off x="3267367" y="1102429"/>
          <a:ext cx="1359575" cy="543830"/>
        </a:xfrm>
        <a:prstGeom prst="chevron">
          <a:avLst/>
        </a:prstGeom>
        <a:gradFill rotWithShape="1">
          <a:gsLst>
            <a:gs pos="0">
              <a:schemeClr val="dk1">
                <a:shade val="51000"/>
                <a:satMod val="130000"/>
              </a:schemeClr>
            </a:gs>
            <a:gs pos="80000">
              <a:schemeClr val="dk1">
                <a:shade val="93000"/>
                <a:satMod val="130000"/>
              </a:schemeClr>
            </a:gs>
            <a:gs pos="100000">
              <a:schemeClr val="dk1">
                <a:shade val="94000"/>
                <a:satMod val="135000"/>
              </a:schemeClr>
            </a:gs>
          </a:gsLst>
          <a:lin ang="16200000" scaled="0"/>
        </a:gradFill>
        <a:ln w="9525" cap="flat" cmpd="sng" algn="ctr">
          <a:solidFill>
            <a:schemeClr val="dk1">
              <a:shade val="95000"/>
              <a:satMod val="105000"/>
            </a:schemeClr>
          </a:solidFill>
          <a:prstDash val="solid"/>
        </a:ln>
        <a:effectLst>
          <a:outerShdw blurRad="40000" dist="23000" dir="5400000" rotWithShape="0">
            <a:srgbClr val="000000">
              <a:alpha val="35000"/>
            </a:srgbClr>
          </a:outerShdw>
        </a:effectLst>
      </dsp:spPr>
      <dsp:style>
        <a:lnRef idx="1">
          <a:schemeClr val="dk1"/>
        </a:lnRef>
        <a:fillRef idx="3">
          <a:schemeClr val="dk1"/>
        </a:fillRef>
        <a:effectRef idx="2">
          <a:schemeClr val="dk1"/>
        </a:effectRef>
        <a:fontRef idx="minor">
          <a:schemeClr val="lt1"/>
        </a:fontRef>
      </dsp:style>
      <dsp:txBody>
        <a:bodyPr spcFirstLastPara="0" vert="horz" wrap="square" lIns="18669" tIns="37338" rIns="56007" bIns="37338" numCol="1" spcCol="1270" anchor="ctr" anchorCtr="0">
          <a:noAutofit/>
        </a:bodyPr>
        <a:lstStyle/>
        <a:p>
          <a:pPr marL="0" lvl="0" indent="0" algn="ctr" defTabSz="622300">
            <a:lnSpc>
              <a:spcPct val="90000"/>
            </a:lnSpc>
            <a:spcBef>
              <a:spcPct val="0"/>
            </a:spcBef>
            <a:spcAft>
              <a:spcPct val="35000"/>
            </a:spcAft>
            <a:buNone/>
          </a:pPr>
          <a:r>
            <a:rPr lang="fa-IR" sz="1400" b="1" kern="1200" dirty="0">
              <a:solidFill>
                <a:srgbClr val="002060"/>
              </a:solidFill>
              <a:cs typeface="B Nazanin" panose="00000400000000000000" pitchFamily="2" charset="-78"/>
            </a:rPr>
            <a:t>روش های تولید</a:t>
          </a:r>
          <a:endParaRPr lang="en-US" sz="1400" b="1" kern="1200" dirty="0">
            <a:solidFill>
              <a:srgbClr val="002060"/>
            </a:solidFill>
            <a:cs typeface="B Nazanin" panose="00000400000000000000" pitchFamily="2" charset="-78"/>
          </a:endParaRPr>
        </a:p>
      </dsp:txBody>
      <dsp:txXfrm rot="10800000">
        <a:off x="3539282" y="1102429"/>
        <a:ext cx="815745" cy="543830"/>
      </dsp:txXfrm>
    </dsp:sp>
    <dsp:sp modelId="{C746960E-B78D-445A-8641-351C6C526219}">
      <dsp:nvSpPr>
        <dsp:cNvPr id="0" name=""/>
        <dsp:cNvSpPr/>
      </dsp:nvSpPr>
      <dsp:spPr>
        <a:xfrm rot="10800000">
          <a:off x="2179707" y="1102429"/>
          <a:ext cx="1359575" cy="543830"/>
        </a:xfrm>
        <a:prstGeom prst="chevron">
          <a:avLst/>
        </a:prstGeom>
        <a:solidFill>
          <a:schemeClr val="tx1">
            <a:lumMod val="40000"/>
            <a:lumOff val="6000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669" tIns="37338" rIns="56007" bIns="37338" numCol="1" spcCol="1270" anchor="ctr" anchorCtr="0">
          <a:noAutofit/>
        </a:bodyPr>
        <a:lstStyle/>
        <a:p>
          <a:pPr marL="0" lvl="0" indent="0" algn="ctr" defTabSz="622300">
            <a:lnSpc>
              <a:spcPct val="90000"/>
            </a:lnSpc>
            <a:spcBef>
              <a:spcPct val="0"/>
            </a:spcBef>
            <a:spcAft>
              <a:spcPct val="35000"/>
            </a:spcAft>
            <a:buNone/>
          </a:pPr>
          <a:r>
            <a:rPr lang="fa-IR" sz="1400" b="1" kern="1200" dirty="0">
              <a:solidFill>
                <a:srgbClr val="002060"/>
              </a:solidFill>
              <a:cs typeface="B Nazanin" panose="00000400000000000000" pitchFamily="2" charset="-78"/>
            </a:rPr>
            <a:t>بهترین روش تولید</a:t>
          </a:r>
          <a:endParaRPr lang="en-US" sz="1400" b="1" kern="1200" dirty="0">
            <a:solidFill>
              <a:srgbClr val="002060"/>
            </a:solidFill>
            <a:cs typeface="B Nazanin" panose="00000400000000000000" pitchFamily="2" charset="-78"/>
          </a:endParaRPr>
        </a:p>
      </dsp:txBody>
      <dsp:txXfrm rot="10800000">
        <a:off x="2451622" y="1102429"/>
        <a:ext cx="815745" cy="543830"/>
      </dsp:txXfrm>
    </dsp:sp>
    <dsp:sp modelId="{182F0344-D6E8-4562-917A-83243013AB1D}">
      <dsp:nvSpPr>
        <dsp:cNvPr id="0" name=""/>
        <dsp:cNvSpPr/>
      </dsp:nvSpPr>
      <dsp:spPr>
        <a:xfrm rot="10800000">
          <a:off x="1092046" y="1102429"/>
          <a:ext cx="1359575" cy="543830"/>
        </a:xfrm>
        <a:prstGeom prst="chevron">
          <a:avLst/>
        </a:prstGeom>
        <a:solidFill>
          <a:schemeClr val="tx1">
            <a:lumMod val="40000"/>
            <a:lumOff val="6000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669" tIns="37338" rIns="56007" bIns="37338" numCol="1" spcCol="1270" anchor="ctr" anchorCtr="0">
          <a:noAutofit/>
        </a:bodyPr>
        <a:lstStyle/>
        <a:p>
          <a:pPr marL="0" lvl="0" indent="0" algn="ctr" defTabSz="622300">
            <a:lnSpc>
              <a:spcPct val="90000"/>
            </a:lnSpc>
            <a:spcBef>
              <a:spcPct val="0"/>
            </a:spcBef>
            <a:spcAft>
              <a:spcPct val="35000"/>
            </a:spcAft>
            <a:buNone/>
          </a:pPr>
          <a:r>
            <a:rPr lang="fa-IR" sz="1400" b="1" kern="1200" dirty="0">
              <a:solidFill>
                <a:srgbClr val="002060"/>
              </a:solidFill>
              <a:cs typeface="B Nazanin" panose="00000400000000000000" pitchFamily="2" charset="-78"/>
            </a:rPr>
            <a:t>بررسی بازار</a:t>
          </a:r>
          <a:endParaRPr lang="en-US" sz="1400" b="1" kern="1200" dirty="0">
            <a:solidFill>
              <a:srgbClr val="002060"/>
            </a:solidFill>
            <a:cs typeface="B Nazanin" panose="00000400000000000000" pitchFamily="2" charset="-78"/>
          </a:endParaRPr>
        </a:p>
      </dsp:txBody>
      <dsp:txXfrm rot="10800000">
        <a:off x="1363961" y="1102429"/>
        <a:ext cx="815745" cy="543830"/>
      </dsp:txXfrm>
    </dsp:sp>
    <dsp:sp modelId="{170D9D3D-373F-4445-9632-F74784FB7EF1}">
      <dsp:nvSpPr>
        <dsp:cNvPr id="0" name=""/>
        <dsp:cNvSpPr/>
      </dsp:nvSpPr>
      <dsp:spPr>
        <a:xfrm rot="10800000">
          <a:off x="4385" y="1102429"/>
          <a:ext cx="1359575" cy="543830"/>
        </a:xfrm>
        <a:prstGeom prst="chevron">
          <a:avLst/>
        </a:prstGeom>
        <a:solidFill>
          <a:schemeClr val="tx1">
            <a:lumMod val="40000"/>
            <a:lumOff val="6000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669" tIns="37338" rIns="56007" bIns="37338" numCol="1" spcCol="1270" anchor="ctr" anchorCtr="0">
          <a:noAutofit/>
        </a:bodyPr>
        <a:lstStyle/>
        <a:p>
          <a:pPr marL="0" lvl="0" indent="0" algn="ctr" defTabSz="622300">
            <a:lnSpc>
              <a:spcPct val="90000"/>
            </a:lnSpc>
            <a:spcBef>
              <a:spcPct val="0"/>
            </a:spcBef>
            <a:spcAft>
              <a:spcPct val="35000"/>
            </a:spcAft>
            <a:buNone/>
          </a:pPr>
          <a:r>
            <a:rPr lang="fa-IR" sz="1400" b="1" kern="1200" dirty="0">
              <a:solidFill>
                <a:srgbClr val="002060"/>
              </a:solidFill>
              <a:cs typeface="B Nazanin" panose="00000400000000000000" pitchFamily="2" charset="-78"/>
            </a:rPr>
            <a:t>محاسبات اقتصادی</a:t>
          </a:r>
          <a:endParaRPr lang="en-US" sz="1400" b="1" kern="1200" dirty="0">
            <a:solidFill>
              <a:srgbClr val="002060"/>
            </a:solidFill>
            <a:cs typeface="B Nazanin" panose="00000400000000000000" pitchFamily="2" charset="-78"/>
          </a:endParaRPr>
        </a:p>
      </dsp:txBody>
      <dsp:txXfrm rot="10800000">
        <a:off x="276300" y="1102429"/>
        <a:ext cx="815745" cy="543830"/>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8829A7-CB7F-45AF-95E0-2E8F40FB30E8}">
      <dsp:nvSpPr>
        <dsp:cNvPr id="0" name=""/>
        <dsp:cNvSpPr/>
      </dsp:nvSpPr>
      <dsp:spPr>
        <a:xfrm rot="10800000">
          <a:off x="7618010" y="1102429"/>
          <a:ext cx="1359575" cy="543830"/>
        </a:xfrm>
        <a:prstGeom prst="homePlate">
          <a:avLst/>
        </a:prstGeom>
        <a:solidFill>
          <a:schemeClr val="tx1">
            <a:lumMod val="40000"/>
            <a:lumOff val="6000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669" tIns="37338" rIns="74676" bIns="37338" numCol="1" spcCol="1270" anchor="ctr" anchorCtr="0">
          <a:noAutofit/>
        </a:bodyPr>
        <a:lstStyle/>
        <a:p>
          <a:pPr marL="0" lvl="0" indent="0" algn="ctr" defTabSz="622300">
            <a:lnSpc>
              <a:spcPct val="90000"/>
            </a:lnSpc>
            <a:spcBef>
              <a:spcPct val="0"/>
            </a:spcBef>
            <a:spcAft>
              <a:spcPct val="35000"/>
            </a:spcAft>
            <a:buNone/>
          </a:pPr>
          <a:r>
            <a:rPr lang="fa-IR" sz="1400" b="1" kern="1200" dirty="0">
              <a:solidFill>
                <a:srgbClr val="002060"/>
              </a:solidFill>
              <a:cs typeface="B Nazanin" panose="00000400000000000000" pitchFamily="2" charset="-78"/>
            </a:rPr>
            <a:t>مقدمه</a:t>
          </a:r>
          <a:endParaRPr lang="en-US" sz="1400" b="1" kern="1200" dirty="0">
            <a:solidFill>
              <a:srgbClr val="002060"/>
            </a:solidFill>
            <a:cs typeface="B Nazanin" panose="00000400000000000000" pitchFamily="2" charset="-78"/>
          </a:endParaRPr>
        </a:p>
      </dsp:txBody>
      <dsp:txXfrm rot="10800000">
        <a:off x="7753967" y="1102429"/>
        <a:ext cx="1223618" cy="543830"/>
      </dsp:txXfrm>
    </dsp:sp>
    <dsp:sp modelId="{2D487051-B733-49A1-B084-6F3D48AD60D0}">
      <dsp:nvSpPr>
        <dsp:cNvPr id="0" name=""/>
        <dsp:cNvSpPr/>
      </dsp:nvSpPr>
      <dsp:spPr>
        <a:xfrm rot="10800000">
          <a:off x="6530349" y="1102429"/>
          <a:ext cx="1359575" cy="543830"/>
        </a:xfrm>
        <a:prstGeom prst="chevron">
          <a:avLst/>
        </a:prstGeom>
        <a:solidFill>
          <a:schemeClr val="tx1">
            <a:lumMod val="40000"/>
            <a:lumOff val="6000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669" tIns="37338" rIns="56007" bIns="37338" numCol="1" spcCol="1270" anchor="ctr" anchorCtr="0">
          <a:noAutofit/>
        </a:bodyPr>
        <a:lstStyle/>
        <a:p>
          <a:pPr marL="0" lvl="0" indent="0" algn="ctr" defTabSz="622300">
            <a:lnSpc>
              <a:spcPct val="90000"/>
            </a:lnSpc>
            <a:spcBef>
              <a:spcPct val="0"/>
            </a:spcBef>
            <a:spcAft>
              <a:spcPct val="35000"/>
            </a:spcAft>
            <a:buNone/>
          </a:pPr>
          <a:r>
            <a:rPr lang="fa-IR" sz="1400" b="1" kern="1200" dirty="0">
              <a:solidFill>
                <a:srgbClr val="002060"/>
              </a:solidFill>
              <a:cs typeface="B Nazanin" panose="00000400000000000000" pitchFamily="2" charset="-78"/>
            </a:rPr>
            <a:t>خواص</a:t>
          </a:r>
          <a:endParaRPr lang="en-US" sz="1400" b="1" kern="1200" dirty="0">
            <a:solidFill>
              <a:srgbClr val="002060"/>
            </a:solidFill>
            <a:cs typeface="B Nazanin" panose="00000400000000000000" pitchFamily="2" charset="-78"/>
          </a:endParaRPr>
        </a:p>
      </dsp:txBody>
      <dsp:txXfrm rot="10800000">
        <a:off x="6802264" y="1102429"/>
        <a:ext cx="815745" cy="543830"/>
      </dsp:txXfrm>
    </dsp:sp>
    <dsp:sp modelId="{0D531496-288A-4A6E-A63D-C15773A9763B}">
      <dsp:nvSpPr>
        <dsp:cNvPr id="0" name=""/>
        <dsp:cNvSpPr/>
      </dsp:nvSpPr>
      <dsp:spPr>
        <a:xfrm rot="10800000">
          <a:off x="5442689" y="1102429"/>
          <a:ext cx="1359575" cy="543830"/>
        </a:xfrm>
        <a:prstGeom prst="chevron">
          <a:avLst/>
        </a:prstGeom>
        <a:solidFill>
          <a:schemeClr val="tx1">
            <a:lumMod val="40000"/>
            <a:lumOff val="6000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669" tIns="37338" rIns="56007" bIns="37338" numCol="1" spcCol="1270" anchor="ctr" anchorCtr="0">
          <a:noAutofit/>
        </a:bodyPr>
        <a:lstStyle/>
        <a:p>
          <a:pPr marL="0" lvl="0" indent="0" algn="ctr" defTabSz="622300">
            <a:lnSpc>
              <a:spcPct val="90000"/>
            </a:lnSpc>
            <a:spcBef>
              <a:spcPct val="0"/>
            </a:spcBef>
            <a:spcAft>
              <a:spcPct val="35000"/>
            </a:spcAft>
            <a:buNone/>
          </a:pPr>
          <a:r>
            <a:rPr lang="fa-IR" sz="1400" b="1" kern="1200" dirty="0">
              <a:solidFill>
                <a:srgbClr val="002060"/>
              </a:solidFill>
              <a:cs typeface="B Nazanin" panose="00000400000000000000" pitchFamily="2" charset="-78"/>
            </a:rPr>
            <a:t>تاریخچه</a:t>
          </a:r>
          <a:endParaRPr lang="en-US" sz="1400" b="1" kern="1200" dirty="0">
            <a:solidFill>
              <a:srgbClr val="002060"/>
            </a:solidFill>
            <a:cs typeface="B Nazanin" panose="00000400000000000000" pitchFamily="2" charset="-78"/>
          </a:endParaRPr>
        </a:p>
      </dsp:txBody>
      <dsp:txXfrm rot="10800000">
        <a:off x="5714604" y="1102429"/>
        <a:ext cx="815745" cy="543830"/>
      </dsp:txXfrm>
    </dsp:sp>
    <dsp:sp modelId="{51EE115F-531D-43A9-9ABF-F7D4196C1C2B}">
      <dsp:nvSpPr>
        <dsp:cNvPr id="0" name=""/>
        <dsp:cNvSpPr/>
      </dsp:nvSpPr>
      <dsp:spPr>
        <a:xfrm rot="10800000">
          <a:off x="4355028" y="1102429"/>
          <a:ext cx="1359575" cy="543830"/>
        </a:xfrm>
        <a:prstGeom prst="chevron">
          <a:avLst/>
        </a:prstGeom>
        <a:solidFill>
          <a:schemeClr val="tx1">
            <a:lumMod val="40000"/>
            <a:lumOff val="6000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669" tIns="37338" rIns="56007" bIns="37338" numCol="1" spcCol="1270" anchor="ctr" anchorCtr="0">
          <a:noAutofit/>
        </a:bodyPr>
        <a:lstStyle/>
        <a:p>
          <a:pPr marL="0" lvl="0" indent="0" algn="ctr" defTabSz="622300">
            <a:lnSpc>
              <a:spcPct val="90000"/>
            </a:lnSpc>
            <a:spcBef>
              <a:spcPct val="0"/>
            </a:spcBef>
            <a:spcAft>
              <a:spcPct val="35000"/>
            </a:spcAft>
            <a:buNone/>
          </a:pPr>
          <a:r>
            <a:rPr lang="fa-IR" sz="1400" b="1" kern="1200" dirty="0">
              <a:solidFill>
                <a:srgbClr val="002060"/>
              </a:solidFill>
              <a:cs typeface="B Nazanin" panose="00000400000000000000" pitchFamily="2" charset="-78"/>
            </a:rPr>
            <a:t>کاربرد</a:t>
          </a:r>
          <a:endParaRPr lang="en-US" sz="1400" b="1" kern="1200" dirty="0">
            <a:solidFill>
              <a:srgbClr val="002060"/>
            </a:solidFill>
            <a:cs typeface="B Nazanin" panose="00000400000000000000" pitchFamily="2" charset="-78"/>
          </a:endParaRPr>
        </a:p>
      </dsp:txBody>
      <dsp:txXfrm rot="10800000">
        <a:off x="4626943" y="1102429"/>
        <a:ext cx="815745" cy="543830"/>
      </dsp:txXfrm>
    </dsp:sp>
    <dsp:sp modelId="{04F108E5-E860-41BB-9B75-7EE70E2A5B7A}">
      <dsp:nvSpPr>
        <dsp:cNvPr id="0" name=""/>
        <dsp:cNvSpPr/>
      </dsp:nvSpPr>
      <dsp:spPr>
        <a:xfrm rot="10800000">
          <a:off x="3267367" y="1102429"/>
          <a:ext cx="1359575" cy="543830"/>
        </a:xfrm>
        <a:prstGeom prst="chevron">
          <a:avLst/>
        </a:prstGeom>
        <a:gradFill rotWithShape="1">
          <a:gsLst>
            <a:gs pos="0">
              <a:schemeClr val="dk1">
                <a:shade val="51000"/>
                <a:satMod val="130000"/>
              </a:schemeClr>
            </a:gs>
            <a:gs pos="80000">
              <a:schemeClr val="dk1">
                <a:shade val="93000"/>
                <a:satMod val="130000"/>
              </a:schemeClr>
            </a:gs>
            <a:gs pos="100000">
              <a:schemeClr val="dk1">
                <a:shade val="94000"/>
                <a:satMod val="135000"/>
              </a:schemeClr>
            </a:gs>
          </a:gsLst>
          <a:lin ang="16200000" scaled="0"/>
        </a:gradFill>
        <a:ln w="9525" cap="flat" cmpd="sng" algn="ctr">
          <a:solidFill>
            <a:schemeClr val="dk1">
              <a:shade val="95000"/>
              <a:satMod val="105000"/>
            </a:schemeClr>
          </a:solidFill>
          <a:prstDash val="solid"/>
        </a:ln>
        <a:effectLst>
          <a:outerShdw blurRad="40000" dist="23000" dir="5400000" rotWithShape="0">
            <a:srgbClr val="000000">
              <a:alpha val="35000"/>
            </a:srgbClr>
          </a:outerShdw>
        </a:effectLst>
      </dsp:spPr>
      <dsp:style>
        <a:lnRef idx="1">
          <a:schemeClr val="dk1"/>
        </a:lnRef>
        <a:fillRef idx="3">
          <a:schemeClr val="dk1"/>
        </a:fillRef>
        <a:effectRef idx="2">
          <a:schemeClr val="dk1"/>
        </a:effectRef>
        <a:fontRef idx="minor">
          <a:schemeClr val="lt1"/>
        </a:fontRef>
      </dsp:style>
      <dsp:txBody>
        <a:bodyPr spcFirstLastPara="0" vert="horz" wrap="square" lIns="18669" tIns="37338" rIns="56007" bIns="37338" numCol="1" spcCol="1270" anchor="ctr" anchorCtr="0">
          <a:noAutofit/>
        </a:bodyPr>
        <a:lstStyle/>
        <a:p>
          <a:pPr marL="0" lvl="0" indent="0" algn="ctr" defTabSz="622300">
            <a:lnSpc>
              <a:spcPct val="90000"/>
            </a:lnSpc>
            <a:spcBef>
              <a:spcPct val="0"/>
            </a:spcBef>
            <a:spcAft>
              <a:spcPct val="35000"/>
            </a:spcAft>
            <a:buNone/>
          </a:pPr>
          <a:r>
            <a:rPr lang="fa-IR" sz="1400" b="1" kern="1200" dirty="0">
              <a:solidFill>
                <a:srgbClr val="002060"/>
              </a:solidFill>
              <a:cs typeface="B Nazanin" panose="00000400000000000000" pitchFamily="2" charset="-78"/>
            </a:rPr>
            <a:t>روش های تولید</a:t>
          </a:r>
          <a:endParaRPr lang="en-US" sz="1400" b="1" kern="1200" dirty="0">
            <a:solidFill>
              <a:srgbClr val="002060"/>
            </a:solidFill>
            <a:cs typeface="B Nazanin" panose="00000400000000000000" pitchFamily="2" charset="-78"/>
          </a:endParaRPr>
        </a:p>
      </dsp:txBody>
      <dsp:txXfrm rot="10800000">
        <a:off x="3539282" y="1102429"/>
        <a:ext cx="815745" cy="543830"/>
      </dsp:txXfrm>
    </dsp:sp>
    <dsp:sp modelId="{C746960E-B78D-445A-8641-351C6C526219}">
      <dsp:nvSpPr>
        <dsp:cNvPr id="0" name=""/>
        <dsp:cNvSpPr/>
      </dsp:nvSpPr>
      <dsp:spPr>
        <a:xfrm rot="10800000">
          <a:off x="2179707" y="1102429"/>
          <a:ext cx="1359575" cy="543830"/>
        </a:xfrm>
        <a:prstGeom prst="chevron">
          <a:avLst/>
        </a:prstGeom>
        <a:solidFill>
          <a:schemeClr val="tx1">
            <a:lumMod val="40000"/>
            <a:lumOff val="6000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669" tIns="37338" rIns="56007" bIns="37338" numCol="1" spcCol="1270" anchor="ctr" anchorCtr="0">
          <a:noAutofit/>
        </a:bodyPr>
        <a:lstStyle/>
        <a:p>
          <a:pPr marL="0" lvl="0" indent="0" algn="ctr" defTabSz="622300">
            <a:lnSpc>
              <a:spcPct val="90000"/>
            </a:lnSpc>
            <a:spcBef>
              <a:spcPct val="0"/>
            </a:spcBef>
            <a:spcAft>
              <a:spcPct val="35000"/>
            </a:spcAft>
            <a:buNone/>
          </a:pPr>
          <a:r>
            <a:rPr lang="fa-IR" sz="1400" b="1" kern="1200" dirty="0">
              <a:solidFill>
                <a:srgbClr val="002060"/>
              </a:solidFill>
              <a:cs typeface="B Nazanin" panose="00000400000000000000" pitchFamily="2" charset="-78"/>
            </a:rPr>
            <a:t>بهترین روش تولید</a:t>
          </a:r>
          <a:endParaRPr lang="en-US" sz="1400" b="1" kern="1200" dirty="0">
            <a:solidFill>
              <a:srgbClr val="002060"/>
            </a:solidFill>
            <a:cs typeface="B Nazanin" panose="00000400000000000000" pitchFamily="2" charset="-78"/>
          </a:endParaRPr>
        </a:p>
      </dsp:txBody>
      <dsp:txXfrm rot="10800000">
        <a:off x="2451622" y="1102429"/>
        <a:ext cx="815745" cy="543830"/>
      </dsp:txXfrm>
    </dsp:sp>
    <dsp:sp modelId="{182F0344-D6E8-4562-917A-83243013AB1D}">
      <dsp:nvSpPr>
        <dsp:cNvPr id="0" name=""/>
        <dsp:cNvSpPr/>
      </dsp:nvSpPr>
      <dsp:spPr>
        <a:xfrm rot="10800000">
          <a:off x="1092046" y="1102429"/>
          <a:ext cx="1359575" cy="543830"/>
        </a:xfrm>
        <a:prstGeom prst="chevron">
          <a:avLst/>
        </a:prstGeom>
        <a:solidFill>
          <a:schemeClr val="tx1">
            <a:lumMod val="40000"/>
            <a:lumOff val="6000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669" tIns="37338" rIns="56007" bIns="37338" numCol="1" spcCol="1270" anchor="ctr" anchorCtr="0">
          <a:noAutofit/>
        </a:bodyPr>
        <a:lstStyle/>
        <a:p>
          <a:pPr marL="0" lvl="0" indent="0" algn="ctr" defTabSz="622300">
            <a:lnSpc>
              <a:spcPct val="90000"/>
            </a:lnSpc>
            <a:spcBef>
              <a:spcPct val="0"/>
            </a:spcBef>
            <a:spcAft>
              <a:spcPct val="35000"/>
            </a:spcAft>
            <a:buNone/>
          </a:pPr>
          <a:r>
            <a:rPr lang="fa-IR" sz="1400" b="1" kern="1200" dirty="0">
              <a:solidFill>
                <a:srgbClr val="002060"/>
              </a:solidFill>
              <a:cs typeface="B Nazanin" panose="00000400000000000000" pitchFamily="2" charset="-78"/>
            </a:rPr>
            <a:t>بررسی بازار</a:t>
          </a:r>
          <a:endParaRPr lang="en-US" sz="1400" b="1" kern="1200" dirty="0">
            <a:solidFill>
              <a:srgbClr val="002060"/>
            </a:solidFill>
            <a:cs typeface="B Nazanin" panose="00000400000000000000" pitchFamily="2" charset="-78"/>
          </a:endParaRPr>
        </a:p>
      </dsp:txBody>
      <dsp:txXfrm rot="10800000">
        <a:off x="1363961" y="1102429"/>
        <a:ext cx="815745" cy="543830"/>
      </dsp:txXfrm>
    </dsp:sp>
    <dsp:sp modelId="{170D9D3D-373F-4445-9632-F74784FB7EF1}">
      <dsp:nvSpPr>
        <dsp:cNvPr id="0" name=""/>
        <dsp:cNvSpPr/>
      </dsp:nvSpPr>
      <dsp:spPr>
        <a:xfrm rot="10800000">
          <a:off x="4385" y="1102429"/>
          <a:ext cx="1359575" cy="543830"/>
        </a:xfrm>
        <a:prstGeom prst="chevron">
          <a:avLst/>
        </a:prstGeom>
        <a:solidFill>
          <a:schemeClr val="tx1">
            <a:lumMod val="40000"/>
            <a:lumOff val="6000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669" tIns="37338" rIns="56007" bIns="37338" numCol="1" spcCol="1270" anchor="ctr" anchorCtr="0">
          <a:noAutofit/>
        </a:bodyPr>
        <a:lstStyle/>
        <a:p>
          <a:pPr marL="0" lvl="0" indent="0" algn="ctr" defTabSz="622300">
            <a:lnSpc>
              <a:spcPct val="90000"/>
            </a:lnSpc>
            <a:spcBef>
              <a:spcPct val="0"/>
            </a:spcBef>
            <a:spcAft>
              <a:spcPct val="35000"/>
            </a:spcAft>
            <a:buNone/>
          </a:pPr>
          <a:r>
            <a:rPr lang="fa-IR" sz="1400" b="1" kern="1200" dirty="0">
              <a:solidFill>
                <a:srgbClr val="002060"/>
              </a:solidFill>
              <a:cs typeface="B Nazanin" panose="00000400000000000000" pitchFamily="2" charset="-78"/>
            </a:rPr>
            <a:t>محاسبات اقتصادی</a:t>
          </a:r>
          <a:endParaRPr lang="en-US" sz="1400" b="1" kern="1200" dirty="0">
            <a:solidFill>
              <a:srgbClr val="002060"/>
            </a:solidFill>
            <a:cs typeface="B Nazanin" panose="00000400000000000000" pitchFamily="2" charset="-78"/>
          </a:endParaRPr>
        </a:p>
      </dsp:txBody>
      <dsp:txXfrm rot="10800000">
        <a:off x="276300" y="1102429"/>
        <a:ext cx="815745" cy="543830"/>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8829A7-CB7F-45AF-95E0-2E8F40FB30E8}">
      <dsp:nvSpPr>
        <dsp:cNvPr id="0" name=""/>
        <dsp:cNvSpPr/>
      </dsp:nvSpPr>
      <dsp:spPr>
        <a:xfrm rot="10800000">
          <a:off x="7618010" y="1102429"/>
          <a:ext cx="1359575" cy="543830"/>
        </a:xfrm>
        <a:prstGeom prst="homePlate">
          <a:avLst/>
        </a:prstGeom>
        <a:solidFill>
          <a:schemeClr val="tx1">
            <a:lumMod val="40000"/>
            <a:lumOff val="6000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669" tIns="37338" rIns="74676" bIns="37338" numCol="1" spcCol="1270" anchor="ctr" anchorCtr="0">
          <a:noAutofit/>
        </a:bodyPr>
        <a:lstStyle/>
        <a:p>
          <a:pPr marL="0" lvl="0" indent="0" algn="ctr" defTabSz="622300">
            <a:lnSpc>
              <a:spcPct val="90000"/>
            </a:lnSpc>
            <a:spcBef>
              <a:spcPct val="0"/>
            </a:spcBef>
            <a:spcAft>
              <a:spcPct val="35000"/>
            </a:spcAft>
            <a:buNone/>
          </a:pPr>
          <a:r>
            <a:rPr lang="fa-IR" sz="1400" b="1" kern="1200" dirty="0">
              <a:solidFill>
                <a:srgbClr val="002060"/>
              </a:solidFill>
              <a:cs typeface="B Nazanin" panose="00000400000000000000" pitchFamily="2" charset="-78"/>
            </a:rPr>
            <a:t>مقدمه</a:t>
          </a:r>
          <a:endParaRPr lang="en-US" sz="1400" b="1" kern="1200" dirty="0">
            <a:solidFill>
              <a:srgbClr val="002060"/>
            </a:solidFill>
            <a:cs typeface="B Nazanin" panose="00000400000000000000" pitchFamily="2" charset="-78"/>
          </a:endParaRPr>
        </a:p>
      </dsp:txBody>
      <dsp:txXfrm rot="10800000">
        <a:off x="7753967" y="1102429"/>
        <a:ext cx="1223618" cy="543830"/>
      </dsp:txXfrm>
    </dsp:sp>
    <dsp:sp modelId="{2D487051-B733-49A1-B084-6F3D48AD60D0}">
      <dsp:nvSpPr>
        <dsp:cNvPr id="0" name=""/>
        <dsp:cNvSpPr/>
      </dsp:nvSpPr>
      <dsp:spPr>
        <a:xfrm rot="10800000">
          <a:off x="6530349" y="1102429"/>
          <a:ext cx="1359575" cy="543830"/>
        </a:xfrm>
        <a:prstGeom prst="chevron">
          <a:avLst/>
        </a:prstGeom>
        <a:solidFill>
          <a:schemeClr val="tx1">
            <a:lumMod val="40000"/>
            <a:lumOff val="6000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669" tIns="37338" rIns="56007" bIns="37338" numCol="1" spcCol="1270" anchor="ctr" anchorCtr="0">
          <a:noAutofit/>
        </a:bodyPr>
        <a:lstStyle/>
        <a:p>
          <a:pPr marL="0" lvl="0" indent="0" algn="ctr" defTabSz="622300">
            <a:lnSpc>
              <a:spcPct val="90000"/>
            </a:lnSpc>
            <a:spcBef>
              <a:spcPct val="0"/>
            </a:spcBef>
            <a:spcAft>
              <a:spcPct val="35000"/>
            </a:spcAft>
            <a:buNone/>
          </a:pPr>
          <a:r>
            <a:rPr lang="fa-IR" sz="1400" b="1" kern="1200" dirty="0">
              <a:solidFill>
                <a:srgbClr val="002060"/>
              </a:solidFill>
              <a:cs typeface="B Nazanin" panose="00000400000000000000" pitchFamily="2" charset="-78"/>
            </a:rPr>
            <a:t>خواص</a:t>
          </a:r>
          <a:endParaRPr lang="en-US" sz="1400" b="1" kern="1200" dirty="0">
            <a:solidFill>
              <a:srgbClr val="002060"/>
            </a:solidFill>
            <a:cs typeface="B Nazanin" panose="00000400000000000000" pitchFamily="2" charset="-78"/>
          </a:endParaRPr>
        </a:p>
      </dsp:txBody>
      <dsp:txXfrm rot="10800000">
        <a:off x="6802264" y="1102429"/>
        <a:ext cx="815745" cy="543830"/>
      </dsp:txXfrm>
    </dsp:sp>
    <dsp:sp modelId="{0D531496-288A-4A6E-A63D-C15773A9763B}">
      <dsp:nvSpPr>
        <dsp:cNvPr id="0" name=""/>
        <dsp:cNvSpPr/>
      </dsp:nvSpPr>
      <dsp:spPr>
        <a:xfrm rot="10800000">
          <a:off x="5442689" y="1102429"/>
          <a:ext cx="1359575" cy="543830"/>
        </a:xfrm>
        <a:prstGeom prst="chevron">
          <a:avLst/>
        </a:prstGeom>
        <a:solidFill>
          <a:schemeClr val="tx1">
            <a:lumMod val="40000"/>
            <a:lumOff val="6000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669" tIns="37338" rIns="56007" bIns="37338" numCol="1" spcCol="1270" anchor="ctr" anchorCtr="0">
          <a:noAutofit/>
        </a:bodyPr>
        <a:lstStyle/>
        <a:p>
          <a:pPr marL="0" lvl="0" indent="0" algn="ctr" defTabSz="622300">
            <a:lnSpc>
              <a:spcPct val="90000"/>
            </a:lnSpc>
            <a:spcBef>
              <a:spcPct val="0"/>
            </a:spcBef>
            <a:spcAft>
              <a:spcPct val="35000"/>
            </a:spcAft>
            <a:buNone/>
          </a:pPr>
          <a:r>
            <a:rPr lang="fa-IR" sz="1400" b="1" kern="1200" dirty="0">
              <a:solidFill>
                <a:srgbClr val="002060"/>
              </a:solidFill>
              <a:cs typeface="B Nazanin" panose="00000400000000000000" pitchFamily="2" charset="-78"/>
            </a:rPr>
            <a:t>تاریخچه</a:t>
          </a:r>
          <a:endParaRPr lang="en-US" sz="1400" b="1" kern="1200" dirty="0">
            <a:solidFill>
              <a:srgbClr val="002060"/>
            </a:solidFill>
            <a:cs typeface="B Nazanin" panose="00000400000000000000" pitchFamily="2" charset="-78"/>
          </a:endParaRPr>
        </a:p>
      </dsp:txBody>
      <dsp:txXfrm rot="10800000">
        <a:off x="5714604" y="1102429"/>
        <a:ext cx="815745" cy="543830"/>
      </dsp:txXfrm>
    </dsp:sp>
    <dsp:sp modelId="{51EE115F-531D-43A9-9ABF-F7D4196C1C2B}">
      <dsp:nvSpPr>
        <dsp:cNvPr id="0" name=""/>
        <dsp:cNvSpPr/>
      </dsp:nvSpPr>
      <dsp:spPr>
        <a:xfrm rot="10800000">
          <a:off x="4355028" y="1102429"/>
          <a:ext cx="1359575" cy="543830"/>
        </a:xfrm>
        <a:prstGeom prst="chevron">
          <a:avLst/>
        </a:prstGeom>
        <a:solidFill>
          <a:schemeClr val="tx1">
            <a:lumMod val="40000"/>
            <a:lumOff val="6000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669" tIns="37338" rIns="56007" bIns="37338" numCol="1" spcCol="1270" anchor="ctr" anchorCtr="0">
          <a:noAutofit/>
        </a:bodyPr>
        <a:lstStyle/>
        <a:p>
          <a:pPr marL="0" lvl="0" indent="0" algn="ctr" defTabSz="622300">
            <a:lnSpc>
              <a:spcPct val="90000"/>
            </a:lnSpc>
            <a:spcBef>
              <a:spcPct val="0"/>
            </a:spcBef>
            <a:spcAft>
              <a:spcPct val="35000"/>
            </a:spcAft>
            <a:buNone/>
          </a:pPr>
          <a:r>
            <a:rPr lang="fa-IR" sz="1400" b="1" kern="1200" dirty="0">
              <a:solidFill>
                <a:srgbClr val="002060"/>
              </a:solidFill>
              <a:cs typeface="B Nazanin" panose="00000400000000000000" pitchFamily="2" charset="-78"/>
            </a:rPr>
            <a:t>کاربرد</a:t>
          </a:r>
          <a:endParaRPr lang="en-US" sz="1400" b="1" kern="1200" dirty="0">
            <a:solidFill>
              <a:srgbClr val="002060"/>
            </a:solidFill>
            <a:cs typeface="B Nazanin" panose="00000400000000000000" pitchFamily="2" charset="-78"/>
          </a:endParaRPr>
        </a:p>
      </dsp:txBody>
      <dsp:txXfrm rot="10800000">
        <a:off x="4626943" y="1102429"/>
        <a:ext cx="815745" cy="543830"/>
      </dsp:txXfrm>
    </dsp:sp>
    <dsp:sp modelId="{04F108E5-E860-41BB-9B75-7EE70E2A5B7A}">
      <dsp:nvSpPr>
        <dsp:cNvPr id="0" name=""/>
        <dsp:cNvSpPr/>
      </dsp:nvSpPr>
      <dsp:spPr>
        <a:xfrm rot="10800000">
          <a:off x="3267367" y="1102429"/>
          <a:ext cx="1359575" cy="543830"/>
        </a:xfrm>
        <a:prstGeom prst="chevron">
          <a:avLst/>
        </a:prstGeom>
        <a:gradFill rotWithShape="1">
          <a:gsLst>
            <a:gs pos="0">
              <a:schemeClr val="dk1">
                <a:shade val="51000"/>
                <a:satMod val="130000"/>
              </a:schemeClr>
            </a:gs>
            <a:gs pos="80000">
              <a:schemeClr val="dk1">
                <a:shade val="93000"/>
                <a:satMod val="130000"/>
              </a:schemeClr>
            </a:gs>
            <a:gs pos="100000">
              <a:schemeClr val="dk1">
                <a:shade val="94000"/>
                <a:satMod val="135000"/>
              </a:schemeClr>
            </a:gs>
          </a:gsLst>
          <a:lin ang="16200000" scaled="0"/>
        </a:gradFill>
        <a:ln w="9525" cap="flat" cmpd="sng" algn="ctr">
          <a:solidFill>
            <a:schemeClr val="dk1">
              <a:shade val="95000"/>
              <a:satMod val="105000"/>
            </a:schemeClr>
          </a:solidFill>
          <a:prstDash val="solid"/>
        </a:ln>
        <a:effectLst>
          <a:outerShdw blurRad="40000" dist="23000" dir="5400000" rotWithShape="0">
            <a:srgbClr val="000000">
              <a:alpha val="35000"/>
            </a:srgbClr>
          </a:outerShdw>
        </a:effectLst>
      </dsp:spPr>
      <dsp:style>
        <a:lnRef idx="1">
          <a:schemeClr val="dk1"/>
        </a:lnRef>
        <a:fillRef idx="3">
          <a:schemeClr val="dk1"/>
        </a:fillRef>
        <a:effectRef idx="2">
          <a:schemeClr val="dk1"/>
        </a:effectRef>
        <a:fontRef idx="minor">
          <a:schemeClr val="lt1"/>
        </a:fontRef>
      </dsp:style>
      <dsp:txBody>
        <a:bodyPr spcFirstLastPara="0" vert="horz" wrap="square" lIns="18669" tIns="37338" rIns="56007" bIns="37338" numCol="1" spcCol="1270" anchor="ctr" anchorCtr="0">
          <a:noAutofit/>
        </a:bodyPr>
        <a:lstStyle/>
        <a:p>
          <a:pPr marL="0" lvl="0" indent="0" algn="ctr" defTabSz="622300">
            <a:lnSpc>
              <a:spcPct val="90000"/>
            </a:lnSpc>
            <a:spcBef>
              <a:spcPct val="0"/>
            </a:spcBef>
            <a:spcAft>
              <a:spcPct val="35000"/>
            </a:spcAft>
            <a:buNone/>
          </a:pPr>
          <a:r>
            <a:rPr lang="fa-IR" sz="1400" b="1" kern="1200" dirty="0">
              <a:solidFill>
                <a:srgbClr val="002060"/>
              </a:solidFill>
              <a:cs typeface="B Nazanin" panose="00000400000000000000" pitchFamily="2" charset="-78"/>
            </a:rPr>
            <a:t>روش های تولید</a:t>
          </a:r>
          <a:endParaRPr lang="en-US" sz="1400" b="1" kern="1200" dirty="0">
            <a:solidFill>
              <a:srgbClr val="002060"/>
            </a:solidFill>
            <a:cs typeface="B Nazanin" panose="00000400000000000000" pitchFamily="2" charset="-78"/>
          </a:endParaRPr>
        </a:p>
      </dsp:txBody>
      <dsp:txXfrm rot="10800000">
        <a:off x="3539282" y="1102429"/>
        <a:ext cx="815745" cy="543830"/>
      </dsp:txXfrm>
    </dsp:sp>
    <dsp:sp modelId="{C746960E-B78D-445A-8641-351C6C526219}">
      <dsp:nvSpPr>
        <dsp:cNvPr id="0" name=""/>
        <dsp:cNvSpPr/>
      </dsp:nvSpPr>
      <dsp:spPr>
        <a:xfrm rot="10800000">
          <a:off x="2179707" y="1102429"/>
          <a:ext cx="1359575" cy="543830"/>
        </a:xfrm>
        <a:prstGeom prst="chevron">
          <a:avLst/>
        </a:prstGeom>
        <a:solidFill>
          <a:schemeClr val="tx1">
            <a:lumMod val="40000"/>
            <a:lumOff val="6000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669" tIns="37338" rIns="56007" bIns="37338" numCol="1" spcCol="1270" anchor="ctr" anchorCtr="0">
          <a:noAutofit/>
        </a:bodyPr>
        <a:lstStyle/>
        <a:p>
          <a:pPr marL="0" lvl="0" indent="0" algn="ctr" defTabSz="622300">
            <a:lnSpc>
              <a:spcPct val="90000"/>
            </a:lnSpc>
            <a:spcBef>
              <a:spcPct val="0"/>
            </a:spcBef>
            <a:spcAft>
              <a:spcPct val="35000"/>
            </a:spcAft>
            <a:buNone/>
          </a:pPr>
          <a:r>
            <a:rPr lang="fa-IR" sz="1400" b="1" kern="1200" dirty="0">
              <a:solidFill>
                <a:srgbClr val="002060"/>
              </a:solidFill>
              <a:cs typeface="B Nazanin" panose="00000400000000000000" pitchFamily="2" charset="-78"/>
            </a:rPr>
            <a:t>بهترین روش تولید</a:t>
          </a:r>
          <a:endParaRPr lang="en-US" sz="1400" b="1" kern="1200" dirty="0">
            <a:solidFill>
              <a:srgbClr val="002060"/>
            </a:solidFill>
            <a:cs typeface="B Nazanin" panose="00000400000000000000" pitchFamily="2" charset="-78"/>
          </a:endParaRPr>
        </a:p>
      </dsp:txBody>
      <dsp:txXfrm rot="10800000">
        <a:off x="2451622" y="1102429"/>
        <a:ext cx="815745" cy="543830"/>
      </dsp:txXfrm>
    </dsp:sp>
    <dsp:sp modelId="{182F0344-D6E8-4562-917A-83243013AB1D}">
      <dsp:nvSpPr>
        <dsp:cNvPr id="0" name=""/>
        <dsp:cNvSpPr/>
      </dsp:nvSpPr>
      <dsp:spPr>
        <a:xfrm rot="10800000">
          <a:off x="1092046" y="1102429"/>
          <a:ext cx="1359575" cy="543830"/>
        </a:xfrm>
        <a:prstGeom prst="chevron">
          <a:avLst/>
        </a:prstGeom>
        <a:solidFill>
          <a:schemeClr val="tx1">
            <a:lumMod val="40000"/>
            <a:lumOff val="6000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669" tIns="37338" rIns="56007" bIns="37338" numCol="1" spcCol="1270" anchor="ctr" anchorCtr="0">
          <a:noAutofit/>
        </a:bodyPr>
        <a:lstStyle/>
        <a:p>
          <a:pPr marL="0" lvl="0" indent="0" algn="ctr" defTabSz="622300">
            <a:lnSpc>
              <a:spcPct val="90000"/>
            </a:lnSpc>
            <a:spcBef>
              <a:spcPct val="0"/>
            </a:spcBef>
            <a:spcAft>
              <a:spcPct val="35000"/>
            </a:spcAft>
            <a:buNone/>
          </a:pPr>
          <a:r>
            <a:rPr lang="fa-IR" sz="1400" b="1" kern="1200" dirty="0">
              <a:solidFill>
                <a:srgbClr val="002060"/>
              </a:solidFill>
              <a:cs typeface="B Nazanin" panose="00000400000000000000" pitchFamily="2" charset="-78"/>
            </a:rPr>
            <a:t>بررسی بازار</a:t>
          </a:r>
          <a:endParaRPr lang="en-US" sz="1400" b="1" kern="1200" dirty="0">
            <a:solidFill>
              <a:srgbClr val="002060"/>
            </a:solidFill>
            <a:cs typeface="B Nazanin" panose="00000400000000000000" pitchFamily="2" charset="-78"/>
          </a:endParaRPr>
        </a:p>
      </dsp:txBody>
      <dsp:txXfrm rot="10800000">
        <a:off x="1363961" y="1102429"/>
        <a:ext cx="815745" cy="543830"/>
      </dsp:txXfrm>
    </dsp:sp>
    <dsp:sp modelId="{170D9D3D-373F-4445-9632-F74784FB7EF1}">
      <dsp:nvSpPr>
        <dsp:cNvPr id="0" name=""/>
        <dsp:cNvSpPr/>
      </dsp:nvSpPr>
      <dsp:spPr>
        <a:xfrm rot="10800000">
          <a:off x="4385" y="1102429"/>
          <a:ext cx="1359575" cy="543830"/>
        </a:xfrm>
        <a:prstGeom prst="chevron">
          <a:avLst/>
        </a:prstGeom>
        <a:solidFill>
          <a:schemeClr val="tx1">
            <a:lumMod val="40000"/>
            <a:lumOff val="6000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669" tIns="37338" rIns="56007" bIns="37338" numCol="1" spcCol="1270" anchor="ctr" anchorCtr="0">
          <a:noAutofit/>
        </a:bodyPr>
        <a:lstStyle/>
        <a:p>
          <a:pPr marL="0" lvl="0" indent="0" algn="ctr" defTabSz="622300">
            <a:lnSpc>
              <a:spcPct val="90000"/>
            </a:lnSpc>
            <a:spcBef>
              <a:spcPct val="0"/>
            </a:spcBef>
            <a:spcAft>
              <a:spcPct val="35000"/>
            </a:spcAft>
            <a:buNone/>
          </a:pPr>
          <a:r>
            <a:rPr lang="fa-IR" sz="1400" b="1" kern="1200" dirty="0">
              <a:solidFill>
                <a:srgbClr val="002060"/>
              </a:solidFill>
              <a:cs typeface="B Nazanin" panose="00000400000000000000" pitchFamily="2" charset="-78"/>
            </a:rPr>
            <a:t>محاسبات اقتصادی</a:t>
          </a:r>
          <a:endParaRPr lang="en-US" sz="1400" b="1" kern="1200" dirty="0">
            <a:solidFill>
              <a:srgbClr val="002060"/>
            </a:solidFill>
            <a:cs typeface="B Nazanin" panose="00000400000000000000" pitchFamily="2" charset="-78"/>
          </a:endParaRPr>
        </a:p>
      </dsp:txBody>
      <dsp:txXfrm rot="10800000">
        <a:off x="276300" y="1102429"/>
        <a:ext cx="815745" cy="543830"/>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8829A7-CB7F-45AF-95E0-2E8F40FB30E8}">
      <dsp:nvSpPr>
        <dsp:cNvPr id="0" name=""/>
        <dsp:cNvSpPr/>
      </dsp:nvSpPr>
      <dsp:spPr>
        <a:xfrm rot="10800000">
          <a:off x="7625770" y="1092209"/>
          <a:ext cx="1360960" cy="544384"/>
        </a:xfrm>
        <a:prstGeom prst="homePlate">
          <a:avLst/>
        </a:prstGeom>
        <a:solidFill>
          <a:schemeClr val="tx1">
            <a:lumMod val="40000"/>
            <a:lumOff val="6000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669" tIns="37338" rIns="74676" bIns="37338" numCol="1" spcCol="1270" anchor="ctr" anchorCtr="0">
          <a:noAutofit/>
        </a:bodyPr>
        <a:lstStyle/>
        <a:p>
          <a:pPr marL="0" lvl="0" indent="0" algn="ctr" defTabSz="622300">
            <a:lnSpc>
              <a:spcPct val="90000"/>
            </a:lnSpc>
            <a:spcBef>
              <a:spcPct val="0"/>
            </a:spcBef>
            <a:spcAft>
              <a:spcPct val="35000"/>
            </a:spcAft>
            <a:buNone/>
          </a:pPr>
          <a:r>
            <a:rPr lang="fa-IR" sz="1400" b="1" kern="1200" dirty="0">
              <a:solidFill>
                <a:srgbClr val="002060"/>
              </a:solidFill>
              <a:cs typeface="B Nazanin" panose="00000400000000000000" pitchFamily="2" charset="-78"/>
            </a:rPr>
            <a:t>مقدمه</a:t>
          </a:r>
          <a:endParaRPr lang="en-US" sz="1400" b="1" kern="1200" dirty="0">
            <a:solidFill>
              <a:srgbClr val="002060"/>
            </a:solidFill>
            <a:cs typeface="B Nazanin" panose="00000400000000000000" pitchFamily="2" charset="-78"/>
          </a:endParaRPr>
        </a:p>
      </dsp:txBody>
      <dsp:txXfrm rot="10800000">
        <a:off x="7761866" y="1092209"/>
        <a:ext cx="1224864" cy="544384"/>
      </dsp:txXfrm>
    </dsp:sp>
    <dsp:sp modelId="{2D487051-B733-49A1-B084-6F3D48AD60D0}">
      <dsp:nvSpPr>
        <dsp:cNvPr id="0" name=""/>
        <dsp:cNvSpPr/>
      </dsp:nvSpPr>
      <dsp:spPr>
        <a:xfrm rot="10800000">
          <a:off x="6537002" y="1092209"/>
          <a:ext cx="1360960" cy="544384"/>
        </a:xfrm>
        <a:prstGeom prst="chevron">
          <a:avLst/>
        </a:prstGeom>
        <a:solidFill>
          <a:schemeClr val="tx1">
            <a:lumMod val="40000"/>
            <a:lumOff val="6000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669" tIns="37338" rIns="56007" bIns="37338" numCol="1" spcCol="1270" anchor="ctr" anchorCtr="0">
          <a:noAutofit/>
        </a:bodyPr>
        <a:lstStyle/>
        <a:p>
          <a:pPr marL="0" lvl="0" indent="0" algn="ctr" defTabSz="622300">
            <a:lnSpc>
              <a:spcPct val="90000"/>
            </a:lnSpc>
            <a:spcBef>
              <a:spcPct val="0"/>
            </a:spcBef>
            <a:spcAft>
              <a:spcPct val="35000"/>
            </a:spcAft>
            <a:buNone/>
          </a:pPr>
          <a:r>
            <a:rPr lang="fa-IR" sz="1400" b="1" kern="1200" dirty="0">
              <a:solidFill>
                <a:srgbClr val="002060"/>
              </a:solidFill>
              <a:cs typeface="B Nazanin" panose="00000400000000000000" pitchFamily="2" charset="-78"/>
            </a:rPr>
            <a:t>خواص</a:t>
          </a:r>
          <a:endParaRPr lang="en-US" sz="1400" b="1" kern="1200" dirty="0">
            <a:solidFill>
              <a:srgbClr val="002060"/>
            </a:solidFill>
            <a:cs typeface="B Nazanin" panose="00000400000000000000" pitchFamily="2" charset="-78"/>
          </a:endParaRPr>
        </a:p>
      </dsp:txBody>
      <dsp:txXfrm rot="10800000">
        <a:off x="6809194" y="1092209"/>
        <a:ext cx="816576" cy="544384"/>
      </dsp:txXfrm>
    </dsp:sp>
    <dsp:sp modelId="{0D531496-288A-4A6E-A63D-C15773A9763B}">
      <dsp:nvSpPr>
        <dsp:cNvPr id="0" name=""/>
        <dsp:cNvSpPr/>
      </dsp:nvSpPr>
      <dsp:spPr>
        <a:xfrm rot="10800000">
          <a:off x="5448233" y="1092209"/>
          <a:ext cx="1360960" cy="544384"/>
        </a:xfrm>
        <a:prstGeom prst="chevron">
          <a:avLst/>
        </a:prstGeom>
        <a:solidFill>
          <a:schemeClr val="tx1">
            <a:lumMod val="40000"/>
            <a:lumOff val="6000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669" tIns="37338" rIns="56007" bIns="37338" numCol="1" spcCol="1270" anchor="ctr" anchorCtr="0">
          <a:noAutofit/>
        </a:bodyPr>
        <a:lstStyle/>
        <a:p>
          <a:pPr marL="0" lvl="0" indent="0" algn="ctr" defTabSz="622300">
            <a:lnSpc>
              <a:spcPct val="90000"/>
            </a:lnSpc>
            <a:spcBef>
              <a:spcPct val="0"/>
            </a:spcBef>
            <a:spcAft>
              <a:spcPct val="35000"/>
            </a:spcAft>
            <a:buNone/>
          </a:pPr>
          <a:r>
            <a:rPr lang="fa-IR" sz="1400" b="1" kern="1200" dirty="0">
              <a:solidFill>
                <a:srgbClr val="002060"/>
              </a:solidFill>
              <a:cs typeface="B Nazanin" panose="00000400000000000000" pitchFamily="2" charset="-78"/>
            </a:rPr>
            <a:t>تاریخچه</a:t>
          </a:r>
          <a:endParaRPr lang="en-US" sz="1400" b="1" kern="1200" dirty="0">
            <a:solidFill>
              <a:srgbClr val="002060"/>
            </a:solidFill>
            <a:cs typeface="B Nazanin" panose="00000400000000000000" pitchFamily="2" charset="-78"/>
          </a:endParaRPr>
        </a:p>
      </dsp:txBody>
      <dsp:txXfrm rot="10800000">
        <a:off x="5720425" y="1092209"/>
        <a:ext cx="816576" cy="544384"/>
      </dsp:txXfrm>
    </dsp:sp>
    <dsp:sp modelId="{51EE115F-531D-43A9-9ABF-F7D4196C1C2B}">
      <dsp:nvSpPr>
        <dsp:cNvPr id="0" name=""/>
        <dsp:cNvSpPr/>
      </dsp:nvSpPr>
      <dsp:spPr>
        <a:xfrm rot="10800000">
          <a:off x="4359464" y="1092209"/>
          <a:ext cx="1360960" cy="544384"/>
        </a:xfrm>
        <a:prstGeom prst="chevron">
          <a:avLst/>
        </a:prstGeom>
        <a:solidFill>
          <a:schemeClr val="tx1">
            <a:lumMod val="40000"/>
            <a:lumOff val="6000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669" tIns="37338" rIns="56007" bIns="37338" numCol="1" spcCol="1270" anchor="ctr" anchorCtr="0">
          <a:noAutofit/>
        </a:bodyPr>
        <a:lstStyle/>
        <a:p>
          <a:pPr marL="0" lvl="0" indent="0" algn="ctr" defTabSz="622300">
            <a:lnSpc>
              <a:spcPct val="90000"/>
            </a:lnSpc>
            <a:spcBef>
              <a:spcPct val="0"/>
            </a:spcBef>
            <a:spcAft>
              <a:spcPct val="35000"/>
            </a:spcAft>
            <a:buNone/>
          </a:pPr>
          <a:r>
            <a:rPr lang="fa-IR" sz="1400" b="1" kern="1200" dirty="0">
              <a:solidFill>
                <a:srgbClr val="002060"/>
              </a:solidFill>
              <a:cs typeface="B Nazanin" panose="00000400000000000000" pitchFamily="2" charset="-78"/>
            </a:rPr>
            <a:t>کاربرد</a:t>
          </a:r>
          <a:endParaRPr lang="en-US" sz="1400" b="1" kern="1200" dirty="0">
            <a:solidFill>
              <a:srgbClr val="002060"/>
            </a:solidFill>
            <a:cs typeface="B Nazanin" panose="00000400000000000000" pitchFamily="2" charset="-78"/>
          </a:endParaRPr>
        </a:p>
      </dsp:txBody>
      <dsp:txXfrm rot="10800000">
        <a:off x="4631656" y="1092209"/>
        <a:ext cx="816576" cy="544384"/>
      </dsp:txXfrm>
    </dsp:sp>
    <dsp:sp modelId="{04F108E5-E860-41BB-9B75-7EE70E2A5B7A}">
      <dsp:nvSpPr>
        <dsp:cNvPr id="0" name=""/>
        <dsp:cNvSpPr/>
      </dsp:nvSpPr>
      <dsp:spPr>
        <a:xfrm rot="10800000">
          <a:off x="3270696" y="1092209"/>
          <a:ext cx="1360960" cy="544384"/>
        </a:xfrm>
        <a:prstGeom prst="chevron">
          <a:avLst/>
        </a:prstGeom>
        <a:solidFill>
          <a:schemeClr val="tx1">
            <a:lumMod val="40000"/>
            <a:lumOff val="60000"/>
          </a:schemeClr>
        </a:solidFill>
        <a:ln w="9525" cap="flat" cmpd="sng" algn="ctr">
          <a:solidFill>
            <a:schemeClr val="dk1">
              <a:shade val="95000"/>
              <a:satMod val="105000"/>
            </a:schemeClr>
          </a:solidFill>
          <a:prstDash val="solid"/>
        </a:ln>
        <a:effectLst>
          <a:outerShdw blurRad="40000" dist="23000" dir="5400000" rotWithShape="0">
            <a:srgbClr val="000000">
              <a:alpha val="35000"/>
            </a:srgbClr>
          </a:outerShdw>
        </a:effectLst>
      </dsp:spPr>
      <dsp:style>
        <a:lnRef idx="1">
          <a:schemeClr val="dk1"/>
        </a:lnRef>
        <a:fillRef idx="3">
          <a:schemeClr val="dk1"/>
        </a:fillRef>
        <a:effectRef idx="2">
          <a:schemeClr val="dk1"/>
        </a:effectRef>
        <a:fontRef idx="minor">
          <a:schemeClr val="lt1"/>
        </a:fontRef>
      </dsp:style>
      <dsp:txBody>
        <a:bodyPr spcFirstLastPara="0" vert="horz" wrap="square" lIns="18669" tIns="37338" rIns="56007" bIns="37338" numCol="1" spcCol="1270" anchor="ctr" anchorCtr="0">
          <a:noAutofit/>
        </a:bodyPr>
        <a:lstStyle/>
        <a:p>
          <a:pPr marL="0" lvl="0" indent="0" algn="ctr" defTabSz="622300">
            <a:lnSpc>
              <a:spcPct val="90000"/>
            </a:lnSpc>
            <a:spcBef>
              <a:spcPct val="0"/>
            </a:spcBef>
            <a:spcAft>
              <a:spcPct val="35000"/>
            </a:spcAft>
            <a:buNone/>
          </a:pPr>
          <a:r>
            <a:rPr lang="fa-IR" sz="1400" b="1" kern="1200" dirty="0">
              <a:solidFill>
                <a:srgbClr val="002060"/>
              </a:solidFill>
              <a:cs typeface="B Nazanin" panose="00000400000000000000" pitchFamily="2" charset="-78"/>
            </a:rPr>
            <a:t>روش های تولید</a:t>
          </a:r>
          <a:endParaRPr lang="en-US" sz="1400" b="1" kern="1200" dirty="0">
            <a:solidFill>
              <a:srgbClr val="002060"/>
            </a:solidFill>
            <a:cs typeface="B Nazanin" panose="00000400000000000000" pitchFamily="2" charset="-78"/>
          </a:endParaRPr>
        </a:p>
      </dsp:txBody>
      <dsp:txXfrm rot="10800000">
        <a:off x="3542888" y="1092209"/>
        <a:ext cx="816576" cy="544384"/>
      </dsp:txXfrm>
    </dsp:sp>
    <dsp:sp modelId="{C746960E-B78D-445A-8641-351C6C526219}">
      <dsp:nvSpPr>
        <dsp:cNvPr id="0" name=""/>
        <dsp:cNvSpPr/>
      </dsp:nvSpPr>
      <dsp:spPr>
        <a:xfrm rot="10800000">
          <a:off x="2181927" y="1092209"/>
          <a:ext cx="1360960" cy="544384"/>
        </a:xfrm>
        <a:prstGeom prst="chevron">
          <a:avLst/>
        </a:prstGeom>
        <a:gradFill flip="none" rotWithShape="0">
          <a:gsLst>
            <a:gs pos="0">
              <a:schemeClr val="tx1">
                <a:shade val="30000"/>
                <a:satMod val="115000"/>
              </a:schemeClr>
            </a:gs>
            <a:gs pos="50000">
              <a:schemeClr val="tx1">
                <a:shade val="67500"/>
                <a:satMod val="115000"/>
              </a:schemeClr>
            </a:gs>
            <a:gs pos="100000">
              <a:schemeClr val="tx1">
                <a:shade val="100000"/>
                <a:satMod val="115000"/>
              </a:schemeClr>
            </a:gs>
          </a:gsLst>
          <a:path path="circle">
            <a:fillToRect l="100000" b="100000"/>
          </a:path>
          <a:tileRect t="-100000" r="-100000"/>
        </a:gra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669" tIns="37338" rIns="56007" bIns="37338" numCol="1" spcCol="1270" anchor="ctr" anchorCtr="0">
          <a:noAutofit/>
        </a:bodyPr>
        <a:lstStyle/>
        <a:p>
          <a:pPr marL="0" lvl="0" indent="0" algn="ctr" defTabSz="622300">
            <a:lnSpc>
              <a:spcPct val="90000"/>
            </a:lnSpc>
            <a:spcBef>
              <a:spcPct val="0"/>
            </a:spcBef>
            <a:spcAft>
              <a:spcPct val="35000"/>
            </a:spcAft>
            <a:buNone/>
          </a:pPr>
          <a:r>
            <a:rPr lang="fa-IR" sz="1400" b="1" kern="1200" dirty="0">
              <a:solidFill>
                <a:srgbClr val="002060"/>
              </a:solidFill>
              <a:effectLst>
                <a:outerShdw blurRad="38100" dist="38100" dir="2700000" algn="tl">
                  <a:srgbClr val="000000">
                    <a:alpha val="43137"/>
                  </a:srgbClr>
                </a:outerShdw>
              </a:effectLst>
              <a:cs typeface="B Nazanin" panose="00000400000000000000" pitchFamily="2" charset="-78"/>
            </a:rPr>
            <a:t>بهترین روش تولید</a:t>
          </a:r>
          <a:endParaRPr lang="en-US" sz="1400" b="1" kern="1200" dirty="0">
            <a:solidFill>
              <a:srgbClr val="002060"/>
            </a:solidFill>
            <a:effectLst>
              <a:outerShdw blurRad="38100" dist="38100" dir="2700000" algn="tl">
                <a:srgbClr val="000000">
                  <a:alpha val="43137"/>
                </a:srgbClr>
              </a:outerShdw>
            </a:effectLst>
            <a:cs typeface="B Nazanin" panose="00000400000000000000" pitchFamily="2" charset="-78"/>
          </a:endParaRPr>
        </a:p>
      </dsp:txBody>
      <dsp:txXfrm rot="10800000">
        <a:off x="2454119" y="1092209"/>
        <a:ext cx="816576" cy="544384"/>
      </dsp:txXfrm>
    </dsp:sp>
    <dsp:sp modelId="{182F0344-D6E8-4562-917A-83243013AB1D}">
      <dsp:nvSpPr>
        <dsp:cNvPr id="0" name=""/>
        <dsp:cNvSpPr/>
      </dsp:nvSpPr>
      <dsp:spPr>
        <a:xfrm rot="10800000">
          <a:off x="1093158" y="1092209"/>
          <a:ext cx="1360960" cy="544384"/>
        </a:xfrm>
        <a:prstGeom prst="chevron">
          <a:avLst/>
        </a:prstGeom>
        <a:solidFill>
          <a:schemeClr val="tx1">
            <a:lumMod val="40000"/>
            <a:lumOff val="6000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669" tIns="37338" rIns="56007" bIns="37338" numCol="1" spcCol="1270" anchor="ctr" anchorCtr="0">
          <a:noAutofit/>
        </a:bodyPr>
        <a:lstStyle/>
        <a:p>
          <a:pPr marL="0" lvl="0" indent="0" algn="ctr" defTabSz="622300">
            <a:lnSpc>
              <a:spcPct val="90000"/>
            </a:lnSpc>
            <a:spcBef>
              <a:spcPct val="0"/>
            </a:spcBef>
            <a:spcAft>
              <a:spcPct val="35000"/>
            </a:spcAft>
            <a:buNone/>
          </a:pPr>
          <a:r>
            <a:rPr lang="fa-IR" sz="1400" b="1" kern="1200" dirty="0">
              <a:solidFill>
                <a:srgbClr val="002060"/>
              </a:solidFill>
              <a:cs typeface="B Nazanin" panose="00000400000000000000" pitchFamily="2" charset="-78"/>
            </a:rPr>
            <a:t>بررسی بازار</a:t>
          </a:r>
          <a:endParaRPr lang="en-US" sz="1400" b="1" kern="1200" dirty="0">
            <a:solidFill>
              <a:srgbClr val="002060"/>
            </a:solidFill>
            <a:cs typeface="B Nazanin" panose="00000400000000000000" pitchFamily="2" charset="-78"/>
          </a:endParaRPr>
        </a:p>
      </dsp:txBody>
      <dsp:txXfrm rot="10800000">
        <a:off x="1365350" y="1092209"/>
        <a:ext cx="816576" cy="544384"/>
      </dsp:txXfrm>
    </dsp:sp>
    <dsp:sp modelId="{170D9D3D-373F-4445-9632-F74784FB7EF1}">
      <dsp:nvSpPr>
        <dsp:cNvPr id="0" name=""/>
        <dsp:cNvSpPr/>
      </dsp:nvSpPr>
      <dsp:spPr>
        <a:xfrm rot="10800000">
          <a:off x="4390" y="1092209"/>
          <a:ext cx="1360960" cy="544384"/>
        </a:xfrm>
        <a:prstGeom prst="chevron">
          <a:avLst/>
        </a:prstGeom>
        <a:solidFill>
          <a:schemeClr val="tx1">
            <a:lumMod val="40000"/>
            <a:lumOff val="6000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669" tIns="37338" rIns="56007" bIns="37338" numCol="1" spcCol="1270" anchor="ctr" anchorCtr="0">
          <a:noAutofit/>
        </a:bodyPr>
        <a:lstStyle/>
        <a:p>
          <a:pPr marL="0" lvl="0" indent="0" algn="ctr" defTabSz="622300">
            <a:lnSpc>
              <a:spcPct val="90000"/>
            </a:lnSpc>
            <a:spcBef>
              <a:spcPct val="0"/>
            </a:spcBef>
            <a:spcAft>
              <a:spcPct val="35000"/>
            </a:spcAft>
            <a:buNone/>
          </a:pPr>
          <a:r>
            <a:rPr lang="fa-IR" sz="1400" b="1" kern="1200" dirty="0">
              <a:solidFill>
                <a:srgbClr val="002060"/>
              </a:solidFill>
              <a:cs typeface="B Nazanin" panose="00000400000000000000" pitchFamily="2" charset="-78"/>
            </a:rPr>
            <a:t>محاسبات اقتصادی</a:t>
          </a:r>
          <a:endParaRPr lang="en-US" sz="1400" b="1" kern="1200" dirty="0">
            <a:solidFill>
              <a:srgbClr val="002060"/>
            </a:solidFill>
            <a:cs typeface="B Nazanin" panose="00000400000000000000" pitchFamily="2" charset="-78"/>
          </a:endParaRPr>
        </a:p>
      </dsp:txBody>
      <dsp:txXfrm rot="10800000">
        <a:off x="276582" y="1092209"/>
        <a:ext cx="816576" cy="544384"/>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8829A7-CB7F-45AF-95E0-2E8F40FB30E8}">
      <dsp:nvSpPr>
        <dsp:cNvPr id="0" name=""/>
        <dsp:cNvSpPr/>
      </dsp:nvSpPr>
      <dsp:spPr>
        <a:xfrm rot="10800000">
          <a:off x="7630161" y="1089683"/>
          <a:ext cx="1360960" cy="544384"/>
        </a:xfrm>
        <a:prstGeom prst="homePlate">
          <a:avLst/>
        </a:prstGeom>
        <a:solidFill>
          <a:schemeClr val="tx1">
            <a:lumMod val="40000"/>
            <a:lumOff val="6000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669" tIns="37338" rIns="74676" bIns="37338" numCol="1" spcCol="1270" anchor="ctr" anchorCtr="0">
          <a:noAutofit/>
        </a:bodyPr>
        <a:lstStyle/>
        <a:p>
          <a:pPr marL="0" lvl="0" indent="0" algn="ctr" defTabSz="622300">
            <a:lnSpc>
              <a:spcPct val="90000"/>
            </a:lnSpc>
            <a:spcBef>
              <a:spcPct val="0"/>
            </a:spcBef>
            <a:spcAft>
              <a:spcPct val="35000"/>
            </a:spcAft>
            <a:buNone/>
          </a:pPr>
          <a:r>
            <a:rPr lang="fa-IR" sz="1400" b="1" kern="1200" dirty="0">
              <a:solidFill>
                <a:srgbClr val="002060"/>
              </a:solidFill>
              <a:cs typeface="B Nazanin" panose="00000400000000000000" pitchFamily="2" charset="-78"/>
            </a:rPr>
            <a:t>مقدمه</a:t>
          </a:r>
          <a:endParaRPr lang="en-US" sz="1400" b="1" kern="1200" dirty="0">
            <a:solidFill>
              <a:srgbClr val="002060"/>
            </a:solidFill>
            <a:cs typeface="B Nazanin" panose="00000400000000000000" pitchFamily="2" charset="-78"/>
          </a:endParaRPr>
        </a:p>
      </dsp:txBody>
      <dsp:txXfrm rot="10800000">
        <a:off x="7766257" y="1089683"/>
        <a:ext cx="1224864" cy="544384"/>
      </dsp:txXfrm>
    </dsp:sp>
    <dsp:sp modelId="{2D487051-B733-49A1-B084-6F3D48AD60D0}">
      <dsp:nvSpPr>
        <dsp:cNvPr id="0" name=""/>
        <dsp:cNvSpPr/>
      </dsp:nvSpPr>
      <dsp:spPr>
        <a:xfrm rot="10800000">
          <a:off x="6537002" y="1092209"/>
          <a:ext cx="1360960" cy="544384"/>
        </a:xfrm>
        <a:prstGeom prst="chevron">
          <a:avLst/>
        </a:prstGeom>
        <a:solidFill>
          <a:schemeClr val="tx1">
            <a:lumMod val="40000"/>
            <a:lumOff val="6000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669" tIns="37338" rIns="56007" bIns="37338" numCol="1" spcCol="1270" anchor="ctr" anchorCtr="0">
          <a:noAutofit/>
        </a:bodyPr>
        <a:lstStyle/>
        <a:p>
          <a:pPr marL="0" lvl="0" indent="0" algn="ctr" defTabSz="622300">
            <a:lnSpc>
              <a:spcPct val="90000"/>
            </a:lnSpc>
            <a:spcBef>
              <a:spcPct val="0"/>
            </a:spcBef>
            <a:spcAft>
              <a:spcPct val="35000"/>
            </a:spcAft>
            <a:buNone/>
          </a:pPr>
          <a:r>
            <a:rPr lang="fa-IR" sz="1400" b="1" kern="1200" dirty="0">
              <a:solidFill>
                <a:srgbClr val="002060"/>
              </a:solidFill>
              <a:cs typeface="B Nazanin" panose="00000400000000000000" pitchFamily="2" charset="-78"/>
            </a:rPr>
            <a:t>خواص</a:t>
          </a:r>
          <a:endParaRPr lang="en-US" sz="1400" b="1" kern="1200" dirty="0">
            <a:solidFill>
              <a:srgbClr val="002060"/>
            </a:solidFill>
            <a:cs typeface="B Nazanin" panose="00000400000000000000" pitchFamily="2" charset="-78"/>
          </a:endParaRPr>
        </a:p>
      </dsp:txBody>
      <dsp:txXfrm rot="10800000">
        <a:off x="6809194" y="1092209"/>
        <a:ext cx="816576" cy="544384"/>
      </dsp:txXfrm>
    </dsp:sp>
    <dsp:sp modelId="{0D531496-288A-4A6E-A63D-C15773A9763B}">
      <dsp:nvSpPr>
        <dsp:cNvPr id="0" name=""/>
        <dsp:cNvSpPr/>
      </dsp:nvSpPr>
      <dsp:spPr>
        <a:xfrm rot="10800000">
          <a:off x="5448233" y="1092209"/>
          <a:ext cx="1360960" cy="544384"/>
        </a:xfrm>
        <a:prstGeom prst="chevron">
          <a:avLst/>
        </a:prstGeom>
        <a:solidFill>
          <a:schemeClr val="tx1">
            <a:lumMod val="40000"/>
            <a:lumOff val="6000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669" tIns="37338" rIns="56007" bIns="37338" numCol="1" spcCol="1270" anchor="ctr" anchorCtr="0">
          <a:noAutofit/>
        </a:bodyPr>
        <a:lstStyle/>
        <a:p>
          <a:pPr marL="0" lvl="0" indent="0" algn="ctr" defTabSz="622300">
            <a:lnSpc>
              <a:spcPct val="90000"/>
            </a:lnSpc>
            <a:spcBef>
              <a:spcPct val="0"/>
            </a:spcBef>
            <a:spcAft>
              <a:spcPct val="35000"/>
            </a:spcAft>
            <a:buNone/>
          </a:pPr>
          <a:r>
            <a:rPr lang="fa-IR" sz="1400" b="1" kern="1200" dirty="0">
              <a:solidFill>
                <a:srgbClr val="002060"/>
              </a:solidFill>
              <a:cs typeface="B Nazanin" panose="00000400000000000000" pitchFamily="2" charset="-78"/>
            </a:rPr>
            <a:t>تاریخچه</a:t>
          </a:r>
          <a:endParaRPr lang="en-US" sz="1400" b="1" kern="1200" dirty="0">
            <a:solidFill>
              <a:srgbClr val="002060"/>
            </a:solidFill>
            <a:cs typeface="B Nazanin" panose="00000400000000000000" pitchFamily="2" charset="-78"/>
          </a:endParaRPr>
        </a:p>
      </dsp:txBody>
      <dsp:txXfrm rot="10800000">
        <a:off x="5720425" y="1092209"/>
        <a:ext cx="816576" cy="544384"/>
      </dsp:txXfrm>
    </dsp:sp>
    <dsp:sp modelId="{51EE115F-531D-43A9-9ABF-F7D4196C1C2B}">
      <dsp:nvSpPr>
        <dsp:cNvPr id="0" name=""/>
        <dsp:cNvSpPr/>
      </dsp:nvSpPr>
      <dsp:spPr>
        <a:xfrm rot="10800000">
          <a:off x="4362355" y="1094931"/>
          <a:ext cx="1360960" cy="544384"/>
        </a:xfrm>
        <a:prstGeom prst="chevron">
          <a:avLst/>
        </a:prstGeom>
        <a:solidFill>
          <a:schemeClr val="tx1">
            <a:lumMod val="40000"/>
            <a:lumOff val="6000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669" tIns="37338" rIns="56007" bIns="37338" numCol="1" spcCol="1270" anchor="ctr" anchorCtr="0">
          <a:noAutofit/>
        </a:bodyPr>
        <a:lstStyle/>
        <a:p>
          <a:pPr marL="0" lvl="0" indent="0" algn="ctr" defTabSz="622300">
            <a:lnSpc>
              <a:spcPct val="90000"/>
            </a:lnSpc>
            <a:spcBef>
              <a:spcPct val="0"/>
            </a:spcBef>
            <a:spcAft>
              <a:spcPct val="35000"/>
            </a:spcAft>
            <a:buNone/>
          </a:pPr>
          <a:r>
            <a:rPr lang="fa-IR" sz="1400" b="1" kern="1200" dirty="0">
              <a:solidFill>
                <a:srgbClr val="002060"/>
              </a:solidFill>
              <a:cs typeface="B Nazanin" panose="00000400000000000000" pitchFamily="2" charset="-78"/>
            </a:rPr>
            <a:t>کاربرد</a:t>
          </a:r>
          <a:endParaRPr lang="en-US" sz="1400" b="1" kern="1200" dirty="0">
            <a:solidFill>
              <a:srgbClr val="002060"/>
            </a:solidFill>
            <a:cs typeface="B Nazanin" panose="00000400000000000000" pitchFamily="2" charset="-78"/>
          </a:endParaRPr>
        </a:p>
      </dsp:txBody>
      <dsp:txXfrm rot="10800000">
        <a:off x="4634547" y="1094931"/>
        <a:ext cx="816576" cy="544384"/>
      </dsp:txXfrm>
    </dsp:sp>
    <dsp:sp modelId="{04F108E5-E860-41BB-9B75-7EE70E2A5B7A}">
      <dsp:nvSpPr>
        <dsp:cNvPr id="0" name=""/>
        <dsp:cNvSpPr/>
      </dsp:nvSpPr>
      <dsp:spPr>
        <a:xfrm rot="10800000">
          <a:off x="3270696" y="1092209"/>
          <a:ext cx="1360960" cy="544384"/>
        </a:xfrm>
        <a:prstGeom prst="chevron">
          <a:avLst/>
        </a:prstGeom>
        <a:solidFill>
          <a:schemeClr val="tx1">
            <a:lumMod val="40000"/>
            <a:lumOff val="60000"/>
          </a:schemeClr>
        </a:solidFill>
        <a:ln w="9525" cap="flat" cmpd="sng" algn="ctr">
          <a:solidFill>
            <a:schemeClr val="dk1">
              <a:shade val="95000"/>
              <a:satMod val="105000"/>
            </a:schemeClr>
          </a:solidFill>
          <a:prstDash val="solid"/>
        </a:ln>
        <a:effectLst>
          <a:outerShdw blurRad="40000" dist="23000" dir="5400000" rotWithShape="0">
            <a:srgbClr val="000000">
              <a:alpha val="35000"/>
            </a:srgbClr>
          </a:outerShdw>
        </a:effectLst>
      </dsp:spPr>
      <dsp:style>
        <a:lnRef idx="1">
          <a:schemeClr val="dk1"/>
        </a:lnRef>
        <a:fillRef idx="3">
          <a:schemeClr val="dk1"/>
        </a:fillRef>
        <a:effectRef idx="2">
          <a:schemeClr val="dk1"/>
        </a:effectRef>
        <a:fontRef idx="minor">
          <a:schemeClr val="lt1"/>
        </a:fontRef>
      </dsp:style>
      <dsp:txBody>
        <a:bodyPr spcFirstLastPara="0" vert="horz" wrap="square" lIns="18669" tIns="37338" rIns="56007" bIns="37338" numCol="1" spcCol="1270" anchor="ctr" anchorCtr="0">
          <a:noAutofit/>
        </a:bodyPr>
        <a:lstStyle/>
        <a:p>
          <a:pPr marL="0" lvl="0" indent="0" algn="ctr" defTabSz="622300">
            <a:lnSpc>
              <a:spcPct val="90000"/>
            </a:lnSpc>
            <a:spcBef>
              <a:spcPct val="0"/>
            </a:spcBef>
            <a:spcAft>
              <a:spcPct val="35000"/>
            </a:spcAft>
            <a:buNone/>
          </a:pPr>
          <a:r>
            <a:rPr lang="fa-IR" sz="1400" b="1" kern="1200" dirty="0">
              <a:solidFill>
                <a:srgbClr val="002060"/>
              </a:solidFill>
              <a:cs typeface="B Nazanin" panose="00000400000000000000" pitchFamily="2" charset="-78"/>
            </a:rPr>
            <a:t>روش های تولید</a:t>
          </a:r>
          <a:endParaRPr lang="en-US" sz="1400" b="1" kern="1200" dirty="0">
            <a:solidFill>
              <a:srgbClr val="002060"/>
            </a:solidFill>
            <a:cs typeface="B Nazanin" panose="00000400000000000000" pitchFamily="2" charset="-78"/>
          </a:endParaRPr>
        </a:p>
      </dsp:txBody>
      <dsp:txXfrm rot="10800000">
        <a:off x="3542888" y="1092209"/>
        <a:ext cx="816576" cy="544384"/>
      </dsp:txXfrm>
    </dsp:sp>
    <dsp:sp modelId="{C746960E-B78D-445A-8641-351C6C526219}">
      <dsp:nvSpPr>
        <dsp:cNvPr id="0" name=""/>
        <dsp:cNvSpPr/>
      </dsp:nvSpPr>
      <dsp:spPr>
        <a:xfrm rot="10800000">
          <a:off x="2181927" y="1092209"/>
          <a:ext cx="1360960" cy="544384"/>
        </a:xfrm>
        <a:prstGeom prst="chevron">
          <a:avLst/>
        </a:prstGeom>
        <a:gradFill flip="none" rotWithShape="0">
          <a:gsLst>
            <a:gs pos="0">
              <a:schemeClr val="tx1">
                <a:shade val="30000"/>
                <a:satMod val="115000"/>
              </a:schemeClr>
            </a:gs>
            <a:gs pos="50000">
              <a:schemeClr val="tx1">
                <a:shade val="67500"/>
                <a:satMod val="115000"/>
              </a:schemeClr>
            </a:gs>
            <a:gs pos="100000">
              <a:schemeClr val="tx1">
                <a:shade val="100000"/>
                <a:satMod val="115000"/>
              </a:schemeClr>
            </a:gs>
          </a:gsLst>
          <a:path path="circle">
            <a:fillToRect l="100000" b="100000"/>
          </a:path>
          <a:tileRect t="-100000" r="-100000"/>
        </a:gra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669" tIns="37338" rIns="56007" bIns="37338" numCol="1" spcCol="1270" anchor="ctr" anchorCtr="0">
          <a:noAutofit/>
        </a:bodyPr>
        <a:lstStyle/>
        <a:p>
          <a:pPr marL="0" lvl="0" indent="0" algn="ctr" defTabSz="622300">
            <a:lnSpc>
              <a:spcPct val="90000"/>
            </a:lnSpc>
            <a:spcBef>
              <a:spcPct val="0"/>
            </a:spcBef>
            <a:spcAft>
              <a:spcPct val="35000"/>
            </a:spcAft>
            <a:buNone/>
          </a:pPr>
          <a:r>
            <a:rPr lang="fa-IR" sz="1400" b="1" kern="1200" dirty="0">
              <a:solidFill>
                <a:srgbClr val="002060"/>
              </a:solidFill>
              <a:effectLst>
                <a:outerShdw blurRad="38100" dist="38100" dir="2700000" algn="tl">
                  <a:srgbClr val="000000">
                    <a:alpha val="43137"/>
                  </a:srgbClr>
                </a:outerShdw>
              </a:effectLst>
              <a:cs typeface="B Nazanin" panose="00000400000000000000" pitchFamily="2" charset="-78"/>
            </a:rPr>
            <a:t>بهترین روش تولید</a:t>
          </a:r>
          <a:endParaRPr lang="en-US" sz="1400" b="1" kern="1200" dirty="0">
            <a:solidFill>
              <a:srgbClr val="002060"/>
            </a:solidFill>
            <a:effectLst>
              <a:outerShdw blurRad="38100" dist="38100" dir="2700000" algn="tl">
                <a:srgbClr val="000000">
                  <a:alpha val="43137"/>
                </a:srgbClr>
              </a:outerShdw>
            </a:effectLst>
            <a:cs typeface="B Nazanin" panose="00000400000000000000" pitchFamily="2" charset="-78"/>
          </a:endParaRPr>
        </a:p>
      </dsp:txBody>
      <dsp:txXfrm rot="10800000">
        <a:off x="2454119" y="1092209"/>
        <a:ext cx="816576" cy="544384"/>
      </dsp:txXfrm>
    </dsp:sp>
    <dsp:sp modelId="{182F0344-D6E8-4562-917A-83243013AB1D}">
      <dsp:nvSpPr>
        <dsp:cNvPr id="0" name=""/>
        <dsp:cNvSpPr/>
      </dsp:nvSpPr>
      <dsp:spPr>
        <a:xfrm rot="10800000">
          <a:off x="1093158" y="1092209"/>
          <a:ext cx="1360960" cy="544384"/>
        </a:xfrm>
        <a:prstGeom prst="chevron">
          <a:avLst/>
        </a:prstGeom>
        <a:solidFill>
          <a:schemeClr val="tx1">
            <a:lumMod val="40000"/>
            <a:lumOff val="6000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669" tIns="37338" rIns="56007" bIns="37338" numCol="1" spcCol="1270" anchor="ctr" anchorCtr="0">
          <a:noAutofit/>
        </a:bodyPr>
        <a:lstStyle/>
        <a:p>
          <a:pPr marL="0" lvl="0" indent="0" algn="ctr" defTabSz="622300">
            <a:lnSpc>
              <a:spcPct val="90000"/>
            </a:lnSpc>
            <a:spcBef>
              <a:spcPct val="0"/>
            </a:spcBef>
            <a:spcAft>
              <a:spcPct val="35000"/>
            </a:spcAft>
            <a:buNone/>
          </a:pPr>
          <a:r>
            <a:rPr lang="fa-IR" sz="1400" b="1" kern="1200" dirty="0">
              <a:solidFill>
                <a:srgbClr val="002060"/>
              </a:solidFill>
              <a:cs typeface="B Nazanin" panose="00000400000000000000" pitchFamily="2" charset="-78"/>
            </a:rPr>
            <a:t>بررسی بازار</a:t>
          </a:r>
          <a:endParaRPr lang="en-US" sz="1400" b="1" kern="1200" dirty="0">
            <a:solidFill>
              <a:srgbClr val="002060"/>
            </a:solidFill>
            <a:cs typeface="B Nazanin" panose="00000400000000000000" pitchFamily="2" charset="-78"/>
          </a:endParaRPr>
        </a:p>
      </dsp:txBody>
      <dsp:txXfrm rot="10800000">
        <a:off x="1365350" y="1092209"/>
        <a:ext cx="816576" cy="544384"/>
      </dsp:txXfrm>
    </dsp:sp>
    <dsp:sp modelId="{170D9D3D-373F-4445-9632-F74784FB7EF1}">
      <dsp:nvSpPr>
        <dsp:cNvPr id="0" name=""/>
        <dsp:cNvSpPr/>
      </dsp:nvSpPr>
      <dsp:spPr>
        <a:xfrm rot="10800000">
          <a:off x="4390" y="1092209"/>
          <a:ext cx="1360960" cy="544384"/>
        </a:xfrm>
        <a:prstGeom prst="chevron">
          <a:avLst/>
        </a:prstGeom>
        <a:solidFill>
          <a:schemeClr val="tx1">
            <a:lumMod val="40000"/>
            <a:lumOff val="6000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669" tIns="37338" rIns="56007" bIns="37338" numCol="1" spcCol="1270" anchor="ctr" anchorCtr="0">
          <a:noAutofit/>
        </a:bodyPr>
        <a:lstStyle/>
        <a:p>
          <a:pPr marL="0" lvl="0" indent="0" algn="ctr" defTabSz="622300">
            <a:lnSpc>
              <a:spcPct val="90000"/>
            </a:lnSpc>
            <a:spcBef>
              <a:spcPct val="0"/>
            </a:spcBef>
            <a:spcAft>
              <a:spcPct val="35000"/>
            </a:spcAft>
            <a:buNone/>
          </a:pPr>
          <a:r>
            <a:rPr lang="fa-IR" sz="1400" b="1" kern="1200" dirty="0">
              <a:solidFill>
                <a:srgbClr val="002060"/>
              </a:solidFill>
              <a:cs typeface="B Nazanin" panose="00000400000000000000" pitchFamily="2" charset="-78"/>
            </a:rPr>
            <a:t>محاسبات اقتصادی</a:t>
          </a:r>
          <a:endParaRPr lang="en-US" sz="1400" b="1" kern="1200" dirty="0">
            <a:solidFill>
              <a:srgbClr val="002060"/>
            </a:solidFill>
            <a:cs typeface="B Nazanin" panose="00000400000000000000" pitchFamily="2" charset="-78"/>
          </a:endParaRPr>
        </a:p>
      </dsp:txBody>
      <dsp:txXfrm rot="10800000">
        <a:off x="276582" y="1092209"/>
        <a:ext cx="816576" cy="544384"/>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8829A7-CB7F-45AF-95E0-2E8F40FB30E8}">
      <dsp:nvSpPr>
        <dsp:cNvPr id="0" name=""/>
        <dsp:cNvSpPr/>
      </dsp:nvSpPr>
      <dsp:spPr>
        <a:xfrm rot="10800000">
          <a:off x="7625770" y="1092209"/>
          <a:ext cx="1360960" cy="544384"/>
        </a:xfrm>
        <a:prstGeom prst="homePlate">
          <a:avLst/>
        </a:prstGeom>
        <a:solidFill>
          <a:schemeClr val="tx1">
            <a:lumMod val="40000"/>
            <a:lumOff val="6000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669" tIns="37338" rIns="74676" bIns="37338" numCol="1" spcCol="1270" anchor="ctr" anchorCtr="0">
          <a:noAutofit/>
        </a:bodyPr>
        <a:lstStyle/>
        <a:p>
          <a:pPr marL="0" lvl="0" indent="0" algn="ctr" defTabSz="622300">
            <a:lnSpc>
              <a:spcPct val="90000"/>
            </a:lnSpc>
            <a:spcBef>
              <a:spcPct val="0"/>
            </a:spcBef>
            <a:spcAft>
              <a:spcPct val="35000"/>
            </a:spcAft>
            <a:buNone/>
          </a:pPr>
          <a:r>
            <a:rPr lang="fa-IR" sz="1400" b="1" kern="1200" dirty="0">
              <a:solidFill>
                <a:srgbClr val="002060"/>
              </a:solidFill>
              <a:cs typeface="B Nazanin" panose="00000400000000000000" pitchFamily="2" charset="-78"/>
            </a:rPr>
            <a:t>مقدمه</a:t>
          </a:r>
          <a:endParaRPr lang="en-US" sz="1400" b="1" kern="1200" dirty="0">
            <a:solidFill>
              <a:srgbClr val="002060"/>
            </a:solidFill>
            <a:cs typeface="B Nazanin" panose="00000400000000000000" pitchFamily="2" charset="-78"/>
          </a:endParaRPr>
        </a:p>
      </dsp:txBody>
      <dsp:txXfrm rot="10800000">
        <a:off x="7761866" y="1092209"/>
        <a:ext cx="1224864" cy="544384"/>
      </dsp:txXfrm>
    </dsp:sp>
    <dsp:sp modelId="{2D487051-B733-49A1-B084-6F3D48AD60D0}">
      <dsp:nvSpPr>
        <dsp:cNvPr id="0" name=""/>
        <dsp:cNvSpPr/>
      </dsp:nvSpPr>
      <dsp:spPr>
        <a:xfrm rot="10800000">
          <a:off x="6537002" y="1092209"/>
          <a:ext cx="1360960" cy="544384"/>
        </a:xfrm>
        <a:prstGeom prst="chevron">
          <a:avLst/>
        </a:prstGeom>
        <a:solidFill>
          <a:schemeClr val="tx1">
            <a:lumMod val="40000"/>
            <a:lumOff val="6000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669" tIns="37338" rIns="56007" bIns="37338" numCol="1" spcCol="1270" anchor="ctr" anchorCtr="0">
          <a:noAutofit/>
        </a:bodyPr>
        <a:lstStyle/>
        <a:p>
          <a:pPr marL="0" lvl="0" indent="0" algn="ctr" defTabSz="622300">
            <a:lnSpc>
              <a:spcPct val="90000"/>
            </a:lnSpc>
            <a:spcBef>
              <a:spcPct val="0"/>
            </a:spcBef>
            <a:spcAft>
              <a:spcPct val="35000"/>
            </a:spcAft>
            <a:buNone/>
          </a:pPr>
          <a:r>
            <a:rPr lang="fa-IR" sz="1400" b="1" kern="1200" dirty="0">
              <a:solidFill>
                <a:srgbClr val="002060"/>
              </a:solidFill>
              <a:cs typeface="B Nazanin" panose="00000400000000000000" pitchFamily="2" charset="-78"/>
            </a:rPr>
            <a:t>خواص</a:t>
          </a:r>
          <a:endParaRPr lang="en-US" sz="1400" b="1" kern="1200" dirty="0">
            <a:solidFill>
              <a:srgbClr val="002060"/>
            </a:solidFill>
            <a:cs typeface="B Nazanin" panose="00000400000000000000" pitchFamily="2" charset="-78"/>
          </a:endParaRPr>
        </a:p>
      </dsp:txBody>
      <dsp:txXfrm rot="10800000">
        <a:off x="6809194" y="1092209"/>
        <a:ext cx="816576" cy="544384"/>
      </dsp:txXfrm>
    </dsp:sp>
    <dsp:sp modelId="{0D531496-288A-4A6E-A63D-C15773A9763B}">
      <dsp:nvSpPr>
        <dsp:cNvPr id="0" name=""/>
        <dsp:cNvSpPr/>
      </dsp:nvSpPr>
      <dsp:spPr>
        <a:xfrm rot="10800000">
          <a:off x="5448233" y="1092209"/>
          <a:ext cx="1360960" cy="544384"/>
        </a:xfrm>
        <a:prstGeom prst="chevron">
          <a:avLst/>
        </a:prstGeom>
        <a:solidFill>
          <a:schemeClr val="tx1">
            <a:lumMod val="40000"/>
            <a:lumOff val="6000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669" tIns="37338" rIns="56007" bIns="37338" numCol="1" spcCol="1270" anchor="ctr" anchorCtr="0">
          <a:noAutofit/>
        </a:bodyPr>
        <a:lstStyle/>
        <a:p>
          <a:pPr marL="0" lvl="0" indent="0" algn="ctr" defTabSz="622300">
            <a:lnSpc>
              <a:spcPct val="90000"/>
            </a:lnSpc>
            <a:spcBef>
              <a:spcPct val="0"/>
            </a:spcBef>
            <a:spcAft>
              <a:spcPct val="35000"/>
            </a:spcAft>
            <a:buNone/>
          </a:pPr>
          <a:r>
            <a:rPr lang="fa-IR" sz="1400" b="1" kern="1200" dirty="0">
              <a:solidFill>
                <a:srgbClr val="002060"/>
              </a:solidFill>
              <a:cs typeface="B Nazanin" panose="00000400000000000000" pitchFamily="2" charset="-78"/>
            </a:rPr>
            <a:t>تاریخچه</a:t>
          </a:r>
          <a:endParaRPr lang="en-US" sz="1400" b="1" kern="1200" dirty="0">
            <a:solidFill>
              <a:srgbClr val="002060"/>
            </a:solidFill>
            <a:cs typeface="B Nazanin" panose="00000400000000000000" pitchFamily="2" charset="-78"/>
          </a:endParaRPr>
        </a:p>
      </dsp:txBody>
      <dsp:txXfrm rot="10800000">
        <a:off x="5720425" y="1092209"/>
        <a:ext cx="816576" cy="544384"/>
      </dsp:txXfrm>
    </dsp:sp>
    <dsp:sp modelId="{51EE115F-531D-43A9-9ABF-F7D4196C1C2B}">
      <dsp:nvSpPr>
        <dsp:cNvPr id="0" name=""/>
        <dsp:cNvSpPr/>
      </dsp:nvSpPr>
      <dsp:spPr>
        <a:xfrm rot="10800000">
          <a:off x="4359464" y="1092209"/>
          <a:ext cx="1360960" cy="544384"/>
        </a:xfrm>
        <a:prstGeom prst="chevron">
          <a:avLst/>
        </a:prstGeom>
        <a:solidFill>
          <a:schemeClr val="tx1">
            <a:lumMod val="40000"/>
            <a:lumOff val="6000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669" tIns="37338" rIns="56007" bIns="37338" numCol="1" spcCol="1270" anchor="ctr" anchorCtr="0">
          <a:noAutofit/>
        </a:bodyPr>
        <a:lstStyle/>
        <a:p>
          <a:pPr marL="0" lvl="0" indent="0" algn="ctr" defTabSz="622300">
            <a:lnSpc>
              <a:spcPct val="90000"/>
            </a:lnSpc>
            <a:spcBef>
              <a:spcPct val="0"/>
            </a:spcBef>
            <a:spcAft>
              <a:spcPct val="35000"/>
            </a:spcAft>
            <a:buNone/>
          </a:pPr>
          <a:r>
            <a:rPr lang="fa-IR" sz="1400" b="1" kern="1200" dirty="0">
              <a:solidFill>
                <a:srgbClr val="002060"/>
              </a:solidFill>
              <a:cs typeface="B Nazanin" panose="00000400000000000000" pitchFamily="2" charset="-78"/>
            </a:rPr>
            <a:t>کاربرد</a:t>
          </a:r>
          <a:endParaRPr lang="en-US" sz="1400" b="1" kern="1200" dirty="0">
            <a:solidFill>
              <a:srgbClr val="002060"/>
            </a:solidFill>
            <a:cs typeface="B Nazanin" panose="00000400000000000000" pitchFamily="2" charset="-78"/>
          </a:endParaRPr>
        </a:p>
      </dsp:txBody>
      <dsp:txXfrm rot="10800000">
        <a:off x="4631656" y="1092209"/>
        <a:ext cx="816576" cy="544384"/>
      </dsp:txXfrm>
    </dsp:sp>
    <dsp:sp modelId="{04F108E5-E860-41BB-9B75-7EE70E2A5B7A}">
      <dsp:nvSpPr>
        <dsp:cNvPr id="0" name=""/>
        <dsp:cNvSpPr/>
      </dsp:nvSpPr>
      <dsp:spPr>
        <a:xfrm rot="10800000">
          <a:off x="3270696" y="1092209"/>
          <a:ext cx="1360960" cy="544384"/>
        </a:xfrm>
        <a:prstGeom prst="chevron">
          <a:avLst/>
        </a:prstGeom>
        <a:solidFill>
          <a:schemeClr val="tx1">
            <a:lumMod val="40000"/>
            <a:lumOff val="60000"/>
          </a:schemeClr>
        </a:solidFill>
        <a:ln w="9525" cap="flat" cmpd="sng" algn="ctr">
          <a:solidFill>
            <a:schemeClr val="dk1">
              <a:shade val="95000"/>
              <a:satMod val="105000"/>
            </a:schemeClr>
          </a:solidFill>
          <a:prstDash val="solid"/>
        </a:ln>
        <a:effectLst>
          <a:outerShdw blurRad="40000" dist="23000" dir="5400000" rotWithShape="0">
            <a:srgbClr val="000000">
              <a:alpha val="35000"/>
            </a:srgbClr>
          </a:outerShdw>
        </a:effectLst>
      </dsp:spPr>
      <dsp:style>
        <a:lnRef idx="1">
          <a:schemeClr val="dk1"/>
        </a:lnRef>
        <a:fillRef idx="3">
          <a:schemeClr val="dk1"/>
        </a:fillRef>
        <a:effectRef idx="2">
          <a:schemeClr val="dk1"/>
        </a:effectRef>
        <a:fontRef idx="minor">
          <a:schemeClr val="lt1"/>
        </a:fontRef>
      </dsp:style>
      <dsp:txBody>
        <a:bodyPr spcFirstLastPara="0" vert="horz" wrap="square" lIns="18669" tIns="37338" rIns="56007" bIns="37338" numCol="1" spcCol="1270" anchor="ctr" anchorCtr="0">
          <a:noAutofit/>
        </a:bodyPr>
        <a:lstStyle/>
        <a:p>
          <a:pPr marL="0" lvl="0" indent="0" algn="ctr" defTabSz="622300">
            <a:lnSpc>
              <a:spcPct val="90000"/>
            </a:lnSpc>
            <a:spcBef>
              <a:spcPct val="0"/>
            </a:spcBef>
            <a:spcAft>
              <a:spcPct val="35000"/>
            </a:spcAft>
            <a:buNone/>
          </a:pPr>
          <a:r>
            <a:rPr lang="fa-IR" sz="1400" b="1" kern="1200" dirty="0">
              <a:solidFill>
                <a:srgbClr val="002060"/>
              </a:solidFill>
              <a:cs typeface="B Nazanin" panose="00000400000000000000" pitchFamily="2" charset="-78"/>
            </a:rPr>
            <a:t>روش های تولید</a:t>
          </a:r>
          <a:endParaRPr lang="en-US" sz="1400" b="1" kern="1200" dirty="0">
            <a:solidFill>
              <a:srgbClr val="002060"/>
            </a:solidFill>
            <a:cs typeface="B Nazanin" panose="00000400000000000000" pitchFamily="2" charset="-78"/>
          </a:endParaRPr>
        </a:p>
      </dsp:txBody>
      <dsp:txXfrm rot="10800000">
        <a:off x="3542888" y="1092209"/>
        <a:ext cx="816576" cy="544384"/>
      </dsp:txXfrm>
    </dsp:sp>
    <dsp:sp modelId="{C746960E-B78D-445A-8641-351C6C526219}">
      <dsp:nvSpPr>
        <dsp:cNvPr id="0" name=""/>
        <dsp:cNvSpPr/>
      </dsp:nvSpPr>
      <dsp:spPr>
        <a:xfrm rot="10800000">
          <a:off x="2181927" y="1092209"/>
          <a:ext cx="1360960" cy="544384"/>
        </a:xfrm>
        <a:prstGeom prst="chevron">
          <a:avLst/>
        </a:prstGeom>
        <a:gradFill flip="none" rotWithShape="0">
          <a:gsLst>
            <a:gs pos="0">
              <a:schemeClr val="tx1">
                <a:shade val="30000"/>
                <a:satMod val="115000"/>
              </a:schemeClr>
            </a:gs>
            <a:gs pos="50000">
              <a:schemeClr val="tx1">
                <a:shade val="67500"/>
                <a:satMod val="115000"/>
              </a:schemeClr>
            </a:gs>
            <a:gs pos="100000">
              <a:schemeClr val="tx1">
                <a:shade val="100000"/>
                <a:satMod val="115000"/>
              </a:schemeClr>
            </a:gs>
          </a:gsLst>
          <a:path path="circle">
            <a:fillToRect l="100000" b="100000"/>
          </a:path>
          <a:tileRect t="-100000" r="-100000"/>
        </a:gra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669" tIns="37338" rIns="56007" bIns="37338" numCol="1" spcCol="1270" anchor="ctr" anchorCtr="0">
          <a:noAutofit/>
        </a:bodyPr>
        <a:lstStyle/>
        <a:p>
          <a:pPr marL="0" lvl="0" indent="0" algn="ctr" defTabSz="622300">
            <a:lnSpc>
              <a:spcPct val="90000"/>
            </a:lnSpc>
            <a:spcBef>
              <a:spcPct val="0"/>
            </a:spcBef>
            <a:spcAft>
              <a:spcPct val="35000"/>
            </a:spcAft>
            <a:buNone/>
          </a:pPr>
          <a:r>
            <a:rPr lang="fa-IR" sz="1400" b="1" kern="1200" dirty="0">
              <a:solidFill>
                <a:srgbClr val="002060"/>
              </a:solidFill>
              <a:effectLst>
                <a:outerShdw blurRad="38100" dist="38100" dir="2700000" algn="tl">
                  <a:srgbClr val="000000">
                    <a:alpha val="43137"/>
                  </a:srgbClr>
                </a:outerShdw>
              </a:effectLst>
              <a:cs typeface="B Nazanin" panose="00000400000000000000" pitchFamily="2" charset="-78"/>
            </a:rPr>
            <a:t>بهترین روش تولید</a:t>
          </a:r>
          <a:endParaRPr lang="en-US" sz="1400" b="1" kern="1200" dirty="0">
            <a:solidFill>
              <a:srgbClr val="002060"/>
            </a:solidFill>
            <a:effectLst>
              <a:outerShdw blurRad="38100" dist="38100" dir="2700000" algn="tl">
                <a:srgbClr val="000000">
                  <a:alpha val="43137"/>
                </a:srgbClr>
              </a:outerShdw>
            </a:effectLst>
            <a:cs typeface="B Nazanin" panose="00000400000000000000" pitchFamily="2" charset="-78"/>
          </a:endParaRPr>
        </a:p>
      </dsp:txBody>
      <dsp:txXfrm rot="10800000">
        <a:off x="2454119" y="1092209"/>
        <a:ext cx="816576" cy="544384"/>
      </dsp:txXfrm>
    </dsp:sp>
    <dsp:sp modelId="{182F0344-D6E8-4562-917A-83243013AB1D}">
      <dsp:nvSpPr>
        <dsp:cNvPr id="0" name=""/>
        <dsp:cNvSpPr/>
      </dsp:nvSpPr>
      <dsp:spPr>
        <a:xfrm rot="10800000">
          <a:off x="1093158" y="1092209"/>
          <a:ext cx="1360960" cy="544384"/>
        </a:xfrm>
        <a:prstGeom prst="chevron">
          <a:avLst/>
        </a:prstGeom>
        <a:solidFill>
          <a:schemeClr val="tx1">
            <a:lumMod val="40000"/>
            <a:lumOff val="6000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669" tIns="37338" rIns="56007" bIns="37338" numCol="1" spcCol="1270" anchor="ctr" anchorCtr="0">
          <a:noAutofit/>
        </a:bodyPr>
        <a:lstStyle/>
        <a:p>
          <a:pPr marL="0" lvl="0" indent="0" algn="ctr" defTabSz="622300">
            <a:lnSpc>
              <a:spcPct val="90000"/>
            </a:lnSpc>
            <a:spcBef>
              <a:spcPct val="0"/>
            </a:spcBef>
            <a:spcAft>
              <a:spcPct val="35000"/>
            </a:spcAft>
            <a:buNone/>
          </a:pPr>
          <a:r>
            <a:rPr lang="fa-IR" sz="1400" b="1" kern="1200" dirty="0">
              <a:solidFill>
                <a:srgbClr val="002060"/>
              </a:solidFill>
              <a:cs typeface="B Nazanin" panose="00000400000000000000" pitchFamily="2" charset="-78"/>
            </a:rPr>
            <a:t>بررسی بازار</a:t>
          </a:r>
          <a:endParaRPr lang="en-US" sz="1400" b="1" kern="1200" dirty="0">
            <a:solidFill>
              <a:srgbClr val="002060"/>
            </a:solidFill>
            <a:cs typeface="B Nazanin" panose="00000400000000000000" pitchFamily="2" charset="-78"/>
          </a:endParaRPr>
        </a:p>
      </dsp:txBody>
      <dsp:txXfrm rot="10800000">
        <a:off x="1365350" y="1092209"/>
        <a:ext cx="816576" cy="544384"/>
      </dsp:txXfrm>
    </dsp:sp>
    <dsp:sp modelId="{170D9D3D-373F-4445-9632-F74784FB7EF1}">
      <dsp:nvSpPr>
        <dsp:cNvPr id="0" name=""/>
        <dsp:cNvSpPr/>
      </dsp:nvSpPr>
      <dsp:spPr>
        <a:xfrm rot="10800000">
          <a:off x="4390" y="1092209"/>
          <a:ext cx="1360960" cy="544384"/>
        </a:xfrm>
        <a:prstGeom prst="chevron">
          <a:avLst/>
        </a:prstGeom>
        <a:solidFill>
          <a:schemeClr val="tx1">
            <a:lumMod val="40000"/>
            <a:lumOff val="6000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669" tIns="37338" rIns="56007" bIns="37338" numCol="1" spcCol="1270" anchor="ctr" anchorCtr="0">
          <a:noAutofit/>
        </a:bodyPr>
        <a:lstStyle/>
        <a:p>
          <a:pPr marL="0" lvl="0" indent="0" algn="ctr" defTabSz="622300">
            <a:lnSpc>
              <a:spcPct val="90000"/>
            </a:lnSpc>
            <a:spcBef>
              <a:spcPct val="0"/>
            </a:spcBef>
            <a:spcAft>
              <a:spcPct val="35000"/>
            </a:spcAft>
            <a:buNone/>
          </a:pPr>
          <a:r>
            <a:rPr lang="fa-IR" sz="1400" b="1" kern="1200" dirty="0">
              <a:solidFill>
                <a:srgbClr val="002060"/>
              </a:solidFill>
              <a:cs typeface="B Nazanin" panose="00000400000000000000" pitchFamily="2" charset="-78"/>
            </a:rPr>
            <a:t>محاسبات اقتصادی</a:t>
          </a:r>
          <a:endParaRPr lang="en-US" sz="1400" b="1" kern="1200" dirty="0">
            <a:solidFill>
              <a:srgbClr val="002060"/>
            </a:solidFill>
            <a:cs typeface="B Nazanin" panose="00000400000000000000" pitchFamily="2" charset="-78"/>
          </a:endParaRPr>
        </a:p>
      </dsp:txBody>
      <dsp:txXfrm rot="10800000">
        <a:off x="276582" y="1092209"/>
        <a:ext cx="816576" cy="544384"/>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8829A7-CB7F-45AF-95E0-2E8F40FB30E8}">
      <dsp:nvSpPr>
        <dsp:cNvPr id="0" name=""/>
        <dsp:cNvSpPr/>
      </dsp:nvSpPr>
      <dsp:spPr>
        <a:xfrm rot="10800000">
          <a:off x="7625770" y="1092209"/>
          <a:ext cx="1360960" cy="544384"/>
        </a:xfrm>
        <a:prstGeom prst="homePlate">
          <a:avLst/>
        </a:prstGeom>
        <a:solidFill>
          <a:schemeClr val="tx1">
            <a:lumMod val="40000"/>
            <a:lumOff val="6000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669" tIns="37338" rIns="74676" bIns="37338" numCol="1" spcCol="1270" anchor="ctr" anchorCtr="0">
          <a:noAutofit/>
        </a:bodyPr>
        <a:lstStyle/>
        <a:p>
          <a:pPr marL="0" lvl="0" indent="0" algn="ctr" defTabSz="622300">
            <a:lnSpc>
              <a:spcPct val="90000"/>
            </a:lnSpc>
            <a:spcBef>
              <a:spcPct val="0"/>
            </a:spcBef>
            <a:spcAft>
              <a:spcPct val="35000"/>
            </a:spcAft>
            <a:buNone/>
          </a:pPr>
          <a:r>
            <a:rPr lang="fa-IR" sz="1400" b="1" kern="1200" dirty="0">
              <a:solidFill>
                <a:srgbClr val="002060"/>
              </a:solidFill>
              <a:cs typeface="B Nazanin" panose="00000400000000000000" pitchFamily="2" charset="-78"/>
            </a:rPr>
            <a:t>مقدمه</a:t>
          </a:r>
          <a:endParaRPr lang="en-US" sz="1400" b="1" kern="1200" dirty="0">
            <a:solidFill>
              <a:srgbClr val="002060"/>
            </a:solidFill>
            <a:cs typeface="B Nazanin" panose="00000400000000000000" pitchFamily="2" charset="-78"/>
          </a:endParaRPr>
        </a:p>
      </dsp:txBody>
      <dsp:txXfrm rot="10800000">
        <a:off x="7761866" y="1092209"/>
        <a:ext cx="1224864" cy="544384"/>
      </dsp:txXfrm>
    </dsp:sp>
    <dsp:sp modelId="{2D487051-B733-49A1-B084-6F3D48AD60D0}">
      <dsp:nvSpPr>
        <dsp:cNvPr id="0" name=""/>
        <dsp:cNvSpPr/>
      </dsp:nvSpPr>
      <dsp:spPr>
        <a:xfrm rot="10800000">
          <a:off x="6537002" y="1092209"/>
          <a:ext cx="1360960" cy="544384"/>
        </a:xfrm>
        <a:prstGeom prst="chevron">
          <a:avLst/>
        </a:prstGeom>
        <a:solidFill>
          <a:schemeClr val="tx1">
            <a:lumMod val="40000"/>
            <a:lumOff val="6000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669" tIns="37338" rIns="56007" bIns="37338" numCol="1" spcCol="1270" anchor="ctr" anchorCtr="0">
          <a:noAutofit/>
        </a:bodyPr>
        <a:lstStyle/>
        <a:p>
          <a:pPr marL="0" lvl="0" indent="0" algn="ctr" defTabSz="622300">
            <a:lnSpc>
              <a:spcPct val="90000"/>
            </a:lnSpc>
            <a:spcBef>
              <a:spcPct val="0"/>
            </a:spcBef>
            <a:spcAft>
              <a:spcPct val="35000"/>
            </a:spcAft>
            <a:buNone/>
          </a:pPr>
          <a:r>
            <a:rPr lang="fa-IR" sz="1400" b="1" kern="1200" dirty="0">
              <a:solidFill>
                <a:srgbClr val="002060"/>
              </a:solidFill>
              <a:cs typeface="B Nazanin" panose="00000400000000000000" pitchFamily="2" charset="-78"/>
            </a:rPr>
            <a:t>خواص</a:t>
          </a:r>
          <a:endParaRPr lang="en-US" sz="1400" b="1" kern="1200" dirty="0">
            <a:solidFill>
              <a:srgbClr val="002060"/>
            </a:solidFill>
            <a:cs typeface="B Nazanin" panose="00000400000000000000" pitchFamily="2" charset="-78"/>
          </a:endParaRPr>
        </a:p>
      </dsp:txBody>
      <dsp:txXfrm rot="10800000">
        <a:off x="6809194" y="1092209"/>
        <a:ext cx="816576" cy="544384"/>
      </dsp:txXfrm>
    </dsp:sp>
    <dsp:sp modelId="{0D531496-288A-4A6E-A63D-C15773A9763B}">
      <dsp:nvSpPr>
        <dsp:cNvPr id="0" name=""/>
        <dsp:cNvSpPr/>
      </dsp:nvSpPr>
      <dsp:spPr>
        <a:xfrm rot="10800000">
          <a:off x="5448233" y="1092209"/>
          <a:ext cx="1360960" cy="544384"/>
        </a:xfrm>
        <a:prstGeom prst="chevron">
          <a:avLst/>
        </a:prstGeom>
        <a:solidFill>
          <a:schemeClr val="tx1">
            <a:lumMod val="40000"/>
            <a:lumOff val="6000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669" tIns="37338" rIns="56007" bIns="37338" numCol="1" spcCol="1270" anchor="ctr" anchorCtr="0">
          <a:noAutofit/>
        </a:bodyPr>
        <a:lstStyle/>
        <a:p>
          <a:pPr marL="0" lvl="0" indent="0" algn="ctr" defTabSz="622300">
            <a:lnSpc>
              <a:spcPct val="90000"/>
            </a:lnSpc>
            <a:spcBef>
              <a:spcPct val="0"/>
            </a:spcBef>
            <a:spcAft>
              <a:spcPct val="35000"/>
            </a:spcAft>
            <a:buNone/>
          </a:pPr>
          <a:r>
            <a:rPr lang="fa-IR" sz="1400" b="1" kern="1200" dirty="0">
              <a:solidFill>
                <a:srgbClr val="002060"/>
              </a:solidFill>
              <a:cs typeface="B Nazanin" panose="00000400000000000000" pitchFamily="2" charset="-78"/>
            </a:rPr>
            <a:t>تاریخچه</a:t>
          </a:r>
          <a:endParaRPr lang="en-US" sz="1400" b="1" kern="1200" dirty="0">
            <a:solidFill>
              <a:srgbClr val="002060"/>
            </a:solidFill>
            <a:cs typeface="B Nazanin" panose="00000400000000000000" pitchFamily="2" charset="-78"/>
          </a:endParaRPr>
        </a:p>
      </dsp:txBody>
      <dsp:txXfrm rot="10800000">
        <a:off x="5720425" y="1092209"/>
        <a:ext cx="816576" cy="544384"/>
      </dsp:txXfrm>
    </dsp:sp>
    <dsp:sp modelId="{51EE115F-531D-43A9-9ABF-F7D4196C1C2B}">
      <dsp:nvSpPr>
        <dsp:cNvPr id="0" name=""/>
        <dsp:cNvSpPr/>
      </dsp:nvSpPr>
      <dsp:spPr>
        <a:xfrm rot="10800000">
          <a:off x="4358152" y="1092209"/>
          <a:ext cx="1360960" cy="544384"/>
        </a:xfrm>
        <a:prstGeom prst="chevron">
          <a:avLst/>
        </a:prstGeom>
        <a:solidFill>
          <a:schemeClr val="tx1">
            <a:lumMod val="40000"/>
            <a:lumOff val="6000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669" tIns="37338" rIns="56007" bIns="37338" numCol="1" spcCol="1270" anchor="ctr" anchorCtr="0">
          <a:noAutofit/>
        </a:bodyPr>
        <a:lstStyle/>
        <a:p>
          <a:pPr marL="0" lvl="0" indent="0" algn="ctr" defTabSz="622300">
            <a:lnSpc>
              <a:spcPct val="90000"/>
            </a:lnSpc>
            <a:spcBef>
              <a:spcPct val="0"/>
            </a:spcBef>
            <a:spcAft>
              <a:spcPct val="35000"/>
            </a:spcAft>
            <a:buNone/>
          </a:pPr>
          <a:r>
            <a:rPr lang="fa-IR" sz="1400" b="1" kern="1200" dirty="0">
              <a:solidFill>
                <a:srgbClr val="002060"/>
              </a:solidFill>
              <a:cs typeface="B Nazanin" panose="00000400000000000000" pitchFamily="2" charset="-78"/>
            </a:rPr>
            <a:t>کاربرد</a:t>
          </a:r>
          <a:endParaRPr lang="en-US" sz="1400" b="1" kern="1200" dirty="0">
            <a:solidFill>
              <a:srgbClr val="002060"/>
            </a:solidFill>
            <a:cs typeface="B Nazanin" panose="00000400000000000000" pitchFamily="2" charset="-78"/>
          </a:endParaRPr>
        </a:p>
      </dsp:txBody>
      <dsp:txXfrm rot="10800000">
        <a:off x="4630344" y="1092209"/>
        <a:ext cx="816576" cy="544384"/>
      </dsp:txXfrm>
    </dsp:sp>
    <dsp:sp modelId="{04F108E5-E860-41BB-9B75-7EE70E2A5B7A}">
      <dsp:nvSpPr>
        <dsp:cNvPr id="0" name=""/>
        <dsp:cNvSpPr/>
      </dsp:nvSpPr>
      <dsp:spPr>
        <a:xfrm rot="10800000">
          <a:off x="3270696" y="1092209"/>
          <a:ext cx="1360960" cy="544384"/>
        </a:xfrm>
        <a:prstGeom prst="chevron">
          <a:avLst/>
        </a:prstGeom>
        <a:solidFill>
          <a:schemeClr val="tx1">
            <a:lumMod val="40000"/>
            <a:lumOff val="60000"/>
          </a:schemeClr>
        </a:solidFill>
        <a:ln w="9525" cap="flat" cmpd="sng" algn="ctr">
          <a:solidFill>
            <a:schemeClr val="dk1">
              <a:shade val="95000"/>
              <a:satMod val="105000"/>
            </a:schemeClr>
          </a:solidFill>
          <a:prstDash val="solid"/>
        </a:ln>
        <a:effectLst>
          <a:outerShdw blurRad="40000" dist="23000" dir="5400000" rotWithShape="0">
            <a:srgbClr val="000000">
              <a:alpha val="35000"/>
            </a:srgbClr>
          </a:outerShdw>
        </a:effectLst>
      </dsp:spPr>
      <dsp:style>
        <a:lnRef idx="1">
          <a:schemeClr val="dk1"/>
        </a:lnRef>
        <a:fillRef idx="3">
          <a:schemeClr val="dk1"/>
        </a:fillRef>
        <a:effectRef idx="2">
          <a:schemeClr val="dk1"/>
        </a:effectRef>
        <a:fontRef idx="minor">
          <a:schemeClr val="lt1"/>
        </a:fontRef>
      </dsp:style>
      <dsp:txBody>
        <a:bodyPr spcFirstLastPara="0" vert="horz" wrap="square" lIns="18669" tIns="37338" rIns="56007" bIns="37338" numCol="1" spcCol="1270" anchor="ctr" anchorCtr="0">
          <a:noAutofit/>
        </a:bodyPr>
        <a:lstStyle/>
        <a:p>
          <a:pPr marL="0" lvl="0" indent="0" algn="ctr" defTabSz="622300">
            <a:lnSpc>
              <a:spcPct val="90000"/>
            </a:lnSpc>
            <a:spcBef>
              <a:spcPct val="0"/>
            </a:spcBef>
            <a:spcAft>
              <a:spcPct val="35000"/>
            </a:spcAft>
            <a:buNone/>
          </a:pPr>
          <a:r>
            <a:rPr lang="fa-IR" sz="1400" b="1" kern="1200" dirty="0">
              <a:solidFill>
                <a:srgbClr val="002060"/>
              </a:solidFill>
              <a:cs typeface="B Nazanin" panose="00000400000000000000" pitchFamily="2" charset="-78"/>
            </a:rPr>
            <a:t>روش های تولید</a:t>
          </a:r>
          <a:endParaRPr lang="en-US" sz="1400" b="1" kern="1200" dirty="0">
            <a:solidFill>
              <a:srgbClr val="002060"/>
            </a:solidFill>
            <a:cs typeface="B Nazanin" panose="00000400000000000000" pitchFamily="2" charset="-78"/>
          </a:endParaRPr>
        </a:p>
      </dsp:txBody>
      <dsp:txXfrm rot="10800000">
        <a:off x="3542888" y="1092209"/>
        <a:ext cx="816576" cy="544384"/>
      </dsp:txXfrm>
    </dsp:sp>
    <dsp:sp modelId="{C746960E-B78D-445A-8641-351C6C526219}">
      <dsp:nvSpPr>
        <dsp:cNvPr id="0" name=""/>
        <dsp:cNvSpPr/>
      </dsp:nvSpPr>
      <dsp:spPr>
        <a:xfrm rot="10800000">
          <a:off x="2181927" y="1092209"/>
          <a:ext cx="1360960" cy="544384"/>
        </a:xfrm>
        <a:prstGeom prst="chevron">
          <a:avLst/>
        </a:prstGeom>
        <a:gradFill flip="none" rotWithShape="0">
          <a:gsLst>
            <a:gs pos="0">
              <a:schemeClr val="tx1">
                <a:shade val="30000"/>
                <a:satMod val="115000"/>
              </a:schemeClr>
            </a:gs>
            <a:gs pos="50000">
              <a:schemeClr val="tx1">
                <a:shade val="67500"/>
                <a:satMod val="115000"/>
              </a:schemeClr>
            </a:gs>
            <a:gs pos="100000">
              <a:schemeClr val="tx1">
                <a:shade val="100000"/>
                <a:satMod val="115000"/>
              </a:schemeClr>
            </a:gs>
          </a:gsLst>
          <a:path path="circle">
            <a:fillToRect l="100000" b="100000"/>
          </a:path>
          <a:tileRect t="-100000" r="-100000"/>
        </a:gra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669" tIns="37338" rIns="56007" bIns="37338" numCol="1" spcCol="1270" anchor="ctr" anchorCtr="0">
          <a:noAutofit/>
        </a:bodyPr>
        <a:lstStyle/>
        <a:p>
          <a:pPr marL="0" lvl="0" indent="0" algn="ctr" defTabSz="622300">
            <a:lnSpc>
              <a:spcPct val="90000"/>
            </a:lnSpc>
            <a:spcBef>
              <a:spcPct val="0"/>
            </a:spcBef>
            <a:spcAft>
              <a:spcPct val="35000"/>
            </a:spcAft>
            <a:buNone/>
          </a:pPr>
          <a:r>
            <a:rPr lang="fa-IR" sz="1400" b="1" kern="1200" dirty="0">
              <a:solidFill>
                <a:srgbClr val="002060"/>
              </a:solidFill>
              <a:effectLst>
                <a:outerShdw blurRad="38100" dist="38100" dir="2700000" algn="tl">
                  <a:srgbClr val="000000">
                    <a:alpha val="43137"/>
                  </a:srgbClr>
                </a:outerShdw>
              </a:effectLst>
              <a:cs typeface="B Nazanin" panose="00000400000000000000" pitchFamily="2" charset="-78"/>
            </a:rPr>
            <a:t>بهترین روش تولید</a:t>
          </a:r>
          <a:endParaRPr lang="en-US" sz="1400" b="1" kern="1200" dirty="0">
            <a:solidFill>
              <a:srgbClr val="002060"/>
            </a:solidFill>
            <a:effectLst>
              <a:outerShdw blurRad="38100" dist="38100" dir="2700000" algn="tl">
                <a:srgbClr val="000000">
                  <a:alpha val="43137"/>
                </a:srgbClr>
              </a:outerShdw>
            </a:effectLst>
            <a:cs typeface="B Nazanin" panose="00000400000000000000" pitchFamily="2" charset="-78"/>
          </a:endParaRPr>
        </a:p>
      </dsp:txBody>
      <dsp:txXfrm rot="10800000">
        <a:off x="2454119" y="1092209"/>
        <a:ext cx="816576" cy="544384"/>
      </dsp:txXfrm>
    </dsp:sp>
    <dsp:sp modelId="{182F0344-D6E8-4562-917A-83243013AB1D}">
      <dsp:nvSpPr>
        <dsp:cNvPr id="0" name=""/>
        <dsp:cNvSpPr/>
      </dsp:nvSpPr>
      <dsp:spPr>
        <a:xfrm rot="10800000">
          <a:off x="1093158" y="1092209"/>
          <a:ext cx="1360960" cy="544384"/>
        </a:xfrm>
        <a:prstGeom prst="chevron">
          <a:avLst/>
        </a:prstGeom>
        <a:solidFill>
          <a:schemeClr val="tx1">
            <a:lumMod val="40000"/>
            <a:lumOff val="6000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669" tIns="37338" rIns="56007" bIns="37338" numCol="1" spcCol="1270" anchor="ctr" anchorCtr="0">
          <a:noAutofit/>
        </a:bodyPr>
        <a:lstStyle/>
        <a:p>
          <a:pPr marL="0" lvl="0" indent="0" algn="ctr" defTabSz="622300">
            <a:lnSpc>
              <a:spcPct val="90000"/>
            </a:lnSpc>
            <a:spcBef>
              <a:spcPct val="0"/>
            </a:spcBef>
            <a:spcAft>
              <a:spcPct val="35000"/>
            </a:spcAft>
            <a:buNone/>
          </a:pPr>
          <a:r>
            <a:rPr lang="fa-IR" sz="1400" b="1" kern="1200" dirty="0">
              <a:solidFill>
                <a:srgbClr val="002060"/>
              </a:solidFill>
              <a:cs typeface="B Nazanin" panose="00000400000000000000" pitchFamily="2" charset="-78"/>
            </a:rPr>
            <a:t>بررسی بازار</a:t>
          </a:r>
          <a:endParaRPr lang="en-US" sz="1400" b="1" kern="1200" dirty="0">
            <a:solidFill>
              <a:srgbClr val="002060"/>
            </a:solidFill>
            <a:cs typeface="B Nazanin" panose="00000400000000000000" pitchFamily="2" charset="-78"/>
          </a:endParaRPr>
        </a:p>
      </dsp:txBody>
      <dsp:txXfrm rot="10800000">
        <a:off x="1365350" y="1092209"/>
        <a:ext cx="816576" cy="544384"/>
      </dsp:txXfrm>
    </dsp:sp>
    <dsp:sp modelId="{170D9D3D-373F-4445-9632-F74784FB7EF1}">
      <dsp:nvSpPr>
        <dsp:cNvPr id="0" name=""/>
        <dsp:cNvSpPr/>
      </dsp:nvSpPr>
      <dsp:spPr>
        <a:xfrm rot="10800000">
          <a:off x="4390" y="1092209"/>
          <a:ext cx="1360960" cy="544384"/>
        </a:xfrm>
        <a:prstGeom prst="chevron">
          <a:avLst/>
        </a:prstGeom>
        <a:solidFill>
          <a:schemeClr val="tx1">
            <a:lumMod val="40000"/>
            <a:lumOff val="6000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669" tIns="37338" rIns="56007" bIns="37338" numCol="1" spcCol="1270" anchor="ctr" anchorCtr="0">
          <a:noAutofit/>
        </a:bodyPr>
        <a:lstStyle/>
        <a:p>
          <a:pPr marL="0" lvl="0" indent="0" algn="ctr" defTabSz="622300">
            <a:lnSpc>
              <a:spcPct val="90000"/>
            </a:lnSpc>
            <a:spcBef>
              <a:spcPct val="0"/>
            </a:spcBef>
            <a:spcAft>
              <a:spcPct val="35000"/>
            </a:spcAft>
            <a:buNone/>
          </a:pPr>
          <a:r>
            <a:rPr lang="fa-IR" sz="1400" b="1" kern="1200" dirty="0">
              <a:solidFill>
                <a:srgbClr val="002060"/>
              </a:solidFill>
              <a:cs typeface="B Nazanin" panose="00000400000000000000" pitchFamily="2" charset="-78"/>
            </a:rPr>
            <a:t>محاسبات اقتصادی</a:t>
          </a:r>
          <a:endParaRPr lang="en-US" sz="1400" b="1" kern="1200" dirty="0">
            <a:solidFill>
              <a:srgbClr val="002060"/>
            </a:solidFill>
            <a:cs typeface="B Nazanin" panose="00000400000000000000" pitchFamily="2" charset="-78"/>
          </a:endParaRPr>
        </a:p>
      </dsp:txBody>
      <dsp:txXfrm rot="10800000">
        <a:off x="276582" y="1092209"/>
        <a:ext cx="816576" cy="544384"/>
      </dsp:txXfrm>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8829A7-CB7F-45AF-95E0-2E8F40FB30E8}">
      <dsp:nvSpPr>
        <dsp:cNvPr id="0" name=""/>
        <dsp:cNvSpPr/>
      </dsp:nvSpPr>
      <dsp:spPr>
        <a:xfrm rot="10800000">
          <a:off x="7625770" y="1092209"/>
          <a:ext cx="1360960" cy="544384"/>
        </a:xfrm>
        <a:prstGeom prst="homePlate">
          <a:avLst/>
        </a:prstGeom>
        <a:solidFill>
          <a:schemeClr val="tx1">
            <a:lumMod val="40000"/>
            <a:lumOff val="6000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669" tIns="37338" rIns="74676" bIns="37338" numCol="1" spcCol="1270" anchor="ctr" anchorCtr="0">
          <a:noAutofit/>
        </a:bodyPr>
        <a:lstStyle/>
        <a:p>
          <a:pPr marL="0" lvl="0" indent="0" algn="ctr" defTabSz="622300">
            <a:lnSpc>
              <a:spcPct val="90000"/>
            </a:lnSpc>
            <a:spcBef>
              <a:spcPct val="0"/>
            </a:spcBef>
            <a:spcAft>
              <a:spcPct val="35000"/>
            </a:spcAft>
            <a:buNone/>
          </a:pPr>
          <a:r>
            <a:rPr lang="fa-IR" sz="1400" b="1" kern="1200" dirty="0">
              <a:solidFill>
                <a:srgbClr val="002060"/>
              </a:solidFill>
              <a:cs typeface="B Nazanin" panose="00000400000000000000" pitchFamily="2" charset="-78"/>
            </a:rPr>
            <a:t>مقدمه</a:t>
          </a:r>
          <a:endParaRPr lang="en-US" sz="1400" b="1" kern="1200" dirty="0">
            <a:solidFill>
              <a:srgbClr val="002060"/>
            </a:solidFill>
            <a:cs typeface="B Nazanin" panose="00000400000000000000" pitchFamily="2" charset="-78"/>
          </a:endParaRPr>
        </a:p>
      </dsp:txBody>
      <dsp:txXfrm rot="10800000">
        <a:off x="7761866" y="1092209"/>
        <a:ext cx="1224864" cy="544384"/>
      </dsp:txXfrm>
    </dsp:sp>
    <dsp:sp modelId="{2D487051-B733-49A1-B084-6F3D48AD60D0}">
      <dsp:nvSpPr>
        <dsp:cNvPr id="0" name=""/>
        <dsp:cNvSpPr/>
      </dsp:nvSpPr>
      <dsp:spPr>
        <a:xfrm rot="10800000">
          <a:off x="6537002" y="1092209"/>
          <a:ext cx="1360960" cy="544384"/>
        </a:xfrm>
        <a:prstGeom prst="chevron">
          <a:avLst/>
        </a:prstGeom>
        <a:solidFill>
          <a:schemeClr val="tx1">
            <a:lumMod val="40000"/>
            <a:lumOff val="6000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669" tIns="37338" rIns="56007" bIns="37338" numCol="1" spcCol="1270" anchor="ctr" anchorCtr="0">
          <a:noAutofit/>
        </a:bodyPr>
        <a:lstStyle/>
        <a:p>
          <a:pPr marL="0" lvl="0" indent="0" algn="ctr" defTabSz="622300">
            <a:lnSpc>
              <a:spcPct val="90000"/>
            </a:lnSpc>
            <a:spcBef>
              <a:spcPct val="0"/>
            </a:spcBef>
            <a:spcAft>
              <a:spcPct val="35000"/>
            </a:spcAft>
            <a:buNone/>
          </a:pPr>
          <a:r>
            <a:rPr lang="fa-IR" sz="1400" b="1" kern="1200" dirty="0">
              <a:solidFill>
                <a:srgbClr val="002060"/>
              </a:solidFill>
              <a:cs typeface="B Nazanin" panose="00000400000000000000" pitchFamily="2" charset="-78"/>
            </a:rPr>
            <a:t>خواص</a:t>
          </a:r>
          <a:endParaRPr lang="en-US" sz="1400" b="1" kern="1200" dirty="0">
            <a:solidFill>
              <a:srgbClr val="002060"/>
            </a:solidFill>
            <a:cs typeface="B Nazanin" panose="00000400000000000000" pitchFamily="2" charset="-78"/>
          </a:endParaRPr>
        </a:p>
      </dsp:txBody>
      <dsp:txXfrm rot="10800000">
        <a:off x="6809194" y="1092209"/>
        <a:ext cx="816576" cy="544384"/>
      </dsp:txXfrm>
    </dsp:sp>
    <dsp:sp modelId="{0D531496-288A-4A6E-A63D-C15773A9763B}">
      <dsp:nvSpPr>
        <dsp:cNvPr id="0" name=""/>
        <dsp:cNvSpPr/>
      </dsp:nvSpPr>
      <dsp:spPr>
        <a:xfrm rot="10800000">
          <a:off x="5448233" y="1092209"/>
          <a:ext cx="1360960" cy="544384"/>
        </a:xfrm>
        <a:prstGeom prst="chevron">
          <a:avLst/>
        </a:prstGeom>
        <a:solidFill>
          <a:schemeClr val="tx1">
            <a:lumMod val="40000"/>
            <a:lumOff val="6000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669" tIns="37338" rIns="56007" bIns="37338" numCol="1" spcCol="1270" anchor="ctr" anchorCtr="0">
          <a:noAutofit/>
        </a:bodyPr>
        <a:lstStyle/>
        <a:p>
          <a:pPr marL="0" lvl="0" indent="0" algn="ctr" defTabSz="622300">
            <a:lnSpc>
              <a:spcPct val="90000"/>
            </a:lnSpc>
            <a:spcBef>
              <a:spcPct val="0"/>
            </a:spcBef>
            <a:spcAft>
              <a:spcPct val="35000"/>
            </a:spcAft>
            <a:buNone/>
          </a:pPr>
          <a:r>
            <a:rPr lang="fa-IR" sz="1400" b="1" kern="1200" dirty="0">
              <a:solidFill>
                <a:srgbClr val="002060"/>
              </a:solidFill>
              <a:cs typeface="B Nazanin" panose="00000400000000000000" pitchFamily="2" charset="-78"/>
            </a:rPr>
            <a:t>تاریخچه</a:t>
          </a:r>
          <a:endParaRPr lang="en-US" sz="1400" b="1" kern="1200" dirty="0">
            <a:solidFill>
              <a:srgbClr val="002060"/>
            </a:solidFill>
            <a:cs typeface="B Nazanin" panose="00000400000000000000" pitchFamily="2" charset="-78"/>
          </a:endParaRPr>
        </a:p>
      </dsp:txBody>
      <dsp:txXfrm rot="10800000">
        <a:off x="5720425" y="1092209"/>
        <a:ext cx="816576" cy="544384"/>
      </dsp:txXfrm>
    </dsp:sp>
    <dsp:sp modelId="{51EE115F-531D-43A9-9ABF-F7D4196C1C2B}">
      <dsp:nvSpPr>
        <dsp:cNvPr id="0" name=""/>
        <dsp:cNvSpPr/>
      </dsp:nvSpPr>
      <dsp:spPr>
        <a:xfrm rot="10800000">
          <a:off x="4359464" y="1092209"/>
          <a:ext cx="1360960" cy="544384"/>
        </a:xfrm>
        <a:prstGeom prst="chevron">
          <a:avLst/>
        </a:prstGeom>
        <a:solidFill>
          <a:schemeClr val="tx1">
            <a:lumMod val="40000"/>
            <a:lumOff val="6000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669" tIns="37338" rIns="56007" bIns="37338" numCol="1" spcCol="1270" anchor="ctr" anchorCtr="0">
          <a:noAutofit/>
        </a:bodyPr>
        <a:lstStyle/>
        <a:p>
          <a:pPr marL="0" lvl="0" indent="0" algn="ctr" defTabSz="622300">
            <a:lnSpc>
              <a:spcPct val="90000"/>
            </a:lnSpc>
            <a:spcBef>
              <a:spcPct val="0"/>
            </a:spcBef>
            <a:spcAft>
              <a:spcPct val="35000"/>
            </a:spcAft>
            <a:buNone/>
          </a:pPr>
          <a:r>
            <a:rPr lang="fa-IR" sz="1400" b="1" kern="1200" dirty="0">
              <a:solidFill>
                <a:srgbClr val="002060"/>
              </a:solidFill>
              <a:cs typeface="B Nazanin" panose="00000400000000000000" pitchFamily="2" charset="-78"/>
            </a:rPr>
            <a:t>کاربرد</a:t>
          </a:r>
          <a:endParaRPr lang="en-US" sz="1400" b="1" kern="1200" dirty="0">
            <a:solidFill>
              <a:srgbClr val="002060"/>
            </a:solidFill>
            <a:cs typeface="B Nazanin" panose="00000400000000000000" pitchFamily="2" charset="-78"/>
          </a:endParaRPr>
        </a:p>
      </dsp:txBody>
      <dsp:txXfrm rot="10800000">
        <a:off x="4631656" y="1092209"/>
        <a:ext cx="816576" cy="544384"/>
      </dsp:txXfrm>
    </dsp:sp>
    <dsp:sp modelId="{04F108E5-E860-41BB-9B75-7EE70E2A5B7A}">
      <dsp:nvSpPr>
        <dsp:cNvPr id="0" name=""/>
        <dsp:cNvSpPr/>
      </dsp:nvSpPr>
      <dsp:spPr>
        <a:xfrm rot="10800000">
          <a:off x="3270696" y="1092209"/>
          <a:ext cx="1360960" cy="544384"/>
        </a:xfrm>
        <a:prstGeom prst="chevron">
          <a:avLst/>
        </a:prstGeom>
        <a:solidFill>
          <a:schemeClr val="tx1">
            <a:lumMod val="40000"/>
            <a:lumOff val="60000"/>
          </a:schemeClr>
        </a:solidFill>
        <a:ln w="9525" cap="flat" cmpd="sng" algn="ctr">
          <a:solidFill>
            <a:schemeClr val="dk1">
              <a:shade val="95000"/>
              <a:satMod val="105000"/>
            </a:schemeClr>
          </a:solidFill>
          <a:prstDash val="solid"/>
        </a:ln>
        <a:effectLst>
          <a:outerShdw blurRad="40000" dist="23000" dir="5400000" rotWithShape="0">
            <a:srgbClr val="000000">
              <a:alpha val="35000"/>
            </a:srgbClr>
          </a:outerShdw>
        </a:effectLst>
      </dsp:spPr>
      <dsp:style>
        <a:lnRef idx="1">
          <a:schemeClr val="dk1"/>
        </a:lnRef>
        <a:fillRef idx="3">
          <a:schemeClr val="dk1"/>
        </a:fillRef>
        <a:effectRef idx="2">
          <a:schemeClr val="dk1"/>
        </a:effectRef>
        <a:fontRef idx="minor">
          <a:schemeClr val="lt1"/>
        </a:fontRef>
      </dsp:style>
      <dsp:txBody>
        <a:bodyPr spcFirstLastPara="0" vert="horz" wrap="square" lIns="18669" tIns="37338" rIns="56007" bIns="37338" numCol="1" spcCol="1270" anchor="ctr" anchorCtr="0">
          <a:noAutofit/>
        </a:bodyPr>
        <a:lstStyle/>
        <a:p>
          <a:pPr marL="0" lvl="0" indent="0" algn="ctr" defTabSz="622300">
            <a:lnSpc>
              <a:spcPct val="90000"/>
            </a:lnSpc>
            <a:spcBef>
              <a:spcPct val="0"/>
            </a:spcBef>
            <a:spcAft>
              <a:spcPct val="35000"/>
            </a:spcAft>
            <a:buNone/>
          </a:pPr>
          <a:r>
            <a:rPr lang="fa-IR" sz="1400" b="1" kern="1200" dirty="0">
              <a:solidFill>
                <a:srgbClr val="002060"/>
              </a:solidFill>
              <a:cs typeface="B Nazanin" panose="00000400000000000000" pitchFamily="2" charset="-78"/>
            </a:rPr>
            <a:t>روش های تولید</a:t>
          </a:r>
          <a:endParaRPr lang="en-US" sz="1400" b="1" kern="1200" dirty="0">
            <a:solidFill>
              <a:srgbClr val="002060"/>
            </a:solidFill>
            <a:cs typeface="B Nazanin" panose="00000400000000000000" pitchFamily="2" charset="-78"/>
          </a:endParaRPr>
        </a:p>
      </dsp:txBody>
      <dsp:txXfrm rot="10800000">
        <a:off x="3542888" y="1092209"/>
        <a:ext cx="816576" cy="544384"/>
      </dsp:txXfrm>
    </dsp:sp>
    <dsp:sp modelId="{C746960E-B78D-445A-8641-351C6C526219}">
      <dsp:nvSpPr>
        <dsp:cNvPr id="0" name=""/>
        <dsp:cNvSpPr/>
      </dsp:nvSpPr>
      <dsp:spPr>
        <a:xfrm rot="10800000">
          <a:off x="2181927" y="1092209"/>
          <a:ext cx="1360960" cy="544384"/>
        </a:xfrm>
        <a:prstGeom prst="chevron">
          <a:avLst/>
        </a:prstGeom>
        <a:gradFill flip="none" rotWithShape="0">
          <a:gsLst>
            <a:gs pos="0">
              <a:schemeClr val="tx1">
                <a:shade val="30000"/>
                <a:satMod val="115000"/>
              </a:schemeClr>
            </a:gs>
            <a:gs pos="50000">
              <a:schemeClr val="tx1">
                <a:shade val="67500"/>
                <a:satMod val="115000"/>
              </a:schemeClr>
            </a:gs>
            <a:gs pos="100000">
              <a:schemeClr val="tx1">
                <a:shade val="100000"/>
                <a:satMod val="115000"/>
              </a:schemeClr>
            </a:gs>
          </a:gsLst>
          <a:path path="circle">
            <a:fillToRect l="100000" b="100000"/>
          </a:path>
          <a:tileRect t="-100000" r="-100000"/>
        </a:gra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669" tIns="37338" rIns="56007" bIns="37338" numCol="1" spcCol="1270" anchor="ctr" anchorCtr="0">
          <a:noAutofit/>
        </a:bodyPr>
        <a:lstStyle/>
        <a:p>
          <a:pPr marL="0" lvl="0" indent="0" algn="ctr" defTabSz="622300">
            <a:lnSpc>
              <a:spcPct val="90000"/>
            </a:lnSpc>
            <a:spcBef>
              <a:spcPct val="0"/>
            </a:spcBef>
            <a:spcAft>
              <a:spcPct val="35000"/>
            </a:spcAft>
            <a:buNone/>
          </a:pPr>
          <a:r>
            <a:rPr lang="fa-IR" sz="1400" b="1" kern="1200" dirty="0">
              <a:solidFill>
                <a:srgbClr val="002060"/>
              </a:solidFill>
              <a:effectLst>
                <a:outerShdw blurRad="38100" dist="38100" dir="2700000" algn="tl">
                  <a:srgbClr val="000000">
                    <a:alpha val="43137"/>
                  </a:srgbClr>
                </a:outerShdw>
              </a:effectLst>
              <a:cs typeface="B Nazanin" panose="00000400000000000000" pitchFamily="2" charset="-78"/>
            </a:rPr>
            <a:t>بهترین روش تولید</a:t>
          </a:r>
          <a:endParaRPr lang="en-US" sz="1400" b="1" kern="1200" dirty="0">
            <a:solidFill>
              <a:srgbClr val="002060"/>
            </a:solidFill>
            <a:effectLst>
              <a:outerShdw blurRad="38100" dist="38100" dir="2700000" algn="tl">
                <a:srgbClr val="000000">
                  <a:alpha val="43137"/>
                </a:srgbClr>
              </a:outerShdw>
            </a:effectLst>
            <a:cs typeface="B Nazanin" panose="00000400000000000000" pitchFamily="2" charset="-78"/>
          </a:endParaRPr>
        </a:p>
      </dsp:txBody>
      <dsp:txXfrm rot="10800000">
        <a:off x="2454119" y="1092209"/>
        <a:ext cx="816576" cy="544384"/>
      </dsp:txXfrm>
    </dsp:sp>
    <dsp:sp modelId="{182F0344-D6E8-4562-917A-83243013AB1D}">
      <dsp:nvSpPr>
        <dsp:cNvPr id="0" name=""/>
        <dsp:cNvSpPr/>
      </dsp:nvSpPr>
      <dsp:spPr>
        <a:xfrm rot="10800000">
          <a:off x="1093158" y="1092209"/>
          <a:ext cx="1360960" cy="544384"/>
        </a:xfrm>
        <a:prstGeom prst="chevron">
          <a:avLst/>
        </a:prstGeom>
        <a:solidFill>
          <a:schemeClr val="tx1">
            <a:lumMod val="40000"/>
            <a:lumOff val="6000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669" tIns="37338" rIns="56007" bIns="37338" numCol="1" spcCol="1270" anchor="ctr" anchorCtr="0">
          <a:noAutofit/>
        </a:bodyPr>
        <a:lstStyle/>
        <a:p>
          <a:pPr marL="0" lvl="0" indent="0" algn="ctr" defTabSz="622300">
            <a:lnSpc>
              <a:spcPct val="90000"/>
            </a:lnSpc>
            <a:spcBef>
              <a:spcPct val="0"/>
            </a:spcBef>
            <a:spcAft>
              <a:spcPct val="35000"/>
            </a:spcAft>
            <a:buNone/>
          </a:pPr>
          <a:r>
            <a:rPr lang="fa-IR" sz="1400" b="1" kern="1200" dirty="0">
              <a:solidFill>
                <a:srgbClr val="002060"/>
              </a:solidFill>
              <a:cs typeface="B Nazanin" panose="00000400000000000000" pitchFamily="2" charset="-78"/>
            </a:rPr>
            <a:t>بررسی بازار</a:t>
          </a:r>
          <a:endParaRPr lang="en-US" sz="1400" b="1" kern="1200" dirty="0">
            <a:solidFill>
              <a:srgbClr val="002060"/>
            </a:solidFill>
            <a:cs typeface="B Nazanin" panose="00000400000000000000" pitchFamily="2" charset="-78"/>
          </a:endParaRPr>
        </a:p>
      </dsp:txBody>
      <dsp:txXfrm rot="10800000">
        <a:off x="1365350" y="1092209"/>
        <a:ext cx="816576" cy="544384"/>
      </dsp:txXfrm>
    </dsp:sp>
    <dsp:sp modelId="{170D9D3D-373F-4445-9632-F74784FB7EF1}">
      <dsp:nvSpPr>
        <dsp:cNvPr id="0" name=""/>
        <dsp:cNvSpPr/>
      </dsp:nvSpPr>
      <dsp:spPr>
        <a:xfrm rot="10800000">
          <a:off x="4390" y="1092209"/>
          <a:ext cx="1360960" cy="544384"/>
        </a:xfrm>
        <a:prstGeom prst="chevron">
          <a:avLst/>
        </a:prstGeom>
        <a:solidFill>
          <a:schemeClr val="tx1">
            <a:lumMod val="40000"/>
            <a:lumOff val="6000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669" tIns="37338" rIns="56007" bIns="37338" numCol="1" spcCol="1270" anchor="ctr" anchorCtr="0">
          <a:noAutofit/>
        </a:bodyPr>
        <a:lstStyle/>
        <a:p>
          <a:pPr marL="0" lvl="0" indent="0" algn="ctr" defTabSz="622300">
            <a:lnSpc>
              <a:spcPct val="90000"/>
            </a:lnSpc>
            <a:spcBef>
              <a:spcPct val="0"/>
            </a:spcBef>
            <a:spcAft>
              <a:spcPct val="35000"/>
            </a:spcAft>
            <a:buNone/>
          </a:pPr>
          <a:r>
            <a:rPr lang="fa-IR" sz="1400" b="1" kern="1200" dirty="0">
              <a:solidFill>
                <a:srgbClr val="002060"/>
              </a:solidFill>
              <a:cs typeface="B Nazanin" panose="00000400000000000000" pitchFamily="2" charset="-78"/>
            </a:rPr>
            <a:t>محاسبات اقتصادی</a:t>
          </a:r>
          <a:endParaRPr lang="en-US" sz="1400" b="1" kern="1200" dirty="0">
            <a:solidFill>
              <a:srgbClr val="002060"/>
            </a:solidFill>
            <a:cs typeface="B Nazanin" panose="00000400000000000000" pitchFamily="2" charset="-78"/>
          </a:endParaRPr>
        </a:p>
      </dsp:txBody>
      <dsp:txXfrm rot="10800000">
        <a:off x="276582" y="1092209"/>
        <a:ext cx="816576" cy="544384"/>
      </dsp:txXfrm>
    </dsp:sp>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8829A7-CB7F-45AF-95E0-2E8F40FB30E8}">
      <dsp:nvSpPr>
        <dsp:cNvPr id="0" name=""/>
        <dsp:cNvSpPr/>
      </dsp:nvSpPr>
      <dsp:spPr>
        <a:xfrm rot="10800000">
          <a:off x="7625770" y="1092209"/>
          <a:ext cx="1360960" cy="544384"/>
        </a:xfrm>
        <a:prstGeom prst="homePlate">
          <a:avLst/>
        </a:prstGeom>
        <a:solidFill>
          <a:schemeClr val="tx1">
            <a:lumMod val="40000"/>
            <a:lumOff val="6000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669" tIns="37338" rIns="74676" bIns="37338" numCol="1" spcCol="1270" anchor="ctr" anchorCtr="0">
          <a:noAutofit/>
        </a:bodyPr>
        <a:lstStyle/>
        <a:p>
          <a:pPr marL="0" lvl="0" indent="0" algn="ctr" defTabSz="622300">
            <a:lnSpc>
              <a:spcPct val="90000"/>
            </a:lnSpc>
            <a:spcBef>
              <a:spcPct val="0"/>
            </a:spcBef>
            <a:spcAft>
              <a:spcPct val="35000"/>
            </a:spcAft>
            <a:buNone/>
          </a:pPr>
          <a:r>
            <a:rPr lang="fa-IR" sz="1400" b="1" kern="1200" dirty="0">
              <a:solidFill>
                <a:srgbClr val="002060"/>
              </a:solidFill>
              <a:cs typeface="B Nazanin" panose="00000400000000000000" pitchFamily="2" charset="-78"/>
            </a:rPr>
            <a:t>مقدمه</a:t>
          </a:r>
          <a:endParaRPr lang="en-US" sz="1400" b="1" kern="1200" dirty="0">
            <a:solidFill>
              <a:srgbClr val="002060"/>
            </a:solidFill>
            <a:cs typeface="B Nazanin" panose="00000400000000000000" pitchFamily="2" charset="-78"/>
          </a:endParaRPr>
        </a:p>
      </dsp:txBody>
      <dsp:txXfrm rot="10800000">
        <a:off x="7761866" y="1092209"/>
        <a:ext cx="1224864" cy="544384"/>
      </dsp:txXfrm>
    </dsp:sp>
    <dsp:sp modelId="{2D487051-B733-49A1-B084-6F3D48AD60D0}">
      <dsp:nvSpPr>
        <dsp:cNvPr id="0" name=""/>
        <dsp:cNvSpPr/>
      </dsp:nvSpPr>
      <dsp:spPr>
        <a:xfrm rot="10800000">
          <a:off x="6537002" y="1092209"/>
          <a:ext cx="1360960" cy="544384"/>
        </a:xfrm>
        <a:prstGeom prst="chevron">
          <a:avLst/>
        </a:prstGeom>
        <a:solidFill>
          <a:schemeClr val="tx1">
            <a:lumMod val="40000"/>
            <a:lumOff val="6000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669" tIns="37338" rIns="56007" bIns="37338" numCol="1" spcCol="1270" anchor="ctr" anchorCtr="0">
          <a:noAutofit/>
        </a:bodyPr>
        <a:lstStyle/>
        <a:p>
          <a:pPr marL="0" lvl="0" indent="0" algn="ctr" defTabSz="622300">
            <a:lnSpc>
              <a:spcPct val="90000"/>
            </a:lnSpc>
            <a:spcBef>
              <a:spcPct val="0"/>
            </a:spcBef>
            <a:spcAft>
              <a:spcPct val="35000"/>
            </a:spcAft>
            <a:buNone/>
          </a:pPr>
          <a:r>
            <a:rPr lang="fa-IR" sz="1400" b="1" kern="1200" dirty="0">
              <a:solidFill>
                <a:srgbClr val="002060"/>
              </a:solidFill>
              <a:cs typeface="B Nazanin" panose="00000400000000000000" pitchFamily="2" charset="-78"/>
            </a:rPr>
            <a:t>خواص</a:t>
          </a:r>
          <a:endParaRPr lang="en-US" sz="1400" b="1" kern="1200" dirty="0">
            <a:solidFill>
              <a:srgbClr val="002060"/>
            </a:solidFill>
            <a:cs typeface="B Nazanin" panose="00000400000000000000" pitchFamily="2" charset="-78"/>
          </a:endParaRPr>
        </a:p>
      </dsp:txBody>
      <dsp:txXfrm rot="10800000">
        <a:off x="6809194" y="1092209"/>
        <a:ext cx="816576" cy="544384"/>
      </dsp:txXfrm>
    </dsp:sp>
    <dsp:sp modelId="{0D531496-288A-4A6E-A63D-C15773A9763B}">
      <dsp:nvSpPr>
        <dsp:cNvPr id="0" name=""/>
        <dsp:cNvSpPr/>
      </dsp:nvSpPr>
      <dsp:spPr>
        <a:xfrm rot="10800000">
          <a:off x="5448233" y="1092209"/>
          <a:ext cx="1360960" cy="544384"/>
        </a:xfrm>
        <a:prstGeom prst="chevron">
          <a:avLst/>
        </a:prstGeom>
        <a:solidFill>
          <a:schemeClr val="tx1">
            <a:lumMod val="40000"/>
            <a:lumOff val="6000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669" tIns="37338" rIns="56007" bIns="37338" numCol="1" spcCol="1270" anchor="ctr" anchorCtr="0">
          <a:noAutofit/>
        </a:bodyPr>
        <a:lstStyle/>
        <a:p>
          <a:pPr marL="0" lvl="0" indent="0" algn="ctr" defTabSz="622300">
            <a:lnSpc>
              <a:spcPct val="90000"/>
            </a:lnSpc>
            <a:spcBef>
              <a:spcPct val="0"/>
            </a:spcBef>
            <a:spcAft>
              <a:spcPct val="35000"/>
            </a:spcAft>
            <a:buNone/>
          </a:pPr>
          <a:r>
            <a:rPr lang="fa-IR" sz="1400" b="1" kern="1200" dirty="0">
              <a:solidFill>
                <a:srgbClr val="002060"/>
              </a:solidFill>
              <a:cs typeface="B Nazanin" panose="00000400000000000000" pitchFamily="2" charset="-78"/>
            </a:rPr>
            <a:t>تاریخچه</a:t>
          </a:r>
          <a:endParaRPr lang="en-US" sz="1400" b="1" kern="1200" dirty="0">
            <a:solidFill>
              <a:srgbClr val="002060"/>
            </a:solidFill>
            <a:cs typeface="B Nazanin" panose="00000400000000000000" pitchFamily="2" charset="-78"/>
          </a:endParaRPr>
        </a:p>
      </dsp:txBody>
      <dsp:txXfrm rot="10800000">
        <a:off x="5720425" y="1092209"/>
        <a:ext cx="816576" cy="544384"/>
      </dsp:txXfrm>
    </dsp:sp>
    <dsp:sp modelId="{51EE115F-531D-43A9-9ABF-F7D4196C1C2B}">
      <dsp:nvSpPr>
        <dsp:cNvPr id="0" name=""/>
        <dsp:cNvSpPr/>
      </dsp:nvSpPr>
      <dsp:spPr>
        <a:xfrm rot="10800000">
          <a:off x="4359464" y="1092209"/>
          <a:ext cx="1360960" cy="544384"/>
        </a:xfrm>
        <a:prstGeom prst="chevron">
          <a:avLst/>
        </a:prstGeom>
        <a:solidFill>
          <a:schemeClr val="tx1">
            <a:lumMod val="40000"/>
            <a:lumOff val="6000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669" tIns="37338" rIns="56007" bIns="37338" numCol="1" spcCol="1270" anchor="ctr" anchorCtr="0">
          <a:noAutofit/>
        </a:bodyPr>
        <a:lstStyle/>
        <a:p>
          <a:pPr marL="0" lvl="0" indent="0" algn="ctr" defTabSz="622300">
            <a:lnSpc>
              <a:spcPct val="90000"/>
            </a:lnSpc>
            <a:spcBef>
              <a:spcPct val="0"/>
            </a:spcBef>
            <a:spcAft>
              <a:spcPct val="35000"/>
            </a:spcAft>
            <a:buNone/>
          </a:pPr>
          <a:r>
            <a:rPr lang="fa-IR" sz="1400" b="1" kern="1200" dirty="0">
              <a:solidFill>
                <a:srgbClr val="002060"/>
              </a:solidFill>
              <a:cs typeface="B Nazanin" panose="00000400000000000000" pitchFamily="2" charset="-78"/>
            </a:rPr>
            <a:t>کاربرد</a:t>
          </a:r>
          <a:endParaRPr lang="en-US" sz="1400" b="1" kern="1200" dirty="0">
            <a:solidFill>
              <a:srgbClr val="002060"/>
            </a:solidFill>
            <a:cs typeface="B Nazanin" panose="00000400000000000000" pitchFamily="2" charset="-78"/>
          </a:endParaRPr>
        </a:p>
      </dsp:txBody>
      <dsp:txXfrm rot="10800000">
        <a:off x="4631656" y="1092209"/>
        <a:ext cx="816576" cy="544384"/>
      </dsp:txXfrm>
    </dsp:sp>
    <dsp:sp modelId="{04F108E5-E860-41BB-9B75-7EE70E2A5B7A}">
      <dsp:nvSpPr>
        <dsp:cNvPr id="0" name=""/>
        <dsp:cNvSpPr/>
      </dsp:nvSpPr>
      <dsp:spPr>
        <a:xfrm rot="10800000">
          <a:off x="3270696" y="1092209"/>
          <a:ext cx="1360960" cy="544384"/>
        </a:xfrm>
        <a:prstGeom prst="chevron">
          <a:avLst/>
        </a:prstGeom>
        <a:solidFill>
          <a:schemeClr val="tx1">
            <a:lumMod val="40000"/>
            <a:lumOff val="60000"/>
          </a:schemeClr>
        </a:solidFill>
        <a:ln w="9525" cap="flat" cmpd="sng" algn="ctr">
          <a:solidFill>
            <a:schemeClr val="dk1">
              <a:shade val="95000"/>
              <a:satMod val="105000"/>
            </a:schemeClr>
          </a:solidFill>
          <a:prstDash val="solid"/>
        </a:ln>
        <a:effectLst>
          <a:outerShdw blurRad="40000" dist="23000" dir="5400000" rotWithShape="0">
            <a:srgbClr val="000000">
              <a:alpha val="35000"/>
            </a:srgbClr>
          </a:outerShdw>
        </a:effectLst>
      </dsp:spPr>
      <dsp:style>
        <a:lnRef idx="1">
          <a:schemeClr val="dk1"/>
        </a:lnRef>
        <a:fillRef idx="3">
          <a:schemeClr val="dk1"/>
        </a:fillRef>
        <a:effectRef idx="2">
          <a:schemeClr val="dk1"/>
        </a:effectRef>
        <a:fontRef idx="minor">
          <a:schemeClr val="lt1"/>
        </a:fontRef>
      </dsp:style>
      <dsp:txBody>
        <a:bodyPr spcFirstLastPara="0" vert="horz" wrap="square" lIns="18669" tIns="37338" rIns="56007" bIns="37338" numCol="1" spcCol="1270" anchor="ctr" anchorCtr="0">
          <a:noAutofit/>
        </a:bodyPr>
        <a:lstStyle/>
        <a:p>
          <a:pPr marL="0" lvl="0" indent="0" algn="ctr" defTabSz="622300">
            <a:lnSpc>
              <a:spcPct val="90000"/>
            </a:lnSpc>
            <a:spcBef>
              <a:spcPct val="0"/>
            </a:spcBef>
            <a:spcAft>
              <a:spcPct val="35000"/>
            </a:spcAft>
            <a:buNone/>
          </a:pPr>
          <a:r>
            <a:rPr lang="fa-IR" sz="1400" b="1" kern="1200" dirty="0">
              <a:solidFill>
                <a:srgbClr val="002060"/>
              </a:solidFill>
              <a:cs typeface="B Nazanin" panose="00000400000000000000" pitchFamily="2" charset="-78"/>
            </a:rPr>
            <a:t>روش های تولید</a:t>
          </a:r>
          <a:endParaRPr lang="en-US" sz="1400" b="1" kern="1200" dirty="0">
            <a:solidFill>
              <a:srgbClr val="002060"/>
            </a:solidFill>
            <a:cs typeface="B Nazanin" panose="00000400000000000000" pitchFamily="2" charset="-78"/>
          </a:endParaRPr>
        </a:p>
      </dsp:txBody>
      <dsp:txXfrm rot="10800000">
        <a:off x="3542888" y="1092209"/>
        <a:ext cx="816576" cy="544384"/>
      </dsp:txXfrm>
    </dsp:sp>
    <dsp:sp modelId="{C746960E-B78D-445A-8641-351C6C526219}">
      <dsp:nvSpPr>
        <dsp:cNvPr id="0" name=""/>
        <dsp:cNvSpPr/>
      </dsp:nvSpPr>
      <dsp:spPr>
        <a:xfrm rot="10800000">
          <a:off x="2181927" y="1092209"/>
          <a:ext cx="1360960" cy="544384"/>
        </a:xfrm>
        <a:prstGeom prst="chevron">
          <a:avLst/>
        </a:prstGeom>
        <a:gradFill flip="none" rotWithShape="0">
          <a:gsLst>
            <a:gs pos="0">
              <a:schemeClr val="tx1">
                <a:shade val="30000"/>
                <a:satMod val="115000"/>
              </a:schemeClr>
            </a:gs>
            <a:gs pos="50000">
              <a:schemeClr val="tx1">
                <a:shade val="67500"/>
                <a:satMod val="115000"/>
              </a:schemeClr>
            </a:gs>
            <a:gs pos="100000">
              <a:schemeClr val="tx1">
                <a:shade val="100000"/>
                <a:satMod val="115000"/>
              </a:schemeClr>
            </a:gs>
          </a:gsLst>
          <a:path path="circle">
            <a:fillToRect l="100000" b="100000"/>
          </a:path>
          <a:tileRect t="-100000" r="-100000"/>
        </a:gra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669" tIns="37338" rIns="56007" bIns="37338" numCol="1" spcCol="1270" anchor="ctr" anchorCtr="0">
          <a:noAutofit/>
        </a:bodyPr>
        <a:lstStyle/>
        <a:p>
          <a:pPr marL="0" lvl="0" indent="0" algn="ctr" defTabSz="622300">
            <a:lnSpc>
              <a:spcPct val="90000"/>
            </a:lnSpc>
            <a:spcBef>
              <a:spcPct val="0"/>
            </a:spcBef>
            <a:spcAft>
              <a:spcPct val="35000"/>
            </a:spcAft>
            <a:buNone/>
          </a:pPr>
          <a:r>
            <a:rPr lang="fa-IR" sz="1400" b="1" kern="1200" dirty="0">
              <a:solidFill>
                <a:srgbClr val="002060"/>
              </a:solidFill>
              <a:effectLst>
                <a:outerShdw blurRad="38100" dist="38100" dir="2700000" algn="tl">
                  <a:srgbClr val="000000">
                    <a:alpha val="43137"/>
                  </a:srgbClr>
                </a:outerShdw>
              </a:effectLst>
              <a:cs typeface="B Nazanin" panose="00000400000000000000" pitchFamily="2" charset="-78"/>
            </a:rPr>
            <a:t>بهترین روش تولید</a:t>
          </a:r>
          <a:endParaRPr lang="en-US" sz="1400" b="1" kern="1200" dirty="0">
            <a:solidFill>
              <a:srgbClr val="002060"/>
            </a:solidFill>
            <a:effectLst>
              <a:outerShdw blurRad="38100" dist="38100" dir="2700000" algn="tl">
                <a:srgbClr val="000000">
                  <a:alpha val="43137"/>
                </a:srgbClr>
              </a:outerShdw>
            </a:effectLst>
            <a:cs typeface="B Nazanin" panose="00000400000000000000" pitchFamily="2" charset="-78"/>
          </a:endParaRPr>
        </a:p>
      </dsp:txBody>
      <dsp:txXfrm rot="10800000">
        <a:off x="2454119" y="1092209"/>
        <a:ext cx="816576" cy="544384"/>
      </dsp:txXfrm>
    </dsp:sp>
    <dsp:sp modelId="{182F0344-D6E8-4562-917A-83243013AB1D}">
      <dsp:nvSpPr>
        <dsp:cNvPr id="0" name=""/>
        <dsp:cNvSpPr/>
      </dsp:nvSpPr>
      <dsp:spPr>
        <a:xfrm rot="10800000">
          <a:off x="1093158" y="1092209"/>
          <a:ext cx="1360960" cy="544384"/>
        </a:xfrm>
        <a:prstGeom prst="chevron">
          <a:avLst/>
        </a:prstGeom>
        <a:solidFill>
          <a:schemeClr val="tx1">
            <a:lumMod val="40000"/>
            <a:lumOff val="6000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669" tIns="37338" rIns="56007" bIns="37338" numCol="1" spcCol="1270" anchor="ctr" anchorCtr="0">
          <a:noAutofit/>
        </a:bodyPr>
        <a:lstStyle/>
        <a:p>
          <a:pPr marL="0" lvl="0" indent="0" algn="ctr" defTabSz="622300">
            <a:lnSpc>
              <a:spcPct val="90000"/>
            </a:lnSpc>
            <a:spcBef>
              <a:spcPct val="0"/>
            </a:spcBef>
            <a:spcAft>
              <a:spcPct val="35000"/>
            </a:spcAft>
            <a:buNone/>
          </a:pPr>
          <a:r>
            <a:rPr lang="fa-IR" sz="1400" b="1" kern="1200" dirty="0">
              <a:solidFill>
                <a:srgbClr val="002060"/>
              </a:solidFill>
              <a:cs typeface="B Nazanin" panose="00000400000000000000" pitchFamily="2" charset="-78"/>
            </a:rPr>
            <a:t>بررسی بازار</a:t>
          </a:r>
          <a:endParaRPr lang="en-US" sz="1400" b="1" kern="1200" dirty="0">
            <a:solidFill>
              <a:srgbClr val="002060"/>
            </a:solidFill>
            <a:cs typeface="B Nazanin" panose="00000400000000000000" pitchFamily="2" charset="-78"/>
          </a:endParaRPr>
        </a:p>
      </dsp:txBody>
      <dsp:txXfrm rot="10800000">
        <a:off x="1365350" y="1092209"/>
        <a:ext cx="816576" cy="544384"/>
      </dsp:txXfrm>
    </dsp:sp>
    <dsp:sp modelId="{170D9D3D-373F-4445-9632-F74784FB7EF1}">
      <dsp:nvSpPr>
        <dsp:cNvPr id="0" name=""/>
        <dsp:cNvSpPr/>
      </dsp:nvSpPr>
      <dsp:spPr>
        <a:xfrm rot="10800000">
          <a:off x="4390" y="1092209"/>
          <a:ext cx="1360960" cy="544384"/>
        </a:xfrm>
        <a:prstGeom prst="chevron">
          <a:avLst/>
        </a:prstGeom>
        <a:solidFill>
          <a:schemeClr val="tx1">
            <a:lumMod val="40000"/>
            <a:lumOff val="6000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669" tIns="37338" rIns="56007" bIns="37338" numCol="1" spcCol="1270" anchor="ctr" anchorCtr="0">
          <a:noAutofit/>
        </a:bodyPr>
        <a:lstStyle/>
        <a:p>
          <a:pPr marL="0" lvl="0" indent="0" algn="ctr" defTabSz="622300">
            <a:lnSpc>
              <a:spcPct val="90000"/>
            </a:lnSpc>
            <a:spcBef>
              <a:spcPct val="0"/>
            </a:spcBef>
            <a:spcAft>
              <a:spcPct val="35000"/>
            </a:spcAft>
            <a:buNone/>
          </a:pPr>
          <a:r>
            <a:rPr lang="fa-IR" sz="1400" b="1" kern="1200" dirty="0">
              <a:solidFill>
                <a:srgbClr val="002060"/>
              </a:solidFill>
              <a:cs typeface="B Nazanin" panose="00000400000000000000" pitchFamily="2" charset="-78"/>
            </a:rPr>
            <a:t>محاسبات اقتصادی</a:t>
          </a:r>
          <a:endParaRPr lang="en-US" sz="1400" b="1" kern="1200" dirty="0">
            <a:solidFill>
              <a:srgbClr val="002060"/>
            </a:solidFill>
            <a:cs typeface="B Nazanin" panose="00000400000000000000" pitchFamily="2" charset="-78"/>
          </a:endParaRPr>
        </a:p>
      </dsp:txBody>
      <dsp:txXfrm rot="10800000">
        <a:off x="276582" y="1092209"/>
        <a:ext cx="816576" cy="544384"/>
      </dsp:txXfrm>
    </dsp:sp>
  </dsp:spTree>
</dsp:drawing>
</file>

<file path=ppt/diagrams/drawing2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8829A7-CB7F-45AF-95E0-2E8F40FB30E8}">
      <dsp:nvSpPr>
        <dsp:cNvPr id="0" name=""/>
        <dsp:cNvSpPr/>
      </dsp:nvSpPr>
      <dsp:spPr>
        <a:xfrm rot="10800000">
          <a:off x="7618010" y="1102429"/>
          <a:ext cx="1359575" cy="543830"/>
        </a:xfrm>
        <a:prstGeom prst="homePlate">
          <a:avLst/>
        </a:prstGeom>
        <a:solidFill>
          <a:schemeClr val="tx1">
            <a:lumMod val="40000"/>
            <a:lumOff val="6000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669" tIns="37338" rIns="74676" bIns="37338" numCol="1" spcCol="1270" anchor="ctr" anchorCtr="0">
          <a:noAutofit/>
        </a:bodyPr>
        <a:lstStyle/>
        <a:p>
          <a:pPr marL="0" lvl="0" indent="0" algn="ctr" defTabSz="622300">
            <a:lnSpc>
              <a:spcPct val="90000"/>
            </a:lnSpc>
            <a:spcBef>
              <a:spcPct val="0"/>
            </a:spcBef>
            <a:spcAft>
              <a:spcPct val="35000"/>
            </a:spcAft>
            <a:buNone/>
          </a:pPr>
          <a:r>
            <a:rPr lang="fa-IR" sz="1400" b="1" kern="1200" dirty="0">
              <a:solidFill>
                <a:srgbClr val="002060"/>
              </a:solidFill>
              <a:cs typeface="B Nazanin" panose="00000400000000000000" pitchFamily="2" charset="-78"/>
            </a:rPr>
            <a:t>مقدمه</a:t>
          </a:r>
          <a:endParaRPr lang="en-US" sz="1400" b="1" kern="1200" dirty="0">
            <a:solidFill>
              <a:srgbClr val="002060"/>
            </a:solidFill>
            <a:cs typeface="B Nazanin" panose="00000400000000000000" pitchFamily="2" charset="-78"/>
          </a:endParaRPr>
        </a:p>
      </dsp:txBody>
      <dsp:txXfrm rot="10800000">
        <a:off x="7753967" y="1102429"/>
        <a:ext cx="1223618" cy="543830"/>
      </dsp:txXfrm>
    </dsp:sp>
    <dsp:sp modelId="{2D487051-B733-49A1-B084-6F3D48AD60D0}">
      <dsp:nvSpPr>
        <dsp:cNvPr id="0" name=""/>
        <dsp:cNvSpPr/>
      </dsp:nvSpPr>
      <dsp:spPr>
        <a:xfrm rot="10800000">
          <a:off x="6530349" y="1102429"/>
          <a:ext cx="1359575" cy="543830"/>
        </a:xfrm>
        <a:prstGeom prst="chevron">
          <a:avLst/>
        </a:prstGeom>
        <a:solidFill>
          <a:schemeClr val="tx1">
            <a:lumMod val="40000"/>
            <a:lumOff val="6000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669" tIns="37338" rIns="56007" bIns="37338" numCol="1" spcCol="1270" anchor="ctr" anchorCtr="0">
          <a:noAutofit/>
        </a:bodyPr>
        <a:lstStyle/>
        <a:p>
          <a:pPr marL="0" lvl="0" indent="0" algn="ctr" defTabSz="622300">
            <a:lnSpc>
              <a:spcPct val="90000"/>
            </a:lnSpc>
            <a:spcBef>
              <a:spcPct val="0"/>
            </a:spcBef>
            <a:spcAft>
              <a:spcPct val="35000"/>
            </a:spcAft>
            <a:buNone/>
          </a:pPr>
          <a:r>
            <a:rPr lang="fa-IR" sz="1400" b="1" kern="1200" dirty="0">
              <a:solidFill>
                <a:srgbClr val="002060"/>
              </a:solidFill>
              <a:cs typeface="B Nazanin" panose="00000400000000000000" pitchFamily="2" charset="-78"/>
            </a:rPr>
            <a:t>خواص</a:t>
          </a:r>
          <a:endParaRPr lang="en-US" sz="1400" b="1" kern="1200" dirty="0">
            <a:solidFill>
              <a:srgbClr val="002060"/>
            </a:solidFill>
            <a:cs typeface="B Nazanin" panose="00000400000000000000" pitchFamily="2" charset="-78"/>
          </a:endParaRPr>
        </a:p>
      </dsp:txBody>
      <dsp:txXfrm rot="10800000">
        <a:off x="6802264" y="1102429"/>
        <a:ext cx="815745" cy="543830"/>
      </dsp:txXfrm>
    </dsp:sp>
    <dsp:sp modelId="{0D531496-288A-4A6E-A63D-C15773A9763B}">
      <dsp:nvSpPr>
        <dsp:cNvPr id="0" name=""/>
        <dsp:cNvSpPr/>
      </dsp:nvSpPr>
      <dsp:spPr>
        <a:xfrm rot="10800000">
          <a:off x="5442689" y="1102429"/>
          <a:ext cx="1359575" cy="543830"/>
        </a:xfrm>
        <a:prstGeom prst="chevron">
          <a:avLst/>
        </a:prstGeom>
        <a:solidFill>
          <a:schemeClr val="tx1">
            <a:lumMod val="40000"/>
            <a:lumOff val="6000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669" tIns="37338" rIns="56007" bIns="37338" numCol="1" spcCol="1270" anchor="ctr" anchorCtr="0">
          <a:noAutofit/>
        </a:bodyPr>
        <a:lstStyle/>
        <a:p>
          <a:pPr marL="0" lvl="0" indent="0" algn="ctr" defTabSz="622300">
            <a:lnSpc>
              <a:spcPct val="90000"/>
            </a:lnSpc>
            <a:spcBef>
              <a:spcPct val="0"/>
            </a:spcBef>
            <a:spcAft>
              <a:spcPct val="35000"/>
            </a:spcAft>
            <a:buNone/>
          </a:pPr>
          <a:r>
            <a:rPr lang="fa-IR" sz="1400" b="1" kern="1200" dirty="0">
              <a:solidFill>
                <a:srgbClr val="002060"/>
              </a:solidFill>
              <a:cs typeface="B Nazanin" panose="00000400000000000000" pitchFamily="2" charset="-78"/>
            </a:rPr>
            <a:t>تاریخچه</a:t>
          </a:r>
          <a:endParaRPr lang="en-US" sz="1400" b="1" kern="1200" dirty="0">
            <a:solidFill>
              <a:srgbClr val="002060"/>
            </a:solidFill>
            <a:cs typeface="B Nazanin" panose="00000400000000000000" pitchFamily="2" charset="-78"/>
          </a:endParaRPr>
        </a:p>
      </dsp:txBody>
      <dsp:txXfrm rot="10800000">
        <a:off x="5714604" y="1102429"/>
        <a:ext cx="815745" cy="543830"/>
      </dsp:txXfrm>
    </dsp:sp>
    <dsp:sp modelId="{51EE115F-531D-43A9-9ABF-F7D4196C1C2B}">
      <dsp:nvSpPr>
        <dsp:cNvPr id="0" name=""/>
        <dsp:cNvSpPr/>
      </dsp:nvSpPr>
      <dsp:spPr>
        <a:xfrm rot="10800000">
          <a:off x="4355028" y="1102429"/>
          <a:ext cx="1359575" cy="543830"/>
        </a:xfrm>
        <a:prstGeom prst="chevron">
          <a:avLst/>
        </a:prstGeom>
        <a:solidFill>
          <a:schemeClr val="tx1">
            <a:lumMod val="40000"/>
            <a:lumOff val="6000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669" tIns="37338" rIns="56007" bIns="37338" numCol="1" spcCol="1270" anchor="ctr" anchorCtr="0">
          <a:noAutofit/>
        </a:bodyPr>
        <a:lstStyle/>
        <a:p>
          <a:pPr marL="0" lvl="0" indent="0" algn="ctr" defTabSz="622300">
            <a:lnSpc>
              <a:spcPct val="90000"/>
            </a:lnSpc>
            <a:spcBef>
              <a:spcPct val="0"/>
            </a:spcBef>
            <a:spcAft>
              <a:spcPct val="35000"/>
            </a:spcAft>
            <a:buNone/>
          </a:pPr>
          <a:r>
            <a:rPr lang="fa-IR" sz="1400" b="1" kern="1200" dirty="0">
              <a:solidFill>
                <a:srgbClr val="002060"/>
              </a:solidFill>
              <a:cs typeface="B Nazanin" panose="00000400000000000000" pitchFamily="2" charset="-78"/>
            </a:rPr>
            <a:t>کاربرد</a:t>
          </a:r>
          <a:endParaRPr lang="en-US" sz="1400" b="1" kern="1200" dirty="0">
            <a:solidFill>
              <a:srgbClr val="002060"/>
            </a:solidFill>
            <a:cs typeface="B Nazanin" panose="00000400000000000000" pitchFamily="2" charset="-78"/>
          </a:endParaRPr>
        </a:p>
      </dsp:txBody>
      <dsp:txXfrm rot="10800000">
        <a:off x="4626943" y="1102429"/>
        <a:ext cx="815745" cy="543830"/>
      </dsp:txXfrm>
    </dsp:sp>
    <dsp:sp modelId="{04F108E5-E860-41BB-9B75-7EE70E2A5B7A}">
      <dsp:nvSpPr>
        <dsp:cNvPr id="0" name=""/>
        <dsp:cNvSpPr/>
      </dsp:nvSpPr>
      <dsp:spPr>
        <a:xfrm rot="10800000">
          <a:off x="3267367" y="1102429"/>
          <a:ext cx="1359575" cy="543830"/>
        </a:xfrm>
        <a:prstGeom prst="chevron">
          <a:avLst/>
        </a:prstGeom>
        <a:gradFill rotWithShape="1">
          <a:gsLst>
            <a:gs pos="0">
              <a:schemeClr val="dk1">
                <a:shade val="51000"/>
                <a:satMod val="130000"/>
              </a:schemeClr>
            </a:gs>
            <a:gs pos="80000">
              <a:schemeClr val="dk1">
                <a:shade val="93000"/>
                <a:satMod val="130000"/>
              </a:schemeClr>
            </a:gs>
            <a:gs pos="100000">
              <a:schemeClr val="dk1">
                <a:shade val="94000"/>
                <a:satMod val="135000"/>
              </a:schemeClr>
            </a:gs>
          </a:gsLst>
          <a:lin ang="16200000" scaled="0"/>
        </a:gradFill>
        <a:ln w="9525" cap="flat" cmpd="sng" algn="ctr">
          <a:solidFill>
            <a:schemeClr val="dk1">
              <a:shade val="95000"/>
              <a:satMod val="105000"/>
            </a:schemeClr>
          </a:solidFill>
          <a:prstDash val="solid"/>
        </a:ln>
        <a:effectLst>
          <a:outerShdw blurRad="40000" dist="23000" dir="5400000" rotWithShape="0">
            <a:srgbClr val="000000">
              <a:alpha val="35000"/>
            </a:srgbClr>
          </a:outerShdw>
        </a:effectLst>
      </dsp:spPr>
      <dsp:style>
        <a:lnRef idx="1">
          <a:schemeClr val="dk1"/>
        </a:lnRef>
        <a:fillRef idx="3">
          <a:schemeClr val="dk1"/>
        </a:fillRef>
        <a:effectRef idx="2">
          <a:schemeClr val="dk1"/>
        </a:effectRef>
        <a:fontRef idx="minor">
          <a:schemeClr val="lt1"/>
        </a:fontRef>
      </dsp:style>
      <dsp:txBody>
        <a:bodyPr spcFirstLastPara="0" vert="horz" wrap="square" lIns="18669" tIns="37338" rIns="56007" bIns="37338" numCol="1" spcCol="1270" anchor="ctr" anchorCtr="0">
          <a:noAutofit/>
        </a:bodyPr>
        <a:lstStyle/>
        <a:p>
          <a:pPr marL="0" lvl="0" indent="0" algn="ctr" defTabSz="622300">
            <a:lnSpc>
              <a:spcPct val="90000"/>
            </a:lnSpc>
            <a:spcBef>
              <a:spcPct val="0"/>
            </a:spcBef>
            <a:spcAft>
              <a:spcPct val="35000"/>
            </a:spcAft>
            <a:buNone/>
          </a:pPr>
          <a:r>
            <a:rPr lang="fa-IR" sz="1400" b="1" kern="1200" dirty="0">
              <a:solidFill>
                <a:srgbClr val="002060"/>
              </a:solidFill>
              <a:cs typeface="B Nazanin" panose="00000400000000000000" pitchFamily="2" charset="-78"/>
            </a:rPr>
            <a:t>روش های تولید</a:t>
          </a:r>
          <a:endParaRPr lang="en-US" sz="1400" b="1" kern="1200" dirty="0">
            <a:solidFill>
              <a:srgbClr val="002060"/>
            </a:solidFill>
            <a:cs typeface="B Nazanin" panose="00000400000000000000" pitchFamily="2" charset="-78"/>
          </a:endParaRPr>
        </a:p>
      </dsp:txBody>
      <dsp:txXfrm rot="10800000">
        <a:off x="3539282" y="1102429"/>
        <a:ext cx="815745" cy="543830"/>
      </dsp:txXfrm>
    </dsp:sp>
    <dsp:sp modelId="{C746960E-B78D-445A-8641-351C6C526219}">
      <dsp:nvSpPr>
        <dsp:cNvPr id="0" name=""/>
        <dsp:cNvSpPr/>
      </dsp:nvSpPr>
      <dsp:spPr>
        <a:xfrm rot="10800000">
          <a:off x="2179707" y="1102429"/>
          <a:ext cx="1359575" cy="543830"/>
        </a:xfrm>
        <a:prstGeom prst="chevron">
          <a:avLst/>
        </a:prstGeom>
        <a:solidFill>
          <a:schemeClr val="tx1">
            <a:lumMod val="40000"/>
            <a:lumOff val="6000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669" tIns="37338" rIns="56007" bIns="37338" numCol="1" spcCol="1270" anchor="ctr" anchorCtr="0">
          <a:noAutofit/>
        </a:bodyPr>
        <a:lstStyle/>
        <a:p>
          <a:pPr marL="0" lvl="0" indent="0" algn="ctr" defTabSz="622300">
            <a:lnSpc>
              <a:spcPct val="90000"/>
            </a:lnSpc>
            <a:spcBef>
              <a:spcPct val="0"/>
            </a:spcBef>
            <a:spcAft>
              <a:spcPct val="35000"/>
            </a:spcAft>
            <a:buNone/>
          </a:pPr>
          <a:r>
            <a:rPr lang="fa-IR" sz="1400" b="1" kern="1200" dirty="0">
              <a:solidFill>
                <a:srgbClr val="002060"/>
              </a:solidFill>
              <a:cs typeface="B Nazanin" panose="00000400000000000000" pitchFamily="2" charset="-78"/>
            </a:rPr>
            <a:t>بهترین روش تولید</a:t>
          </a:r>
          <a:endParaRPr lang="en-US" sz="1400" b="1" kern="1200" dirty="0">
            <a:solidFill>
              <a:srgbClr val="002060"/>
            </a:solidFill>
            <a:cs typeface="B Nazanin" panose="00000400000000000000" pitchFamily="2" charset="-78"/>
          </a:endParaRPr>
        </a:p>
      </dsp:txBody>
      <dsp:txXfrm rot="10800000">
        <a:off x="2451622" y="1102429"/>
        <a:ext cx="815745" cy="543830"/>
      </dsp:txXfrm>
    </dsp:sp>
    <dsp:sp modelId="{182F0344-D6E8-4562-917A-83243013AB1D}">
      <dsp:nvSpPr>
        <dsp:cNvPr id="0" name=""/>
        <dsp:cNvSpPr/>
      </dsp:nvSpPr>
      <dsp:spPr>
        <a:xfrm rot="10800000">
          <a:off x="1092046" y="1102429"/>
          <a:ext cx="1359575" cy="543830"/>
        </a:xfrm>
        <a:prstGeom prst="chevron">
          <a:avLst/>
        </a:prstGeom>
        <a:solidFill>
          <a:schemeClr val="tx1">
            <a:lumMod val="40000"/>
            <a:lumOff val="6000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669" tIns="37338" rIns="56007" bIns="37338" numCol="1" spcCol="1270" anchor="ctr" anchorCtr="0">
          <a:noAutofit/>
        </a:bodyPr>
        <a:lstStyle/>
        <a:p>
          <a:pPr marL="0" lvl="0" indent="0" algn="ctr" defTabSz="622300">
            <a:lnSpc>
              <a:spcPct val="90000"/>
            </a:lnSpc>
            <a:spcBef>
              <a:spcPct val="0"/>
            </a:spcBef>
            <a:spcAft>
              <a:spcPct val="35000"/>
            </a:spcAft>
            <a:buNone/>
          </a:pPr>
          <a:r>
            <a:rPr lang="fa-IR" sz="1400" b="1" kern="1200" dirty="0">
              <a:solidFill>
                <a:srgbClr val="002060"/>
              </a:solidFill>
              <a:cs typeface="B Nazanin" panose="00000400000000000000" pitchFamily="2" charset="-78"/>
            </a:rPr>
            <a:t>بررسی بازار</a:t>
          </a:r>
          <a:endParaRPr lang="en-US" sz="1400" b="1" kern="1200" dirty="0">
            <a:solidFill>
              <a:srgbClr val="002060"/>
            </a:solidFill>
            <a:cs typeface="B Nazanin" panose="00000400000000000000" pitchFamily="2" charset="-78"/>
          </a:endParaRPr>
        </a:p>
      </dsp:txBody>
      <dsp:txXfrm rot="10800000">
        <a:off x="1363961" y="1102429"/>
        <a:ext cx="815745" cy="543830"/>
      </dsp:txXfrm>
    </dsp:sp>
    <dsp:sp modelId="{170D9D3D-373F-4445-9632-F74784FB7EF1}">
      <dsp:nvSpPr>
        <dsp:cNvPr id="0" name=""/>
        <dsp:cNvSpPr/>
      </dsp:nvSpPr>
      <dsp:spPr>
        <a:xfrm rot="10800000">
          <a:off x="4385" y="1102429"/>
          <a:ext cx="1359575" cy="543830"/>
        </a:xfrm>
        <a:prstGeom prst="chevron">
          <a:avLst/>
        </a:prstGeom>
        <a:solidFill>
          <a:schemeClr val="tx1">
            <a:lumMod val="40000"/>
            <a:lumOff val="6000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669" tIns="37338" rIns="56007" bIns="37338" numCol="1" spcCol="1270" anchor="ctr" anchorCtr="0">
          <a:noAutofit/>
        </a:bodyPr>
        <a:lstStyle/>
        <a:p>
          <a:pPr marL="0" lvl="0" indent="0" algn="ctr" defTabSz="622300">
            <a:lnSpc>
              <a:spcPct val="90000"/>
            </a:lnSpc>
            <a:spcBef>
              <a:spcPct val="0"/>
            </a:spcBef>
            <a:spcAft>
              <a:spcPct val="35000"/>
            </a:spcAft>
            <a:buNone/>
          </a:pPr>
          <a:r>
            <a:rPr lang="fa-IR" sz="1400" b="1" kern="1200" dirty="0">
              <a:solidFill>
                <a:srgbClr val="002060"/>
              </a:solidFill>
              <a:cs typeface="B Nazanin" panose="00000400000000000000" pitchFamily="2" charset="-78"/>
            </a:rPr>
            <a:t>محاسبات اقتصادی</a:t>
          </a:r>
          <a:endParaRPr lang="en-US" sz="1400" b="1" kern="1200" dirty="0">
            <a:solidFill>
              <a:srgbClr val="002060"/>
            </a:solidFill>
            <a:cs typeface="B Nazanin" panose="00000400000000000000" pitchFamily="2" charset="-78"/>
          </a:endParaRPr>
        </a:p>
      </dsp:txBody>
      <dsp:txXfrm rot="10800000">
        <a:off x="276300" y="1102429"/>
        <a:ext cx="815745" cy="54383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8829A7-CB7F-45AF-95E0-2E8F40FB30E8}">
      <dsp:nvSpPr>
        <dsp:cNvPr id="0" name=""/>
        <dsp:cNvSpPr/>
      </dsp:nvSpPr>
      <dsp:spPr>
        <a:xfrm rot="10800000">
          <a:off x="7618010" y="1102429"/>
          <a:ext cx="1359575" cy="543830"/>
        </a:xfrm>
        <a:prstGeom prst="homePlate">
          <a:avLst/>
        </a:prstGeom>
        <a:gradFill rotWithShape="1">
          <a:gsLst>
            <a:gs pos="0">
              <a:schemeClr val="dk1">
                <a:tint val="50000"/>
                <a:satMod val="300000"/>
              </a:schemeClr>
            </a:gs>
            <a:gs pos="35000">
              <a:schemeClr val="dk1">
                <a:tint val="37000"/>
                <a:satMod val="300000"/>
              </a:schemeClr>
            </a:gs>
            <a:gs pos="100000">
              <a:schemeClr val="dk1">
                <a:tint val="15000"/>
                <a:satMod val="350000"/>
              </a:schemeClr>
            </a:gs>
          </a:gsLst>
          <a:lin ang="16200000" scaled="1"/>
        </a:gradFill>
        <a:ln w="9525" cap="flat" cmpd="sng" algn="ctr">
          <a:solidFill>
            <a:schemeClr val="dk1">
              <a:shade val="95000"/>
              <a:satMod val="105000"/>
            </a:schemeClr>
          </a:solidFill>
          <a:prstDash val="solid"/>
        </a:ln>
        <a:effectLst>
          <a:outerShdw blurRad="40000" dist="20000" dir="5400000" rotWithShape="0">
            <a:srgbClr val="000000">
              <a:alpha val="38000"/>
            </a:srgbClr>
          </a:outerShdw>
        </a:effectLst>
      </dsp:spPr>
      <dsp:style>
        <a:lnRef idx="1">
          <a:schemeClr val="dk1"/>
        </a:lnRef>
        <a:fillRef idx="2">
          <a:schemeClr val="dk1"/>
        </a:fillRef>
        <a:effectRef idx="1">
          <a:schemeClr val="dk1"/>
        </a:effectRef>
        <a:fontRef idx="minor">
          <a:schemeClr val="dk1"/>
        </a:fontRef>
      </dsp:style>
      <dsp:txBody>
        <a:bodyPr spcFirstLastPara="0" vert="horz" wrap="square" lIns="24003" tIns="48006" rIns="96012" bIns="48006" numCol="1" spcCol="1270" anchor="ctr" anchorCtr="0">
          <a:noAutofit/>
        </a:bodyPr>
        <a:lstStyle/>
        <a:p>
          <a:pPr marL="0" lvl="0" indent="0" algn="ctr" defTabSz="800100">
            <a:lnSpc>
              <a:spcPct val="90000"/>
            </a:lnSpc>
            <a:spcBef>
              <a:spcPct val="0"/>
            </a:spcBef>
            <a:spcAft>
              <a:spcPct val="35000"/>
            </a:spcAft>
            <a:buNone/>
          </a:pPr>
          <a:r>
            <a:rPr lang="fa-IR" sz="1800" b="1" kern="1200" dirty="0">
              <a:solidFill>
                <a:srgbClr val="002060"/>
              </a:solidFill>
              <a:cs typeface="B Nazanin" panose="00000400000000000000" pitchFamily="2" charset="-78"/>
            </a:rPr>
            <a:t>مقدمه</a:t>
          </a:r>
          <a:endParaRPr lang="en-US" sz="1800" b="1" kern="1200" dirty="0">
            <a:solidFill>
              <a:srgbClr val="002060"/>
            </a:solidFill>
            <a:cs typeface="B Nazanin" panose="00000400000000000000" pitchFamily="2" charset="-78"/>
          </a:endParaRPr>
        </a:p>
      </dsp:txBody>
      <dsp:txXfrm rot="10800000">
        <a:off x="7753967" y="1102429"/>
        <a:ext cx="1223618" cy="543830"/>
      </dsp:txXfrm>
    </dsp:sp>
    <dsp:sp modelId="{2D487051-B733-49A1-B084-6F3D48AD60D0}">
      <dsp:nvSpPr>
        <dsp:cNvPr id="0" name=""/>
        <dsp:cNvSpPr/>
      </dsp:nvSpPr>
      <dsp:spPr>
        <a:xfrm rot="10800000">
          <a:off x="6530349" y="1102429"/>
          <a:ext cx="1359575" cy="543830"/>
        </a:xfrm>
        <a:prstGeom prst="chevron">
          <a:avLst/>
        </a:prstGeom>
        <a:gradFill rotWithShape="1">
          <a:gsLst>
            <a:gs pos="0">
              <a:schemeClr val="dk1">
                <a:shade val="51000"/>
                <a:satMod val="130000"/>
              </a:schemeClr>
            </a:gs>
            <a:gs pos="80000">
              <a:schemeClr val="dk1">
                <a:shade val="93000"/>
                <a:satMod val="130000"/>
              </a:schemeClr>
            </a:gs>
            <a:gs pos="100000">
              <a:schemeClr val="dk1">
                <a:shade val="94000"/>
                <a:satMod val="135000"/>
              </a:schemeClr>
            </a:gs>
          </a:gsLst>
          <a:lin ang="16200000" scaled="0"/>
        </a:gradFill>
        <a:ln w="9525" cap="flat" cmpd="sng" algn="ctr">
          <a:solidFill>
            <a:schemeClr val="dk1">
              <a:shade val="95000"/>
              <a:satMod val="105000"/>
            </a:schemeClr>
          </a:solidFill>
          <a:prstDash val="solid"/>
        </a:ln>
        <a:effectLst>
          <a:outerShdw blurRad="40000" dist="23000" dir="5400000" rotWithShape="0">
            <a:srgbClr val="000000">
              <a:alpha val="35000"/>
            </a:srgbClr>
          </a:outerShdw>
        </a:effectLst>
      </dsp:spPr>
      <dsp:style>
        <a:lnRef idx="1">
          <a:schemeClr val="dk1"/>
        </a:lnRef>
        <a:fillRef idx="3">
          <a:schemeClr val="dk1"/>
        </a:fillRef>
        <a:effectRef idx="2">
          <a:schemeClr val="dk1"/>
        </a:effectRef>
        <a:fontRef idx="minor">
          <a:schemeClr val="lt1"/>
        </a:fontRef>
      </dsp:style>
      <dsp:txBody>
        <a:bodyPr spcFirstLastPara="0" vert="horz" wrap="square" lIns="24003" tIns="48006" rIns="72009" bIns="48006" numCol="1" spcCol="1270" anchor="ctr" anchorCtr="0">
          <a:noAutofit/>
        </a:bodyPr>
        <a:lstStyle/>
        <a:p>
          <a:pPr marL="0" lvl="0" indent="0" algn="ctr" defTabSz="800100">
            <a:lnSpc>
              <a:spcPct val="90000"/>
            </a:lnSpc>
            <a:spcBef>
              <a:spcPct val="0"/>
            </a:spcBef>
            <a:spcAft>
              <a:spcPct val="35000"/>
            </a:spcAft>
            <a:buNone/>
          </a:pPr>
          <a:r>
            <a:rPr lang="fa-IR" sz="1800" b="1" kern="1200" dirty="0">
              <a:solidFill>
                <a:srgbClr val="002060"/>
              </a:solidFill>
              <a:cs typeface="B Nazanin" panose="00000400000000000000" pitchFamily="2" charset="-78"/>
            </a:rPr>
            <a:t>خواص</a:t>
          </a:r>
          <a:endParaRPr lang="en-US" sz="1800" b="1" kern="1200" dirty="0">
            <a:solidFill>
              <a:srgbClr val="002060"/>
            </a:solidFill>
            <a:cs typeface="B Nazanin" panose="00000400000000000000" pitchFamily="2" charset="-78"/>
          </a:endParaRPr>
        </a:p>
      </dsp:txBody>
      <dsp:txXfrm rot="10800000">
        <a:off x="6802264" y="1102429"/>
        <a:ext cx="815745" cy="543830"/>
      </dsp:txXfrm>
    </dsp:sp>
    <dsp:sp modelId="{0D531496-288A-4A6E-A63D-C15773A9763B}">
      <dsp:nvSpPr>
        <dsp:cNvPr id="0" name=""/>
        <dsp:cNvSpPr/>
      </dsp:nvSpPr>
      <dsp:spPr>
        <a:xfrm rot="10800000">
          <a:off x="5442689" y="1102429"/>
          <a:ext cx="1359575" cy="543830"/>
        </a:xfrm>
        <a:prstGeom prst="chevron">
          <a:avLst/>
        </a:prstGeom>
        <a:solidFill>
          <a:schemeClr val="tx1">
            <a:lumMod val="40000"/>
            <a:lumOff val="6000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003" tIns="48006" rIns="72009" bIns="48006" numCol="1" spcCol="1270" anchor="ctr" anchorCtr="0">
          <a:noAutofit/>
        </a:bodyPr>
        <a:lstStyle/>
        <a:p>
          <a:pPr marL="0" lvl="0" indent="0" algn="ctr" defTabSz="800100">
            <a:lnSpc>
              <a:spcPct val="90000"/>
            </a:lnSpc>
            <a:spcBef>
              <a:spcPct val="0"/>
            </a:spcBef>
            <a:spcAft>
              <a:spcPct val="35000"/>
            </a:spcAft>
            <a:buNone/>
          </a:pPr>
          <a:r>
            <a:rPr lang="fa-IR" sz="1800" b="1" kern="1200" dirty="0">
              <a:solidFill>
                <a:srgbClr val="002060"/>
              </a:solidFill>
              <a:cs typeface="B Nazanin" panose="00000400000000000000" pitchFamily="2" charset="-78"/>
            </a:rPr>
            <a:t>تاریخچه</a:t>
          </a:r>
          <a:endParaRPr lang="en-US" sz="1800" b="1" kern="1200" dirty="0">
            <a:solidFill>
              <a:srgbClr val="002060"/>
            </a:solidFill>
            <a:cs typeface="B Nazanin" panose="00000400000000000000" pitchFamily="2" charset="-78"/>
          </a:endParaRPr>
        </a:p>
      </dsp:txBody>
      <dsp:txXfrm rot="10800000">
        <a:off x="5714604" y="1102429"/>
        <a:ext cx="815745" cy="543830"/>
      </dsp:txXfrm>
    </dsp:sp>
    <dsp:sp modelId="{51EE115F-531D-43A9-9ABF-F7D4196C1C2B}">
      <dsp:nvSpPr>
        <dsp:cNvPr id="0" name=""/>
        <dsp:cNvSpPr/>
      </dsp:nvSpPr>
      <dsp:spPr>
        <a:xfrm rot="10800000">
          <a:off x="4355028" y="1102429"/>
          <a:ext cx="1359575" cy="543830"/>
        </a:xfrm>
        <a:prstGeom prst="chevron">
          <a:avLst/>
        </a:prstGeom>
        <a:solidFill>
          <a:schemeClr val="tx1">
            <a:lumMod val="40000"/>
            <a:lumOff val="6000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003" tIns="48006" rIns="72009" bIns="48006" numCol="1" spcCol="1270" anchor="ctr" anchorCtr="0">
          <a:noAutofit/>
        </a:bodyPr>
        <a:lstStyle/>
        <a:p>
          <a:pPr marL="0" lvl="0" indent="0" algn="ctr" defTabSz="800100">
            <a:lnSpc>
              <a:spcPct val="90000"/>
            </a:lnSpc>
            <a:spcBef>
              <a:spcPct val="0"/>
            </a:spcBef>
            <a:spcAft>
              <a:spcPct val="35000"/>
            </a:spcAft>
            <a:buNone/>
          </a:pPr>
          <a:r>
            <a:rPr lang="fa-IR" sz="1800" b="1" kern="1200" dirty="0">
              <a:solidFill>
                <a:srgbClr val="002060"/>
              </a:solidFill>
              <a:cs typeface="B Nazanin" panose="00000400000000000000" pitchFamily="2" charset="-78"/>
            </a:rPr>
            <a:t>کاربرد</a:t>
          </a:r>
          <a:endParaRPr lang="en-US" sz="1800" b="1" kern="1200" dirty="0">
            <a:solidFill>
              <a:srgbClr val="002060"/>
            </a:solidFill>
            <a:cs typeface="B Nazanin" panose="00000400000000000000" pitchFamily="2" charset="-78"/>
          </a:endParaRPr>
        </a:p>
      </dsp:txBody>
      <dsp:txXfrm rot="10800000">
        <a:off x="4626943" y="1102429"/>
        <a:ext cx="815745" cy="543830"/>
      </dsp:txXfrm>
    </dsp:sp>
    <dsp:sp modelId="{04F108E5-E860-41BB-9B75-7EE70E2A5B7A}">
      <dsp:nvSpPr>
        <dsp:cNvPr id="0" name=""/>
        <dsp:cNvSpPr/>
      </dsp:nvSpPr>
      <dsp:spPr>
        <a:xfrm rot="10800000">
          <a:off x="3267367" y="1102429"/>
          <a:ext cx="1359575" cy="543830"/>
        </a:xfrm>
        <a:prstGeom prst="chevron">
          <a:avLst/>
        </a:prstGeom>
        <a:solidFill>
          <a:schemeClr val="tx1">
            <a:lumMod val="40000"/>
            <a:lumOff val="6000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669" tIns="37338" rIns="56007" bIns="37338" numCol="1" spcCol="1270" anchor="ctr" anchorCtr="0">
          <a:noAutofit/>
        </a:bodyPr>
        <a:lstStyle/>
        <a:p>
          <a:pPr marL="0" lvl="0" indent="0" algn="ctr" defTabSz="622300">
            <a:lnSpc>
              <a:spcPct val="90000"/>
            </a:lnSpc>
            <a:spcBef>
              <a:spcPct val="0"/>
            </a:spcBef>
            <a:spcAft>
              <a:spcPct val="35000"/>
            </a:spcAft>
            <a:buNone/>
          </a:pPr>
          <a:r>
            <a:rPr lang="fa-IR" sz="1400" b="1" kern="1200" dirty="0">
              <a:solidFill>
                <a:srgbClr val="002060"/>
              </a:solidFill>
              <a:cs typeface="B Nazanin" panose="00000400000000000000" pitchFamily="2" charset="-78"/>
            </a:rPr>
            <a:t>روش های تولید</a:t>
          </a:r>
          <a:endParaRPr lang="en-US" sz="1400" b="1" kern="1200" dirty="0">
            <a:solidFill>
              <a:srgbClr val="002060"/>
            </a:solidFill>
            <a:cs typeface="B Nazanin" panose="00000400000000000000" pitchFamily="2" charset="-78"/>
          </a:endParaRPr>
        </a:p>
      </dsp:txBody>
      <dsp:txXfrm rot="10800000">
        <a:off x="3539282" y="1102429"/>
        <a:ext cx="815745" cy="543830"/>
      </dsp:txXfrm>
    </dsp:sp>
    <dsp:sp modelId="{C746960E-B78D-445A-8641-351C6C526219}">
      <dsp:nvSpPr>
        <dsp:cNvPr id="0" name=""/>
        <dsp:cNvSpPr/>
      </dsp:nvSpPr>
      <dsp:spPr>
        <a:xfrm rot="10800000">
          <a:off x="2179707" y="1102429"/>
          <a:ext cx="1359575" cy="543830"/>
        </a:xfrm>
        <a:prstGeom prst="chevron">
          <a:avLst/>
        </a:prstGeom>
        <a:solidFill>
          <a:schemeClr val="tx1">
            <a:lumMod val="40000"/>
            <a:lumOff val="6000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669" tIns="37338" rIns="56007" bIns="37338" numCol="1" spcCol="1270" anchor="ctr" anchorCtr="0">
          <a:noAutofit/>
        </a:bodyPr>
        <a:lstStyle/>
        <a:p>
          <a:pPr marL="0" lvl="0" indent="0" algn="ctr" defTabSz="622300">
            <a:lnSpc>
              <a:spcPct val="90000"/>
            </a:lnSpc>
            <a:spcBef>
              <a:spcPct val="0"/>
            </a:spcBef>
            <a:spcAft>
              <a:spcPct val="35000"/>
            </a:spcAft>
            <a:buNone/>
          </a:pPr>
          <a:r>
            <a:rPr lang="fa-IR" sz="1400" b="1" kern="1200" dirty="0">
              <a:solidFill>
                <a:srgbClr val="002060"/>
              </a:solidFill>
              <a:cs typeface="B Nazanin" panose="00000400000000000000" pitchFamily="2" charset="-78"/>
            </a:rPr>
            <a:t>بهترین روش تولید</a:t>
          </a:r>
          <a:endParaRPr lang="en-US" sz="1400" b="1" kern="1200" dirty="0">
            <a:solidFill>
              <a:srgbClr val="002060"/>
            </a:solidFill>
            <a:cs typeface="B Nazanin" panose="00000400000000000000" pitchFamily="2" charset="-78"/>
          </a:endParaRPr>
        </a:p>
      </dsp:txBody>
      <dsp:txXfrm rot="10800000">
        <a:off x="2451622" y="1102429"/>
        <a:ext cx="815745" cy="543830"/>
      </dsp:txXfrm>
    </dsp:sp>
    <dsp:sp modelId="{182F0344-D6E8-4562-917A-83243013AB1D}">
      <dsp:nvSpPr>
        <dsp:cNvPr id="0" name=""/>
        <dsp:cNvSpPr/>
      </dsp:nvSpPr>
      <dsp:spPr>
        <a:xfrm rot="10800000">
          <a:off x="1092046" y="1102429"/>
          <a:ext cx="1359575" cy="543830"/>
        </a:xfrm>
        <a:prstGeom prst="chevron">
          <a:avLst/>
        </a:prstGeom>
        <a:solidFill>
          <a:schemeClr val="tx1">
            <a:lumMod val="40000"/>
            <a:lumOff val="6000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003" tIns="48006" rIns="72009" bIns="48006" numCol="1" spcCol="1270" anchor="ctr" anchorCtr="0">
          <a:noAutofit/>
        </a:bodyPr>
        <a:lstStyle/>
        <a:p>
          <a:pPr marL="0" lvl="0" indent="0" algn="ctr" defTabSz="800100">
            <a:lnSpc>
              <a:spcPct val="90000"/>
            </a:lnSpc>
            <a:spcBef>
              <a:spcPct val="0"/>
            </a:spcBef>
            <a:spcAft>
              <a:spcPct val="35000"/>
            </a:spcAft>
            <a:buNone/>
          </a:pPr>
          <a:r>
            <a:rPr lang="fa-IR" sz="1800" b="1" kern="1200" dirty="0">
              <a:solidFill>
                <a:srgbClr val="002060"/>
              </a:solidFill>
              <a:cs typeface="B Nazanin" panose="00000400000000000000" pitchFamily="2" charset="-78"/>
            </a:rPr>
            <a:t>بررسی بازار</a:t>
          </a:r>
          <a:endParaRPr lang="en-US" sz="1800" b="1" kern="1200" dirty="0">
            <a:solidFill>
              <a:srgbClr val="002060"/>
            </a:solidFill>
            <a:cs typeface="B Nazanin" panose="00000400000000000000" pitchFamily="2" charset="-78"/>
          </a:endParaRPr>
        </a:p>
      </dsp:txBody>
      <dsp:txXfrm rot="10800000">
        <a:off x="1363961" y="1102429"/>
        <a:ext cx="815745" cy="543830"/>
      </dsp:txXfrm>
    </dsp:sp>
    <dsp:sp modelId="{170D9D3D-373F-4445-9632-F74784FB7EF1}">
      <dsp:nvSpPr>
        <dsp:cNvPr id="0" name=""/>
        <dsp:cNvSpPr/>
      </dsp:nvSpPr>
      <dsp:spPr>
        <a:xfrm rot="10800000">
          <a:off x="4385" y="1102429"/>
          <a:ext cx="1359575" cy="543830"/>
        </a:xfrm>
        <a:prstGeom prst="chevron">
          <a:avLst/>
        </a:prstGeom>
        <a:solidFill>
          <a:schemeClr val="tx1">
            <a:lumMod val="40000"/>
            <a:lumOff val="6000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336" tIns="34671" rIns="52007" bIns="34671" numCol="1" spcCol="1270" anchor="ctr" anchorCtr="0">
          <a:noAutofit/>
        </a:bodyPr>
        <a:lstStyle/>
        <a:p>
          <a:pPr marL="0" lvl="0" indent="0" algn="ctr" defTabSz="577850">
            <a:lnSpc>
              <a:spcPct val="90000"/>
            </a:lnSpc>
            <a:spcBef>
              <a:spcPct val="0"/>
            </a:spcBef>
            <a:spcAft>
              <a:spcPct val="35000"/>
            </a:spcAft>
            <a:buNone/>
          </a:pPr>
          <a:r>
            <a:rPr lang="fa-IR" sz="1300" b="1" kern="1200" dirty="0">
              <a:solidFill>
                <a:srgbClr val="002060"/>
              </a:solidFill>
              <a:cs typeface="B Nazanin" panose="00000400000000000000" pitchFamily="2" charset="-78"/>
            </a:rPr>
            <a:t>محاسبات اقتصادی</a:t>
          </a:r>
          <a:endParaRPr lang="en-US" sz="1300" b="1" kern="1200" dirty="0">
            <a:solidFill>
              <a:srgbClr val="002060"/>
            </a:solidFill>
            <a:cs typeface="B Nazanin" panose="00000400000000000000" pitchFamily="2" charset="-78"/>
          </a:endParaRPr>
        </a:p>
      </dsp:txBody>
      <dsp:txXfrm rot="10800000">
        <a:off x="276300" y="1102429"/>
        <a:ext cx="815745" cy="543830"/>
      </dsp:txXfrm>
    </dsp:sp>
  </dsp:spTree>
</dsp:drawing>
</file>

<file path=ppt/diagrams/drawing3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8829A7-CB7F-45AF-95E0-2E8F40FB30E8}">
      <dsp:nvSpPr>
        <dsp:cNvPr id="0" name=""/>
        <dsp:cNvSpPr/>
      </dsp:nvSpPr>
      <dsp:spPr>
        <a:xfrm rot="10800000">
          <a:off x="7618010" y="1102429"/>
          <a:ext cx="1359575" cy="543830"/>
        </a:xfrm>
        <a:prstGeom prst="homePlate">
          <a:avLst/>
        </a:prstGeom>
        <a:solidFill>
          <a:schemeClr val="tx1">
            <a:lumMod val="40000"/>
            <a:lumOff val="6000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669" tIns="37338" rIns="74676" bIns="37338" numCol="1" spcCol="1270" anchor="ctr" anchorCtr="0">
          <a:noAutofit/>
        </a:bodyPr>
        <a:lstStyle/>
        <a:p>
          <a:pPr marL="0" lvl="0" indent="0" algn="ctr" defTabSz="622300">
            <a:lnSpc>
              <a:spcPct val="90000"/>
            </a:lnSpc>
            <a:spcBef>
              <a:spcPct val="0"/>
            </a:spcBef>
            <a:spcAft>
              <a:spcPct val="35000"/>
            </a:spcAft>
            <a:buNone/>
          </a:pPr>
          <a:r>
            <a:rPr lang="fa-IR" sz="1400" b="1" kern="1200" dirty="0">
              <a:solidFill>
                <a:srgbClr val="002060"/>
              </a:solidFill>
              <a:cs typeface="B Nazanin" panose="00000400000000000000" pitchFamily="2" charset="-78"/>
            </a:rPr>
            <a:t>مقدمه</a:t>
          </a:r>
          <a:endParaRPr lang="en-US" sz="1400" b="1" kern="1200" dirty="0">
            <a:solidFill>
              <a:srgbClr val="002060"/>
            </a:solidFill>
            <a:cs typeface="B Nazanin" panose="00000400000000000000" pitchFamily="2" charset="-78"/>
          </a:endParaRPr>
        </a:p>
      </dsp:txBody>
      <dsp:txXfrm rot="10800000">
        <a:off x="7753967" y="1102429"/>
        <a:ext cx="1223618" cy="543830"/>
      </dsp:txXfrm>
    </dsp:sp>
    <dsp:sp modelId="{2D487051-B733-49A1-B084-6F3D48AD60D0}">
      <dsp:nvSpPr>
        <dsp:cNvPr id="0" name=""/>
        <dsp:cNvSpPr/>
      </dsp:nvSpPr>
      <dsp:spPr>
        <a:xfrm rot="10800000">
          <a:off x="6530349" y="1102429"/>
          <a:ext cx="1359575" cy="543830"/>
        </a:xfrm>
        <a:prstGeom prst="chevron">
          <a:avLst/>
        </a:prstGeom>
        <a:solidFill>
          <a:schemeClr val="tx1">
            <a:lumMod val="40000"/>
            <a:lumOff val="6000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669" tIns="37338" rIns="56007" bIns="37338" numCol="1" spcCol="1270" anchor="ctr" anchorCtr="0">
          <a:noAutofit/>
        </a:bodyPr>
        <a:lstStyle/>
        <a:p>
          <a:pPr marL="0" lvl="0" indent="0" algn="ctr" defTabSz="622300">
            <a:lnSpc>
              <a:spcPct val="90000"/>
            </a:lnSpc>
            <a:spcBef>
              <a:spcPct val="0"/>
            </a:spcBef>
            <a:spcAft>
              <a:spcPct val="35000"/>
            </a:spcAft>
            <a:buNone/>
          </a:pPr>
          <a:r>
            <a:rPr lang="fa-IR" sz="1400" b="1" kern="1200" dirty="0">
              <a:solidFill>
                <a:srgbClr val="002060"/>
              </a:solidFill>
              <a:cs typeface="B Nazanin" panose="00000400000000000000" pitchFamily="2" charset="-78"/>
            </a:rPr>
            <a:t>خواص</a:t>
          </a:r>
          <a:endParaRPr lang="en-US" sz="1400" b="1" kern="1200" dirty="0">
            <a:solidFill>
              <a:srgbClr val="002060"/>
            </a:solidFill>
            <a:cs typeface="B Nazanin" panose="00000400000000000000" pitchFamily="2" charset="-78"/>
          </a:endParaRPr>
        </a:p>
      </dsp:txBody>
      <dsp:txXfrm rot="10800000">
        <a:off x="6802264" y="1102429"/>
        <a:ext cx="815745" cy="543830"/>
      </dsp:txXfrm>
    </dsp:sp>
    <dsp:sp modelId="{0D531496-288A-4A6E-A63D-C15773A9763B}">
      <dsp:nvSpPr>
        <dsp:cNvPr id="0" name=""/>
        <dsp:cNvSpPr/>
      </dsp:nvSpPr>
      <dsp:spPr>
        <a:xfrm rot="10800000">
          <a:off x="5442689" y="1102429"/>
          <a:ext cx="1359575" cy="543830"/>
        </a:xfrm>
        <a:prstGeom prst="chevron">
          <a:avLst/>
        </a:prstGeom>
        <a:solidFill>
          <a:schemeClr val="tx1">
            <a:lumMod val="40000"/>
            <a:lumOff val="6000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669" tIns="37338" rIns="56007" bIns="37338" numCol="1" spcCol="1270" anchor="ctr" anchorCtr="0">
          <a:noAutofit/>
        </a:bodyPr>
        <a:lstStyle/>
        <a:p>
          <a:pPr marL="0" lvl="0" indent="0" algn="ctr" defTabSz="622300">
            <a:lnSpc>
              <a:spcPct val="90000"/>
            </a:lnSpc>
            <a:spcBef>
              <a:spcPct val="0"/>
            </a:spcBef>
            <a:spcAft>
              <a:spcPct val="35000"/>
            </a:spcAft>
            <a:buNone/>
          </a:pPr>
          <a:r>
            <a:rPr lang="fa-IR" sz="1400" b="1" kern="1200" dirty="0">
              <a:solidFill>
                <a:srgbClr val="002060"/>
              </a:solidFill>
              <a:cs typeface="B Nazanin" panose="00000400000000000000" pitchFamily="2" charset="-78"/>
            </a:rPr>
            <a:t>تاریخچه</a:t>
          </a:r>
          <a:endParaRPr lang="en-US" sz="1400" b="1" kern="1200" dirty="0">
            <a:solidFill>
              <a:srgbClr val="002060"/>
            </a:solidFill>
            <a:cs typeface="B Nazanin" panose="00000400000000000000" pitchFamily="2" charset="-78"/>
          </a:endParaRPr>
        </a:p>
      </dsp:txBody>
      <dsp:txXfrm rot="10800000">
        <a:off x="5714604" y="1102429"/>
        <a:ext cx="815745" cy="543830"/>
      </dsp:txXfrm>
    </dsp:sp>
    <dsp:sp modelId="{51EE115F-531D-43A9-9ABF-F7D4196C1C2B}">
      <dsp:nvSpPr>
        <dsp:cNvPr id="0" name=""/>
        <dsp:cNvSpPr/>
      </dsp:nvSpPr>
      <dsp:spPr>
        <a:xfrm rot="10800000">
          <a:off x="4355028" y="1102429"/>
          <a:ext cx="1359575" cy="543830"/>
        </a:xfrm>
        <a:prstGeom prst="chevron">
          <a:avLst/>
        </a:prstGeom>
        <a:solidFill>
          <a:schemeClr val="tx1">
            <a:lumMod val="40000"/>
            <a:lumOff val="6000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669" tIns="37338" rIns="56007" bIns="37338" numCol="1" spcCol="1270" anchor="ctr" anchorCtr="0">
          <a:noAutofit/>
        </a:bodyPr>
        <a:lstStyle/>
        <a:p>
          <a:pPr marL="0" lvl="0" indent="0" algn="ctr" defTabSz="622300">
            <a:lnSpc>
              <a:spcPct val="90000"/>
            </a:lnSpc>
            <a:spcBef>
              <a:spcPct val="0"/>
            </a:spcBef>
            <a:spcAft>
              <a:spcPct val="35000"/>
            </a:spcAft>
            <a:buNone/>
          </a:pPr>
          <a:r>
            <a:rPr lang="fa-IR" sz="1400" b="1" kern="1200" dirty="0">
              <a:solidFill>
                <a:srgbClr val="002060"/>
              </a:solidFill>
              <a:cs typeface="B Nazanin" panose="00000400000000000000" pitchFamily="2" charset="-78"/>
            </a:rPr>
            <a:t>کاربرد</a:t>
          </a:r>
          <a:endParaRPr lang="en-US" sz="1400" b="1" kern="1200" dirty="0">
            <a:solidFill>
              <a:srgbClr val="002060"/>
            </a:solidFill>
            <a:cs typeface="B Nazanin" panose="00000400000000000000" pitchFamily="2" charset="-78"/>
          </a:endParaRPr>
        </a:p>
      </dsp:txBody>
      <dsp:txXfrm rot="10800000">
        <a:off x="4626943" y="1102429"/>
        <a:ext cx="815745" cy="543830"/>
      </dsp:txXfrm>
    </dsp:sp>
    <dsp:sp modelId="{04F108E5-E860-41BB-9B75-7EE70E2A5B7A}">
      <dsp:nvSpPr>
        <dsp:cNvPr id="0" name=""/>
        <dsp:cNvSpPr/>
      </dsp:nvSpPr>
      <dsp:spPr>
        <a:xfrm rot="10800000">
          <a:off x="3267367" y="1102429"/>
          <a:ext cx="1359575" cy="543830"/>
        </a:xfrm>
        <a:prstGeom prst="chevron">
          <a:avLst/>
        </a:prstGeom>
        <a:gradFill rotWithShape="1">
          <a:gsLst>
            <a:gs pos="0">
              <a:schemeClr val="dk1">
                <a:shade val="51000"/>
                <a:satMod val="130000"/>
              </a:schemeClr>
            </a:gs>
            <a:gs pos="80000">
              <a:schemeClr val="dk1">
                <a:shade val="93000"/>
                <a:satMod val="130000"/>
              </a:schemeClr>
            </a:gs>
            <a:gs pos="100000">
              <a:schemeClr val="dk1">
                <a:shade val="94000"/>
                <a:satMod val="135000"/>
              </a:schemeClr>
            </a:gs>
          </a:gsLst>
          <a:lin ang="16200000" scaled="0"/>
        </a:gradFill>
        <a:ln w="9525" cap="flat" cmpd="sng" algn="ctr">
          <a:solidFill>
            <a:schemeClr val="dk1">
              <a:shade val="95000"/>
              <a:satMod val="105000"/>
            </a:schemeClr>
          </a:solidFill>
          <a:prstDash val="solid"/>
        </a:ln>
        <a:effectLst>
          <a:outerShdw blurRad="40000" dist="23000" dir="5400000" rotWithShape="0">
            <a:srgbClr val="000000">
              <a:alpha val="35000"/>
            </a:srgbClr>
          </a:outerShdw>
        </a:effectLst>
      </dsp:spPr>
      <dsp:style>
        <a:lnRef idx="1">
          <a:schemeClr val="dk1"/>
        </a:lnRef>
        <a:fillRef idx="3">
          <a:schemeClr val="dk1"/>
        </a:fillRef>
        <a:effectRef idx="2">
          <a:schemeClr val="dk1"/>
        </a:effectRef>
        <a:fontRef idx="minor">
          <a:schemeClr val="lt1"/>
        </a:fontRef>
      </dsp:style>
      <dsp:txBody>
        <a:bodyPr spcFirstLastPara="0" vert="horz" wrap="square" lIns="18669" tIns="37338" rIns="56007" bIns="37338" numCol="1" spcCol="1270" anchor="ctr" anchorCtr="0">
          <a:noAutofit/>
        </a:bodyPr>
        <a:lstStyle/>
        <a:p>
          <a:pPr marL="0" lvl="0" indent="0" algn="ctr" defTabSz="622300">
            <a:lnSpc>
              <a:spcPct val="90000"/>
            </a:lnSpc>
            <a:spcBef>
              <a:spcPct val="0"/>
            </a:spcBef>
            <a:spcAft>
              <a:spcPct val="35000"/>
            </a:spcAft>
            <a:buNone/>
          </a:pPr>
          <a:r>
            <a:rPr lang="fa-IR" sz="1400" b="1" kern="1200" dirty="0">
              <a:solidFill>
                <a:srgbClr val="002060"/>
              </a:solidFill>
              <a:cs typeface="B Nazanin" panose="00000400000000000000" pitchFamily="2" charset="-78"/>
            </a:rPr>
            <a:t>روش های تولید</a:t>
          </a:r>
          <a:endParaRPr lang="en-US" sz="1400" b="1" kern="1200" dirty="0">
            <a:solidFill>
              <a:srgbClr val="002060"/>
            </a:solidFill>
            <a:cs typeface="B Nazanin" panose="00000400000000000000" pitchFamily="2" charset="-78"/>
          </a:endParaRPr>
        </a:p>
      </dsp:txBody>
      <dsp:txXfrm rot="10800000">
        <a:off x="3539282" y="1102429"/>
        <a:ext cx="815745" cy="543830"/>
      </dsp:txXfrm>
    </dsp:sp>
    <dsp:sp modelId="{C746960E-B78D-445A-8641-351C6C526219}">
      <dsp:nvSpPr>
        <dsp:cNvPr id="0" name=""/>
        <dsp:cNvSpPr/>
      </dsp:nvSpPr>
      <dsp:spPr>
        <a:xfrm rot="10800000">
          <a:off x="2179707" y="1102429"/>
          <a:ext cx="1359575" cy="543830"/>
        </a:xfrm>
        <a:prstGeom prst="chevron">
          <a:avLst/>
        </a:prstGeom>
        <a:solidFill>
          <a:schemeClr val="tx1">
            <a:lumMod val="40000"/>
            <a:lumOff val="6000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669" tIns="37338" rIns="56007" bIns="37338" numCol="1" spcCol="1270" anchor="ctr" anchorCtr="0">
          <a:noAutofit/>
        </a:bodyPr>
        <a:lstStyle/>
        <a:p>
          <a:pPr marL="0" lvl="0" indent="0" algn="ctr" defTabSz="622300">
            <a:lnSpc>
              <a:spcPct val="90000"/>
            </a:lnSpc>
            <a:spcBef>
              <a:spcPct val="0"/>
            </a:spcBef>
            <a:spcAft>
              <a:spcPct val="35000"/>
            </a:spcAft>
            <a:buNone/>
          </a:pPr>
          <a:r>
            <a:rPr lang="fa-IR" sz="1400" b="1" kern="1200" dirty="0">
              <a:solidFill>
                <a:srgbClr val="002060"/>
              </a:solidFill>
              <a:cs typeface="B Nazanin" panose="00000400000000000000" pitchFamily="2" charset="-78"/>
            </a:rPr>
            <a:t>بهترین روش تولید</a:t>
          </a:r>
          <a:endParaRPr lang="en-US" sz="1400" b="1" kern="1200" dirty="0">
            <a:solidFill>
              <a:srgbClr val="002060"/>
            </a:solidFill>
            <a:cs typeface="B Nazanin" panose="00000400000000000000" pitchFamily="2" charset="-78"/>
          </a:endParaRPr>
        </a:p>
      </dsp:txBody>
      <dsp:txXfrm rot="10800000">
        <a:off x="2451622" y="1102429"/>
        <a:ext cx="815745" cy="543830"/>
      </dsp:txXfrm>
    </dsp:sp>
    <dsp:sp modelId="{182F0344-D6E8-4562-917A-83243013AB1D}">
      <dsp:nvSpPr>
        <dsp:cNvPr id="0" name=""/>
        <dsp:cNvSpPr/>
      </dsp:nvSpPr>
      <dsp:spPr>
        <a:xfrm rot="10800000">
          <a:off x="1092046" y="1102429"/>
          <a:ext cx="1359575" cy="543830"/>
        </a:xfrm>
        <a:prstGeom prst="chevron">
          <a:avLst/>
        </a:prstGeom>
        <a:solidFill>
          <a:schemeClr val="tx1">
            <a:lumMod val="40000"/>
            <a:lumOff val="6000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669" tIns="37338" rIns="56007" bIns="37338" numCol="1" spcCol="1270" anchor="ctr" anchorCtr="0">
          <a:noAutofit/>
        </a:bodyPr>
        <a:lstStyle/>
        <a:p>
          <a:pPr marL="0" lvl="0" indent="0" algn="ctr" defTabSz="622300">
            <a:lnSpc>
              <a:spcPct val="90000"/>
            </a:lnSpc>
            <a:spcBef>
              <a:spcPct val="0"/>
            </a:spcBef>
            <a:spcAft>
              <a:spcPct val="35000"/>
            </a:spcAft>
            <a:buNone/>
          </a:pPr>
          <a:r>
            <a:rPr lang="fa-IR" sz="1400" b="1" kern="1200" dirty="0">
              <a:solidFill>
                <a:srgbClr val="002060"/>
              </a:solidFill>
              <a:cs typeface="B Nazanin" panose="00000400000000000000" pitchFamily="2" charset="-78"/>
            </a:rPr>
            <a:t>بررسی بازار</a:t>
          </a:r>
          <a:endParaRPr lang="en-US" sz="1400" b="1" kern="1200" dirty="0">
            <a:solidFill>
              <a:srgbClr val="002060"/>
            </a:solidFill>
            <a:cs typeface="B Nazanin" panose="00000400000000000000" pitchFamily="2" charset="-78"/>
          </a:endParaRPr>
        </a:p>
      </dsp:txBody>
      <dsp:txXfrm rot="10800000">
        <a:off x="1363961" y="1102429"/>
        <a:ext cx="815745" cy="543830"/>
      </dsp:txXfrm>
    </dsp:sp>
    <dsp:sp modelId="{170D9D3D-373F-4445-9632-F74784FB7EF1}">
      <dsp:nvSpPr>
        <dsp:cNvPr id="0" name=""/>
        <dsp:cNvSpPr/>
      </dsp:nvSpPr>
      <dsp:spPr>
        <a:xfrm rot="10800000">
          <a:off x="4385" y="1102429"/>
          <a:ext cx="1359575" cy="543830"/>
        </a:xfrm>
        <a:prstGeom prst="chevron">
          <a:avLst/>
        </a:prstGeom>
        <a:solidFill>
          <a:schemeClr val="tx1">
            <a:lumMod val="40000"/>
            <a:lumOff val="6000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669" tIns="37338" rIns="56007" bIns="37338" numCol="1" spcCol="1270" anchor="ctr" anchorCtr="0">
          <a:noAutofit/>
        </a:bodyPr>
        <a:lstStyle/>
        <a:p>
          <a:pPr marL="0" lvl="0" indent="0" algn="ctr" defTabSz="622300">
            <a:lnSpc>
              <a:spcPct val="90000"/>
            </a:lnSpc>
            <a:spcBef>
              <a:spcPct val="0"/>
            </a:spcBef>
            <a:spcAft>
              <a:spcPct val="35000"/>
            </a:spcAft>
            <a:buNone/>
          </a:pPr>
          <a:r>
            <a:rPr lang="fa-IR" sz="1400" b="1" kern="1200" dirty="0">
              <a:solidFill>
                <a:srgbClr val="002060"/>
              </a:solidFill>
              <a:cs typeface="B Nazanin" panose="00000400000000000000" pitchFamily="2" charset="-78"/>
            </a:rPr>
            <a:t>محاسبات اقتصادی</a:t>
          </a:r>
          <a:endParaRPr lang="en-US" sz="1400" b="1" kern="1200" dirty="0">
            <a:solidFill>
              <a:srgbClr val="002060"/>
            </a:solidFill>
            <a:cs typeface="B Nazanin" panose="00000400000000000000" pitchFamily="2" charset="-78"/>
          </a:endParaRPr>
        </a:p>
      </dsp:txBody>
      <dsp:txXfrm rot="10800000">
        <a:off x="276300" y="1102429"/>
        <a:ext cx="815745" cy="543830"/>
      </dsp:txXfrm>
    </dsp:sp>
  </dsp:spTree>
</dsp:drawing>
</file>

<file path=ppt/diagrams/drawing3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8829A7-CB7F-45AF-95E0-2E8F40FB30E8}">
      <dsp:nvSpPr>
        <dsp:cNvPr id="0" name=""/>
        <dsp:cNvSpPr/>
      </dsp:nvSpPr>
      <dsp:spPr>
        <a:xfrm rot="10800000">
          <a:off x="7625770" y="1092209"/>
          <a:ext cx="1360960" cy="544384"/>
        </a:xfrm>
        <a:prstGeom prst="homePlate">
          <a:avLst/>
        </a:prstGeom>
        <a:solidFill>
          <a:schemeClr val="tx1">
            <a:lumMod val="40000"/>
            <a:lumOff val="6000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669" tIns="37338" rIns="74676" bIns="37338" numCol="1" spcCol="1270" anchor="ctr" anchorCtr="0">
          <a:noAutofit/>
        </a:bodyPr>
        <a:lstStyle/>
        <a:p>
          <a:pPr marL="0" lvl="0" indent="0" algn="ctr" defTabSz="622300">
            <a:lnSpc>
              <a:spcPct val="90000"/>
            </a:lnSpc>
            <a:spcBef>
              <a:spcPct val="0"/>
            </a:spcBef>
            <a:spcAft>
              <a:spcPct val="35000"/>
            </a:spcAft>
            <a:buNone/>
          </a:pPr>
          <a:r>
            <a:rPr lang="fa-IR" sz="1400" b="1" kern="1200" dirty="0">
              <a:solidFill>
                <a:srgbClr val="002060"/>
              </a:solidFill>
              <a:cs typeface="B Nazanin" panose="00000400000000000000" pitchFamily="2" charset="-78"/>
            </a:rPr>
            <a:t>مقدمه</a:t>
          </a:r>
          <a:endParaRPr lang="en-US" sz="1400" b="1" kern="1200" dirty="0">
            <a:solidFill>
              <a:srgbClr val="002060"/>
            </a:solidFill>
            <a:cs typeface="B Nazanin" panose="00000400000000000000" pitchFamily="2" charset="-78"/>
          </a:endParaRPr>
        </a:p>
      </dsp:txBody>
      <dsp:txXfrm rot="10800000">
        <a:off x="7761866" y="1092209"/>
        <a:ext cx="1224864" cy="544384"/>
      </dsp:txXfrm>
    </dsp:sp>
    <dsp:sp modelId="{2D487051-B733-49A1-B084-6F3D48AD60D0}">
      <dsp:nvSpPr>
        <dsp:cNvPr id="0" name=""/>
        <dsp:cNvSpPr/>
      </dsp:nvSpPr>
      <dsp:spPr>
        <a:xfrm rot="10800000">
          <a:off x="6537002" y="1092209"/>
          <a:ext cx="1360960" cy="544384"/>
        </a:xfrm>
        <a:prstGeom prst="chevron">
          <a:avLst/>
        </a:prstGeom>
        <a:solidFill>
          <a:schemeClr val="tx1">
            <a:lumMod val="40000"/>
            <a:lumOff val="6000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669" tIns="37338" rIns="56007" bIns="37338" numCol="1" spcCol="1270" anchor="ctr" anchorCtr="0">
          <a:noAutofit/>
        </a:bodyPr>
        <a:lstStyle/>
        <a:p>
          <a:pPr marL="0" lvl="0" indent="0" algn="ctr" defTabSz="622300">
            <a:lnSpc>
              <a:spcPct val="90000"/>
            </a:lnSpc>
            <a:spcBef>
              <a:spcPct val="0"/>
            </a:spcBef>
            <a:spcAft>
              <a:spcPct val="35000"/>
            </a:spcAft>
            <a:buNone/>
          </a:pPr>
          <a:r>
            <a:rPr lang="fa-IR" sz="1400" b="1" kern="1200" dirty="0">
              <a:solidFill>
                <a:srgbClr val="002060"/>
              </a:solidFill>
              <a:cs typeface="B Nazanin" panose="00000400000000000000" pitchFamily="2" charset="-78"/>
            </a:rPr>
            <a:t>خواص</a:t>
          </a:r>
          <a:endParaRPr lang="en-US" sz="1400" b="1" kern="1200" dirty="0">
            <a:solidFill>
              <a:srgbClr val="002060"/>
            </a:solidFill>
            <a:cs typeface="B Nazanin" panose="00000400000000000000" pitchFamily="2" charset="-78"/>
          </a:endParaRPr>
        </a:p>
      </dsp:txBody>
      <dsp:txXfrm rot="10800000">
        <a:off x="6809194" y="1092209"/>
        <a:ext cx="816576" cy="544384"/>
      </dsp:txXfrm>
    </dsp:sp>
    <dsp:sp modelId="{0D531496-288A-4A6E-A63D-C15773A9763B}">
      <dsp:nvSpPr>
        <dsp:cNvPr id="0" name=""/>
        <dsp:cNvSpPr/>
      </dsp:nvSpPr>
      <dsp:spPr>
        <a:xfrm rot="10800000">
          <a:off x="5448233" y="1092209"/>
          <a:ext cx="1360960" cy="544384"/>
        </a:xfrm>
        <a:prstGeom prst="chevron">
          <a:avLst/>
        </a:prstGeom>
        <a:solidFill>
          <a:schemeClr val="tx1">
            <a:lumMod val="40000"/>
            <a:lumOff val="6000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669" tIns="37338" rIns="56007" bIns="37338" numCol="1" spcCol="1270" anchor="ctr" anchorCtr="0">
          <a:noAutofit/>
        </a:bodyPr>
        <a:lstStyle/>
        <a:p>
          <a:pPr marL="0" lvl="0" indent="0" algn="ctr" defTabSz="622300">
            <a:lnSpc>
              <a:spcPct val="90000"/>
            </a:lnSpc>
            <a:spcBef>
              <a:spcPct val="0"/>
            </a:spcBef>
            <a:spcAft>
              <a:spcPct val="35000"/>
            </a:spcAft>
            <a:buNone/>
          </a:pPr>
          <a:r>
            <a:rPr lang="fa-IR" sz="1400" b="1" kern="1200" dirty="0">
              <a:solidFill>
                <a:srgbClr val="002060"/>
              </a:solidFill>
              <a:cs typeface="B Nazanin" panose="00000400000000000000" pitchFamily="2" charset="-78"/>
            </a:rPr>
            <a:t>تاریخچه</a:t>
          </a:r>
          <a:endParaRPr lang="en-US" sz="1400" b="1" kern="1200" dirty="0">
            <a:solidFill>
              <a:srgbClr val="002060"/>
            </a:solidFill>
            <a:cs typeface="B Nazanin" panose="00000400000000000000" pitchFamily="2" charset="-78"/>
          </a:endParaRPr>
        </a:p>
      </dsp:txBody>
      <dsp:txXfrm rot="10800000">
        <a:off x="5720425" y="1092209"/>
        <a:ext cx="816576" cy="544384"/>
      </dsp:txXfrm>
    </dsp:sp>
    <dsp:sp modelId="{51EE115F-531D-43A9-9ABF-F7D4196C1C2B}">
      <dsp:nvSpPr>
        <dsp:cNvPr id="0" name=""/>
        <dsp:cNvSpPr/>
      </dsp:nvSpPr>
      <dsp:spPr>
        <a:xfrm rot="10800000">
          <a:off x="4359464" y="1092209"/>
          <a:ext cx="1360960" cy="544384"/>
        </a:xfrm>
        <a:prstGeom prst="chevron">
          <a:avLst/>
        </a:prstGeom>
        <a:solidFill>
          <a:schemeClr val="tx1">
            <a:lumMod val="40000"/>
            <a:lumOff val="6000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669" tIns="37338" rIns="56007" bIns="37338" numCol="1" spcCol="1270" anchor="ctr" anchorCtr="0">
          <a:noAutofit/>
        </a:bodyPr>
        <a:lstStyle/>
        <a:p>
          <a:pPr marL="0" lvl="0" indent="0" algn="ctr" defTabSz="622300">
            <a:lnSpc>
              <a:spcPct val="90000"/>
            </a:lnSpc>
            <a:spcBef>
              <a:spcPct val="0"/>
            </a:spcBef>
            <a:spcAft>
              <a:spcPct val="35000"/>
            </a:spcAft>
            <a:buNone/>
          </a:pPr>
          <a:r>
            <a:rPr lang="fa-IR" sz="1400" b="1" kern="1200" dirty="0">
              <a:solidFill>
                <a:srgbClr val="002060"/>
              </a:solidFill>
              <a:cs typeface="B Nazanin" panose="00000400000000000000" pitchFamily="2" charset="-78"/>
            </a:rPr>
            <a:t>کاربرد</a:t>
          </a:r>
          <a:endParaRPr lang="en-US" sz="1400" b="1" kern="1200" dirty="0">
            <a:solidFill>
              <a:srgbClr val="002060"/>
            </a:solidFill>
            <a:cs typeface="B Nazanin" panose="00000400000000000000" pitchFamily="2" charset="-78"/>
          </a:endParaRPr>
        </a:p>
      </dsp:txBody>
      <dsp:txXfrm rot="10800000">
        <a:off x="4631656" y="1092209"/>
        <a:ext cx="816576" cy="544384"/>
      </dsp:txXfrm>
    </dsp:sp>
    <dsp:sp modelId="{04F108E5-E860-41BB-9B75-7EE70E2A5B7A}">
      <dsp:nvSpPr>
        <dsp:cNvPr id="0" name=""/>
        <dsp:cNvSpPr/>
      </dsp:nvSpPr>
      <dsp:spPr>
        <a:xfrm rot="10800000">
          <a:off x="3270696" y="1092209"/>
          <a:ext cx="1360960" cy="544384"/>
        </a:xfrm>
        <a:prstGeom prst="chevron">
          <a:avLst/>
        </a:prstGeom>
        <a:solidFill>
          <a:schemeClr val="tx1">
            <a:lumMod val="40000"/>
            <a:lumOff val="60000"/>
          </a:schemeClr>
        </a:solidFill>
        <a:ln w="9525" cap="flat" cmpd="sng" algn="ctr">
          <a:solidFill>
            <a:schemeClr val="dk1">
              <a:shade val="95000"/>
              <a:satMod val="105000"/>
            </a:schemeClr>
          </a:solidFill>
          <a:prstDash val="solid"/>
        </a:ln>
        <a:effectLst>
          <a:outerShdw blurRad="40000" dist="23000" dir="5400000" rotWithShape="0">
            <a:srgbClr val="000000">
              <a:alpha val="35000"/>
            </a:srgbClr>
          </a:outerShdw>
        </a:effectLst>
      </dsp:spPr>
      <dsp:style>
        <a:lnRef idx="1">
          <a:schemeClr val="dk1"/>
        </a:lnRef>
        <a:fillRef idx="3">
          <a:schemeClr val="dk1"/>
        </a:fillRef>
        <a:effectRef idx="2">
          <a:schemeClr val="dk1"/>
        </a:effectRef>
        <a:fontRef idx="minor">
          <a:schemeClr val="lt1"/>
        </a:fontRef>
      </dsp:style>
      <dsp:txBody>
        <a:bodyPr spcFirstLastPara="0" vert="horz" wrap="square" lIns="18669" tIns="37338" rIns="56007" bIns="37338" numCol="1" spcCol="1270" anchor="ctr" anchorCtr="0">
          <a:noAutofit/>
        </a:bodyPr>
        <a:lstStyle/>
        <a:p>
          <a:pPr marL="0" lvl="0" indent="0" algn="ctr" defTabSz="622300">
            <a:lnSpc>
              <a:spcPct val="90000"/>
            </a:lnSpc>
            <a:spcBef>
              <a:spcPct val="0"/>
            </a:spcBef>
            <a:spcAft>
              <a:spcPct val="35000"/>
            </a:spcAft>
            <a:buNone/>
          </a:pPr>
          <a:r>
            <a:rPr lang="fa-IR" sz="1400" b="1" kern="1200" dirty="0">
              <a:solidFill>
                <a:srgbClr val="002060"/>
              </a:solidFill>
              <a:cs typeface="B Nazanin" panose="00000400000000000000" pitchFamily="2" charset="-78"/>
            </a:rPr>
            <a:t>روش های تولید</a:t>
          </a:r>
          <a:endParaRPr lang="en-US" sz="1400" b="1" kern="1200" dirty="0">
            <a:solidFill>
              <a:srgbClr val="002060"/>
            </a:solidFill>
            <a:cs typeface="B Nazanin" panose="00000400000000000000" pitchFamily="2" charset="-78"/>
          </a:endParaRPr>
        </a:p>
      </dsp:txBody>
      <dsp:txXfrm rot="10800000">
        <a:off x="3542888" y="1092209"/>
        <a:ext cx="816576" cy="544384"/>
      </dsp:txXfrm>
    </dsp:sp>
    <dsp:sp modelId="{C746960E-B78D-445A-8641-351C6C526219}">
      <dsp:nvSpPr>
        <dsp:cNvPr id="0" name=""/>
        <dsp:cNvSpPr/>
      </dsp:nvSpPr>
      <dsp:spPr>
        <a:xfrm rot="10800000">
          <a:off x="2181927" y="1092209"/>
          <a:ext cx="1360960" cy="544384"/>
        </a:xfrm>
        <a:prstGeom prst="chevron">
          <a:avLst/>
        </a:prstGeom>
        <a:gradFill flip="none" rotWithShape="0">
          <a:gsLst>
            <a:gs pos="0">
              <a:schemeClr val="tx1">
                <a:shade val="30000"/>
                <a:satMod val="115000"/>
              </a:schemeClr>
            </a:gs>
            <a:gs pos="50000">
              <a:schemeClr val="tx1">
                <a:shade val="67500"/>
                <a:satMod val="115000"/>
              </a:schemeClr>
            </a:gs>
            <a:gs pos="100000">
              <a:schemeClr val="tx1">
                <a:shade val="100000"/>
                <a:satMod val="115000"/>
              </a:schemeClr>
            </a:gs>
          </a:gsLst>
          <a:path path="circle">
            <a:fillToRect l="100000" b="100000"/>
          </a:path>
          <a:tileRect t="-100000" r="-100000"/>
        </a:gra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669" tIns="37338" rIns="56007" bIns="37338" numCol="1" spcCol="1270" anchor="ctr" anchorCtr="0">
          <a:noAutofit/>
        </a:bodyPr>
        <a:lstStyle/>
        <a:p>
          <a:pPr marL="0" lvl="0" indent="0" algn="ctr" defTabSz="622300">
            <a:lnSpc>
              <a:spcPct val="90000"/>
            </a:lnSpc>
            <a:spcBef>
              <a:spcPct val="0"/>
            </a:spcBef>
            <a:spcAft>
              <a:spcPct val="35000"/>
            </a:spcAft>
            <a:buNone/>
          </a:pPr>
          <a:r>
            <a:rPr lang="fa-IR" sz="1400" b="1" kern="1200" dirty="0">
              <a:solidFill>
                <a:srgbClr val="002060"/>
              </a:solidFill>
              <a:effectLst>
                <a:outerShdw blurRad="38100" dist="38100" dir="2700000" algn="tl">
                  <a:srgbClr val="000000">
                    <a:alpha val="43137"/>
                  </a:srgbClr>
                </a:outerShdw>
              </a:effectLst>
              <a:cs typeface="B Nazanin" panose="00000400000000000000" pitchFamily="2" charset="-78"/>
            </a:rPr>
            <a:t>بهترین روش تولید</a:t>
          </a:r>
          <a:endParaRPr lang="en-US" sz="1400" b="1" kern="1200" dirty="0">
            <a:solidFill>
              <a:srgbClr val="002060"/>
            </a:solidFill>
            <a:effectLst>
              <a:outerShdw blurRad="38100" dist="38100" dir="2700000" algn="tl">
                <a:srgbClr val="000000">
                  <a:alpha val="43137"/>
                </a:srgbClr>
              </a:outerShdw>
            </a:effectLst>
            <a:cs typeface="B Nazanin" panose="00000400000000000000" pitchFamily="2" charset="-78"/>
          </a:endParaRPr>
        </a:p>
      </dsp:txBody>
      <dsp:txXfrm rot="10800000">
        <a:off x="2454119" y="1092209"/>
        <a:ext cx="816576" cy="544384"/>
      </dsp:txXfrm>
    </dsp:sp>
    <dsp:sp modelId="{182F0344-D6E8-4562-917A-83243013AB1D}">
      <dsp:nvSpPr>
        <dsp:cNvPr id="0" name=""/>
        <dsp:cNvSpPr/>
      </dsp:nvSpPr>
      <dsp:spPr>
        <a:xfrm rot="10800000">
          <a:off x="1093158" y="1092209"/>
          <a:ext cx="1360960" cy="544384"/>
        </a:xfrm>
        <a:prstGeom prst="chevron">
          <a:avLst/>
        </a:prstGeom>
        <a:solidFill>
          <a:schemeClr val="tx1">
            <a:lumMod val="40000"/>
            <a:lumOff val="6000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669" tIns="37338" rIns="56007" bIns="37338" numCol="1" spcCol="1270" anchor="ctr" anchorCtr="0">
          <a:noAutofit/>
        </a:bodyPr>
        <a:lstStyle/>
        <a:p>
          <a:pPr marL="0" lvl="0" indent="0" algn="ctr" defTabSz="622300">
            <a:lnSpc>
              <a:spcPct val="90000"/>
            </a:lnSpc>
            <a:spcBef>
              <a:spcPct val="0"/>
            </a:spcBef>
            <a:spcAft>
              <a:spcPct val="35000"/>
            </a:spcAft>
            <a:buNone/>
          </a:pPr>
          <a:r>
            <a:rPr lang="fa-IR" sz="1400" b="1" kern="1200" dirty="0">
              <a:solidFill>
                <a:srgbClr val="002060"/>
              </a:solidFill>
              <a:cs typeface="B Nazanin" panose="00000400000000000000" pitchFamily="2" charset="-78"/>
            </a:rPr>
            <a:t>بررسی بازار</a:t>
          </a:r>
          <a:endParaRPr lang="en-US" sz="1400" b="1" kern="1200" dirty="0">
            <a:solidFill>
              <a:srgbClr val="002060"/>
            </a:solidFill>
            <a:cs typeface="B Nazanin" panose="00000400000000000000" pitchFamily="2" charset="-78"/>
          </a:endParaRPr>
        </a:p>
      </dsp:txBody>
      <dsp:txXfrm rot="10800000">
        <a:off x="1365350" y="1092209"/>
        <a:ext cx="816576" cy="544384"/>
      </dsp:txXfrm>
    </dsp:sp>
    <dsp:sp modelId="{170D9D3D-373F-4445-9632-F74784FB7EF1}">
      <dsp:nvSpPr>
        <dsp:cNvPr id="0" name=""/>
        <dsp:cNvSpPr/>
      </dsp:nvSpPr>
      <dsp:spPr>
        <a:xfrm rot="10800000">
          <a:off x="4390" y="1092209"/>
          <a:ext cx="1360960" cy="544384"/>
        </a:xfrm>
        <a:prstGeom prst="chevron">
          <a:avLst/>
        </a:prstGeom>
        <a:solidFill>
          <a:schemeClr val="tx1">
            <a:lumMod val="40000"/>
            <a:lumOff val="6000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669" tIns="37338" rIns="56007" bIns="37338" numCol="1" spcCol="1270" anchor="ctr" anchorCtr="0">
          <a:noAutofit/>
        </a:bodyPr>
        <a:lstStyle/>
        <a:p>
          <a:pPr marL="0" lvl="0" indent="0" algn="ctr" defTabSz="622300">
            <a:lnSpc>
              <a:spcPct val="90000"/>
            </a:lnSpc>
            <a:spcBef>
              <a:spcPct val="0"/>
            </a:spcBef>
            <a:spcAft>
              <a:spcPct val="35000"/>
            </a:spcAft>
            <a:buNone/>
          </a:pPr>
          <a:r>
            <a:rPr lang="fa-IR" sz="1400" b="1" kern="1200" dirty="0">
              <a:solidFill>
                <a:srgbClr val="002060"/>
              </a:solidFill>
              <a:cs typeface="B Nazanin" panose="00000400000000000000" pitchFamily="2" charset="-78"/>
            </a:rPr>
            <a:t>محاسبات اقتصادی</a:t>
          </a:r>
          <a:endParaRPr lang="en-US" sz="1400" b="1" kern="1200" dirty="0">
            <a:solidFill>
              <a:srgbClr val="002060"/>
            </a:solidFill>
            <a:cs typeface="B Nazanin" panose="00000400000000000000" pitchFamily="2" charset="-78"/>
          </a:endParaRPr>
        </a:p>
      </dsp:txBody>
      <dsp:txXfrm rot="10800000">
        <a:off x="276582" y="1092209"/>
        <a:ext cx="816576" cy="544384"/>
      </dsp:txXfrm>
    </dsp:sp>
  </dsp:spTree>
</dsp:drawing>
</file>

<file path=ppt/diagrams/drawing3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8829A7-CB7F-45AF-95E0-2E8F40FB30E8}">
      <dsp:nvSpPr>
        <dsp:cNvPr id="0" name=""/>
        <dsp:cNvSpPr/>
      </dsp:nvSpPr>
      <dsp:spPr>
        <a:xfrm rot="10800000">
          <a:off x="7625770" y="1092209"/>
          <a:ext cx="1360960" cy="544384"/>
        </a:xfrm>
        <a:prstGeom prst="homePlate">
          <a:avLst/>
        </a:prstGeom>
        <a:solidFill>
          <a:schemeClr val="tx1">
            <a:lumMod val="40000"/>
            <a:lumOff val="6000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669" tIns="37338" rIns="74676" bIns="37338" numCol="1" spcCol="1270" anchor="ctr" anchorCtr="0">
          <a:noAutofit/>
        </a:bodyPr>
        <a:lstStyle/>
        <a:p>
          <a:pPr marL="0" lvl="0" indent="0" algn="ctr" defTabSz="622300">
            <a:lnSpc>
              <a:spcPct val="90000"/>
            </a:lnSpc>
            <a:spcBef>
              <a:spcPct val="0"/>
            </a:spcBef>
            <a:spcAft>
              <a:spcPct val="35000"/>
            </a:spcAft>
            <a:buNone/>
          </a:pPr>
          <a:r>
            <a:rPr lang="fa-IR" sz="1400" b="1" kern="1200" dirty="0">
              <a:solidFill>
                <a:srgbClr val="002060"/>
              </a:solidFill>
              <a:cs typeface="B Nazanin" panose="00000400000000000000" pitchFamily="2" charset="-78"/>
            </a:rPr>
            <a:t>مقدمه</a:t>
          </a:r>
          <a:endParaRPr lang="en-US" sz="1400" b="1" kern="1200" dirty="0">
            <a:solidFill>
              <a:srgbClr val="002060"/>
            </a:solidFill>
            <a:cs typeface="B Nazanin" panose="00000400000000000000" pitchFamily="2" charset="-78"/>
          </a:endParaRPr>
        </a:p>
      </dsp:txBody>
      <dsp:txXfrm rot="10800000">
        <a:off x="7761866" y="1092209"/>
        <a:ext cx="1224864" cy="544384"/>
      </dsp:txXfrm>
    </dsp:sp>
    <dsp:sp modelId="{2D487051-B733-49A1-B084-6F3D48AD60D0}">
      <dsp:nvSpPr>
        <dsp:cNvPr id="0" name=""/>
        <dsp:cNvSpPr/>
      </dsp:nvSpPr>
      <dsp:spPr>
        <a:xfrm rot="10800000">
          <a:off x="6537002" y="1092209"/>
          <a:ext cx="1360960" cy="544384"/>
        </a:xfrm>
        <a:prstGeom prst="chevron">
          <a:avLst/>
        </a:prstGeom>
        <a:solidFill>
          <a:schemeClr val="tx1">
            <a:lumMod val="40000"/>
            <a:lumOff val="6000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669" tIns="37338" rIns="56007" bIns="37338" numCol="1" spcCol="1270" anchor="ctr" anchorCtr="0">
          <a:noAutofit/>
        </a:bodyPr>
        <a:lstStyle/>
        <a:p>
          <a:pPr marL="0" lvl="0" indent="0" algn="ctr" defTabSz="622300">
            <a:lnSpc>
              <a:spcPct val="90000"/>
            </a:lnSpc>
            <a:spcBef>
              <a:spcPct val="0"/>
            </a:spcBef>
            <a:spcAft>
              <a:spcPct val="35000"/>
            </a:spcAft>
            <a:buNone/>
          </a:pPr>
          <a:r>
            <a:rPr lang="fa-IR" sz="1400" b="1" kern="1200" dirty="0">
              <a:solidFill>
                <a:srgbClr val="002060"/>
              </a:solidFill>
              <a:cs typeface="B Nazanin" panose="00000400000000000000" pitchFamily="2" charset="-78"/>
            </a:rPr>
            <a:t>خواص</a:t>
          </a:r>
          <a:endParaRPr lang="en-US" sz="1400" b="1" kern="1200" dirty="0">
            <a:solidFill>
              <a:srgbClr val="002060"/>
            </a:solidFill>
            <a:cs typeface="B Nazanin" panose="00000400000000000000" pitchFamily="2" charset="-78"/>
          </a:endParaRPr>
        </a:p>
      </dsp:txBody>
      <dsp:txXfrm rot="10800000">
        <a:off x="6809194" y="1092209"/>
        <a:ext cx="816576" cy="544384"/>
      </dsp:txXfrm>
    </dsp:sp>
    <dsp:sp modelId="{0D531496-288A-4A6E-A63D-C15773A9763B}">
      <dsp:nvSpPr>
        <dsp:cNvPr id="0" name=""/>
        <dsp:cNvSpPr/>
      </dsp:nvSpPr>
      <dsp:spPr>
        <a:xfrm rot="10800000">
          <a:off x="5448233" y="1092209"/>
          <a:ext cx="1360960" cy="544384"/>
        </a:xfrm>
        <a:prstGeom prst="chevron">
          <a:avLst/>
        </a:prstGeom>
        <a:solidFill>
          <a:schemeClr val="tx1">
            <a:lumMod val="40000"/>
            <a:lumOff val="6000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669" tIns="37338" rIns="56007" bIns="37338" numCol="1" spcCol="1270" anchor="ctr" anchorCtr="0">
          <a:noAutofit/>
        </a:bodyPr>
        <a:lstStyle/>
        <a:p>
          <a:pPr marL="0" lvl="0" indent="0" algn="ctr" defTabSz="622300">
            <a:lnSpc>
              <a:spcPct val="90000"/>
            </a:lnSpc>
            <a:spcBef>
              <a:spcPct val="0"/>
            </a:spcBef>
            <a:spcAft>
              <a:spcPct val="35000"/>
            </a:spcAft>
            <a:buNone/>
          </a:pPr>
          <a:r>
            <a:rPr lang="fa-IR" sz="1400" b="1" kern="1200" dirty="0">
              <a:solidFill>
                <a:srgbClr val="002060"/>
              </a:solidFill>
              <a:cs typeface="B Nazanin" panose="00000400000000000000" pitchFamily="2" charset="-78"/>
            </a:rPr>
            <a:t>تاریخچه</a:t>
          </a:r>
          <a:endParaRPr lang="en-US" sz="1400" b="1" kern="1200" dirty="0">
            <a:solidFill>
              <a:srgbClr val="002060"/>
            </a:solidFill>
            <a:cs typeface="B Nazanin" panose="00000400000000000000" pitchFamily="2" charset="-78"/>
          </a:endParaRPr>
        </a:p>
      </dsp:txBody>
      <dsp:txXfrm rot="10800000">
        <a:off x="5720425" y="1092209"/>
        <a:ext cx="816576" cy="544384"/>
      </dsp:txXfrm>
    </dsp:sp>
    <dsp:sp modelId="{51EE115F-531D-43A9-9ABF-F7D4196C1C2B}">
      <dsp:nvSpPr>
        <dsp:cNvPr id="0" name=""/>
        <dsp:cNvSpPr/>
      </dsp:nvSpPr>
      <dsp:spPr>
        <a:xfrm rot="10800000">
          <a:off x="4359464" y="1092209"/>
          <a:ext cx="1360960" cy="544384"/>
        </a:xfrm>
        <a:prstGeom prst="chevron">
          <a:avLst/>
        </a:prstGeom>
        <a:solidFill>
          <a:schemeClr val="tx1">
            <a:lumMod val="40000"/>
            <a:lumOff val="6000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669" tIns="37338" rIns="56007" bIns="37338" numCol="1" spcCol="1270" anchor="ctr" anchorCtr="0">
          <a:noAutofit/>
        </a:bodyPr>
        <a:lstStyle/>
        <a:p>
          <a:pPr marL="0" lvl="0" indent="0" algn="ctr" defTabSz="622300">
            <a:lnSpc>
              <a:spcPct val="90000"/>
            </a:lnSpc>
            <a:spcBef>
              <a:spcPct val="0"/>
            </a:spcBef>
            <a:spcAft>
              <a:spcPct val="35000"/>
            </a:spcAft>
            <a:buNone/>
          </a:pPr>
          <a:r>
            <a:rPr lang="fa-IR" sz="1400" b="1" kern="1200" dirty="0">
              <a:solidFill>
                <a:srgbClr val="002060"/>
              </a:solidFill>
              <a:cs typeface="B Nazanin" panose="00000400000000000000" pitchFamily="2" charset="-78"/>
            </a:rPr>
            <a:t>کاربرد</a:t>
          </a:r>
          <a:endParaRPr lang="en-US" sz="1400" b="1" kern="1200" dirty="0">
            <a:solidFill>
              <a:srgbClr val="002060"/>
            </a:solidFill>
            <a:cs typeface="B Nazanin" panose="00000400000000000000" pitchFamily="2" charset="-78"/>
          </a:endParaRPr>
        </a:p>
      </dsp:txBody>
      <dsp:txXfrm rot="10800000">
        <a:off x="4631656" y="1092209"/>
        <a:ext cx="816576" cy="544384"/>
      </dsp:txXfrm>
    </dsp:sp>
    <dsp:sp modelId="{04F108E5-E860-41BB-9B75-7EE70E2A5B7A}">
      <dsp:nvSpPr>
        <dsp:cNvPr id="0" name=""/>
        <dsp:cNvSpPr/>
      </dsp:nvSpPr>
      <dsp:spPr>
        <a:xfrm rot="10800000">
          <a:off x="3270696" y="1092209"/>
          <a:ext cx="1360960" cy="544384"/>
        </a:xfrm>
        <a:prstGeom prst="chevron">
          <a:avLst/>
        </a:prstGeom>
        <a:solidFill>
          <a:schemeClr val="tx1">
            <a:lumMod val="40000"/>
            <a:lumOff val="60000"/>
          </a:schemeClr>
        </a:solidFill>
        <a:ln w="9525" cap="flat" cmpd="sng" algn="ctr">
          <a:solidFill>
            <a:schemeClr val="dk1">
              <a:shade val="95000"/>
              <a:satMod val="105000"/>
            </a:schemeClr>
          </a:solidFill>
          <a:prstDash val="solid"/>
        </a:ln>
        <a:effectLst>
          <a:outerShdw blurRad="40000" dist="23000" dir="5400000" rotWithShape="0">
            <a:srgbClr val="000000">
              <a:alpha val="35000"/>
            </a:srgbClr>
          </a:outerShdw>
        </a:effectLst>
      </dsp:spPr>
      <dsp:style>
        <a:lnRef idx="1">
          <a:schemeClr val="dk1"/>
        </a:lnRef>
        <a:fillRef idx="3">
          <a:schemeClr val="dk1"/>
        </a:fillRef>
        <a:effectRef idx="2">
          <a:schemeClr val="dk1"/>
        </a:effectRef>
        <a:fontRef idx="minor">
          <a:schemeClr val="lt1"/>
        </a:fontRef>
      </dsp:style>
      <dsp:txBody>
        <a:bodyPr spcFirstLastPara="0" vert="horz" wrap="square" lIns="18669" tIns="37338" rIns="56007" bIns="37338" numCol="1" spcCol="1270" anchor="ctr" anchorCtr="0">
          <a:noAutofit/>
        </a:bodyPr>
        <a:lstStyle/>
        <a:p>
          <a:pPr marL="0" lvl="0" indent="0" algn="ctr" defTabSz="622300">
            <a:lnSpc>
              <a:spcPct val="90000"/>
            </a:lnSpc>
            <a:spcBef>
              <a:spcPct val="0"/>
            </a:spcBef>
            <a:spcAft>
              <a:spcPct val="35000"/>
            </a:spcAft>
            <a:buNone/>
          </a:pPr>
          <a:r>
            <a:rPr lang="fa-IR" sz="1400" b="1" kern="1200" dirty="0">
              <a:solidFill>
                <a:srgbClr val="002060"/>
              </a:solidFill>
              <a:cs typeface="B Nazanin" panose="00000400000000000000" pitchFamily="2" charset="-78"/>
            </a:rPr>
            <a:t>روش های تولید</a:t>
          </a:r>
          <a:endParaRPr lang="en-US" sz="1400" b="1" kern="1200" dirty="0">
            <a:solidFill>
              <a:srgbClr val="002060"/>
            </a:solidFill>
            <a:cs typeface="B Nazanin" panose="00000400000000000000" pitchFamily="2" charset="-78"/>
          </a:endParaRPr>
        </a:p>
      </dsp:txBody>
      <dsp:txXfrm rot="10800000">
        <a:off x="3542888" y="1092209"/>
        <a:ext cx="816576" cy="544384"/>
      </dsp:txXfrm>
    </dsp:sp>
    <dsp:sp modelId="{C746960E-B78D-445A-8641-351C6C526219}">
      <dsp:nvSpPr>
        <dsp:cNvPr id="0" name=""/>
        <dsp:cNvSpPr/>
      </dsp:nvSpPr>
      <dsp:spPr>
        <a:xfrm rot="10800000">
          <a:off x="2181927" y="1092209"/>
          <a:ext cx="1360960" cy="544384"/>
        </a:xfrm>
        <a:prstGeom prst="chevron">
          <a:avLst/>
        </a:prstGeom>
        <a:gradFill flip="none" rotWithShape="0">
          <a:gsLst>
            <a:gs pos="0">
              <a:schemeClr val="tx1">
                <a:shade val="30000"/>
                <a:satMod val="115000"/>
              </a:schemeClr>
            </a:gs>
            <a:gs pos="50000">
              <a:schemeClr val="tx1">
                <a:shade val="67500"/>
                <a:satMod val="115000"/>
              </a:schemeClr>
            </a:gs>
            <a:gs pos="100000">
              <a:schemeClr val="tx1">
                <a:shade val="100000"/>
                <a:satMod val="115000"/>
              </a:schemeClr>
            </a:gs>
          </a:gsLst>
          <a:path path="circle">
            <a:fillToRect l="100000" b="100000"/>
          </a:path>
          <a:tileRect t="-100000" r="-100000"/>
        </a:gra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669" tIns="37338" rIns="56007" bIns="37338" numCol="1" spcCol="1270" anchor="ctr" anchorCtr="0">
          <a:noAutofit/>
        </a:bodyPr>
        <a:lstStyle/>
        <a:p>
          <a:pPr marL="0" lvl="0" indent="0" algn="ctr" defTabSz="622300">
            <a:lnSpc>
              <a:spcPct val="90000"/>
            </a:lnSpc>
            <a:spcBef>
              <a:spcPct val="0"/>
            </a:spcBef>
            <a:spcAft>
              <a:spcPct val="35000"/>
            </a:spcAft>
            <a:buNone/>
          </a:pPr>
          <a:r>
            <a:rPr lang="fa-IR" sz="1400" b="1" kern="1200" dirty="0">
              <a:solidFill>
                <a:srgbClr val="002060"/>
              </a:solidFill>
              <a:effectLst>
                <a:outerShdw blurRad="38100" dist="38100" dir="2700000" algn="tl">
                  <a:srgbClr val="000000">
                    <a:alpha val="43137"/>
                  </a:srgbClr>
                </a:outerShdw>
              </a:effectLst>
              <a:cs typeface="B Nazanin" panose="00000400000000000000" pitchFamily="2" charset="-78"/>
            </a:rPr>
            <a:t>بهترین روش تولید</a:t>
          </a:r>
          <a:endParaRPr lang="en-US" sz="1400" b="1" kern="1200" dirty="0">
            <a:solidFill>
              <a:srgbClr val="002060"/>
            </a:solidFill>
            <a:effectLst>
              <a:outerShdw blurRad="38100" dist="38100" dir="2700000" algn="tl">
                <a:srgbClr val="000000">
                  <a:alpha val="43137"/>
                </a:srgbClr>
              </a:outerShdw>
            </a:effectLst>
            <a:cs typeface="B Nazanin" panose="00000400000000000000" pitchFamily="2" charset="-78"/>
          </a:endParaRPr>
        </a:p>
      </dsp:txBody>
      <dsp:txXfrm rot="10800000">
        <a:off x="2454119" y="1092209"/>
        <a:ext cx="816576" cy="544384"/>
      </dsp:txXfrm>
    </dsp:sp>
    <dsp:sp modelId="{182F0344-D6E8-4562-917A-83243013AB1D}">
      <dsp:nvSpPr>
        <dsp:cNvPr id="0" name=""/>
        <dsp:cNvSpPr/>
      </dsp:nvSpPr>
      <dsp:spPr>
        <a:xfrm rot="10800000">
          <a:off x="1093158" y="1092209"/>
          <a:ext cx="1360960" cy="544384"/>
        </a:xfrm>
        <a:prstGeom prst="chevron">
          <a:avLst/>
        </a:prstGeom>
        <a:solidFill>
          <a:schemeClr val="tx1">
            <a:lumMod val="40000"/>
            <a:lumOff val="6000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669" tIns="37338" rIns="56007" bIns="37338" numCol="1" spcCol="1270" anchor="ctr" anchorCtr="0">
          <a:noAutofit/>
        </a:bodyPr>
        <a:lstStyle/>
        <a:p>
          <a:pPr marL="0" lvl="0" indent="0" algn="ctr" defTabSz="622300">
            <a:lnSpc>
              <a:spcPct val="90000"/>
            </a:lnSpc>
            <a:spcBef>
              <a:spcPct val="0"/>
            </a:spcBef>
            <a:spcAft>
              <a:spcPct val="35000"/>
            </a:spcAft>
            <a:buNone/>
          </a:pPr>
          <a:r>
            <a:rPr lang="fa-IR" sz="1400" b="1" kern="1200" dirty="0">
              <a:solidFill>
                <a:srgbClr val="002060"/>
              </a:solidFill>
              <a:cs typeface="B Nazanin" panose="00000400000000000000" pitchFamily="2" charset="-78"/>
            </a:rPr>
            <a:t>بررسی بازار</a:t>
          </a:r>
          <a:endParaRPr lang="en-US" sz="1400" b="1" kern="1200" dirty="0">
            <a:solidFill>
              <a:srgbClr val="002060"/>
            </a:solidFill>
            <a:cs typeface="B Nazanin" panose="00000400000000000000" pitchFamily="2" charset="-78"/>
          </a:endParaRPr>
        </a:p>
      </dsp:txBody>
      <dsp:txXfrm rot="10800000">
        <a:off x="1365350" y="1092209"/>
        <a:ext cx="816576" cy="544384"/>
      </dsp:txXfrm>
    </dsp:sp>
    <dsp:sp modelId="{170D9D3D-373F-4445-9632-F74784FB7EF1}">
      <dsp:nvSpPr>
        <dsp:cNvPr id="0" name=""/>
        <dsp:cNvSpPr/>
      </dsp:nvSpPr>
      <dsp:spPr>
        <a:xfrm rot="10800000">
          <a:off x="4390" y="1092209"/>
          <a:ext cx="1360960" cy="544384"/>
        </a:xfrm>
        <a:prstGeom prst="chevron">
          <a:avLst/>
        </a:prstGeom>
        <a:solidFill>
          <a:schemeClr val="tx1">
            <a:lumMod val="40000"/>
            <a:lumOff val="6000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669" tIns="37338" rIns="56007" bIns="37338" numCol="1" spcCol="1270" anchor="ctr" anchorCtr="0">
          <a:noAutofit/>
        </a:bodyPr>
        <a:lstStyle/>
        <a:p>
          <a:pPr marL="0" lvl="0" indent="0" algn="ctr" defTabSz="622300">
            <a:lnSpc>
              <a:spcPct val="90000"/>
            </a:lnSpc>
            <a:spcBef>
              <a:spcPct val="0"/>
            </a:spcBef>
            <a:spcAft>
              <a:spcPct val="35000"/>
            </a:spcAft>
            <a:buNone/>
          </a:pPr>
          <a:r>
            <a:rPr lang="fa-IR" sz="1400" b="1" kern="1200" dirty="0">
              <a:solidFill>
                <a:srgbClr val="002060"/>
              </a:solidFill>
              <a:cs typeface="B Nazanin" panose="00000400000000000000" pitchFamily="2" charset="-78"/>
            </a:rPr>
            <a:t>محاسبات اقتصادی</a:t>
          </a:r>
          <a:endParaRPr lang="en-US" sz="1400" b="1" kern="1200" dirty="0">
            <a:solidFill>
              <a:srgbClr val="002060"/>
            </a:solidFill>
            <a:cs typeface="B Nazanin" panose="00000400000000000000" pitchFamily="2" charset="-78"/>
          </a:endParaRPr>
        </a:p>
      </dsp:txBody>
      <dsp:txXfrm rot="10800000">
        <a:off x="276582" y="1092209"/>
        <a:ext cx="816576" cy="544384"/>
      </dsp:txXfrm>
    </dsp:sp>
  </dsp:spTree>
</dsp:drawing>
</file>

<file path=ppt/diagrams/drawing3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8829A7-CB7F-45AF-95E0-2E8F40FB30E8}">
      <dsp:nvSpPr>
        <dsp:cNvPr id="0" name=""/>
        <dsp:cNvSpPr/>
      </dsp:nvSpPr>
      <dsp:spPr>
        <a:xfrm rot="10800000">
          <a:off x="7625770" y="1092209"/>
          <a:ext cx="1360960" cy="544384"/>
        </a:xfrm>
        <a:prstGeom prst="homePlate">
          <a:avLst/>
        </a:prstGeom>
        <a:solidFill>
          <a:schemeClr val="tx1">
            <a:lumMod val="40000"/>
            <a:lumOff val="6000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669" tIns="37338" rIns="74676" bIns="37338" numCol="1" spcCol="1270" anchor="ctr" anchorCtr="0">
          <a:noAutofit/>
        </a:bodyPr>
        <a:lstStyle/>
        <a:p>
          <a:pPr marL="0" lvl="0" indent="0" algn="ctr" defTabSz="622300">
            <a:lnSpc>
              <a:spcPct val="90000"/>
            </a:lnSpc>
            <a:spcBef>
              <a:spcPct val="0"/>
            </a:spcBef>
            <a:spcAft>
              <a:spcPct val="35000"/>
            </a:spcAft>
            <a:buNone/>
          </a:pPr>
          <a:r>
            <a:rPr lang="fa-IR" sz="1400" b="1" kern="1200" dirty="0">
              <a:solidFill>
                <a:srgbClr val="002060"/>
              </a:solidFill>
              <a:cs typeface="B Nazanin" panose="00000400000000000000" pitchFamily="2" charset="-78"/>
            </a:rPr>
            <a:t>مقدمه</a:t>
          </a:r>
          <a:endParaRPr lang="en-US" sz="1400" b="1" kern="1200" dirty="0">
            <a:solidFill>
              <a:srgbClr val="002060"/>
            </a:solidFill>
            <a:cs typeface="B Nazanin" panose="00000400000000000000" pitchFamily="2" charset="-78"/>
          </a:endParaRPr>
        </a:p>
      </dsp:txBody>
      <dsp:txXfrm rot="10800000">
        <a:off x="7761866" y="1092209"/>
        <a:ext cx="1224864" cy="544384"/>
      </dsp:txXfrm>
    </dsp:sp>
    <dsp:sp modelId="{2D487051-B733-49A1-B084-6F3D48AD60D0}">
      <dsp:nvSpPr>
        <dsp:cNvPr id="0" name=""/>
        <dsp:cNvSpPr/>
      </dsp:nvSpPr>
      <dsp:spPr>
        <a:xfrm rot="10800000">
          <a:off x="6537002" y="1092209"/>
          <a:ext cx="1360960" cy="544384"/>
        </a:xfrm>
        <a:prstGeom prst="chevron">
          <a:avLst/>
        </a:prstGeom>
        <a:solidFill>
          <a:schemeClr val="tx1">
            <a:lumMod val="40000"/>
            <a:lumOff val="6000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669" tIns="37338" rIns="56007" bIns="37338" numCol="1" spcCol="1270" anchor="ctr" anchorCtr="0">
          <a:noAutofit/>
        </a:bodyPr>
        <a:lstStyle/>
        <a:p>
          <a:pPr marL="0" lvl="0" indent="0" algn="ctr" defTabSz="622300">
            <a:lnSpc>
              <a:spcPct val="90000"/>
            </a:lnSpc>
            <a:spcBef>
              <a:spcPct val="0"/>
            </a:spcBef>
            <a:spcAft>
              <a:spcPct val="35000"/>
            </a:spcAft>
            <a:buNone/>
          </a:pPr>
          <a:r>
            <a:rPr lang="fa-IR" sz="1400" b="1" kern="1200" dirty="0">
              <a:solidFill>
                <a:srgbClr val="002060"/>
              </a:solidFill>
              <a:cs typeface="B Nazanin" panose="00000400000000000000" pitchFamily="2" charset="-78"/>
            </a:rPr>
            <a:t>خواص</a:t>
          </a:r>
          <a:endParaRPr lang="en-US" sz="1400" b="1" kern="1200" dirty="0">
            <a:solidFill>
              <a:srgbClr val="002060"/>
            </a:solidFill>
            <a:cs typeface="B Nazanin" panose="00000400000000000000" pitchFamily="2" charset="-78"/>
          </a:endParaRPr>
        </a:p>
      </dsp:txBody>
      <dsp:txXfrm rot="10800000">
        <a:off x="6809194" y="1092209"/>
        <a:ext cx="816576" cy="544384"/>
      </dsp:txXfrm>
    </dsp:sp>
    <dsp:sp modelId="{0D531496-288A-4A6E-A63D-C15773A9763B}">
      <dsp:nvSpPr>
        <dsp:cNvPr id="0" name=""/>
        <dsp:cNvSpPr/>
      </dsp:nvSpPr>
      <dsp:spPr>
        <a:xfrm rot="10800000">
          <a:off x="5448233" y="1092209"/>
          <a:ext cx="1360960" cy="544384"/>
        </a:xfrm>
        <a:prstGeom prst="chevron">
          <a:avLst/>
        </a:prstGeom>
        <a:solidFill>
          <a:schemeClr val="tx1">
            <a:lumMod val="40000"/>
            <a:lumOff val="6000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669" tIns="37338" rIns="56007" bIns="37338" numCol="1" spcCol="1270" anchor="ctr" anchorCtr="0">
          <a:noAutofit/>
        </a:bodyPr>
        <a:lstStyle/>
        <a:p>
          <a:pPr marL="0" lvl="0" indent="0" algn="ctr" defTabSz="622300">
            <a:lnSpc>
              <a:spcPct val="90000"/>
            </a:lnSpc>
            <a:spcBef>
              <a:spcPct val="0"/>
            </a:spcBef>
            <a:spcAft>
              <a:spcPct val="35000"/>
            </a:spcAft>
            <a:buNone/>
          </a:pPr>
          <a:r>
            <a:rPr lang="fa-IR" sz="1400" b="1" kern="1200" dirty="0">
              <a:solidFill>
                <a:srgbClr val="002060"/>
              </a:solidFill>
              <a:cs typeface="B Nazanin" panose="00000400000000000000" pitchFamily="2" charset="-78"/>
            </a:rPr>
            <a:t>تاریخچه</a:t>
          </a:r>
          <a:endParaRPr lang="en-US" sz="1400" b="1" kern="1200" dirty="0">
            <a:solidFill>
              <a:srgbClr val="002060"/>
            </a:solidFill>
            <a:cs typeface="B Nazanin" panose="00000400000000000000" pitchFamily="2" charset="-78"/>
          </a:endParaRPr>
        </a:p>
      </dsp:txBody>
      <dsp:txXfrm rot="10800000">
        <a:off x="5720425" y="1092209"/>
        <a:ext cx="816576" cy="544384"/>
      </dsp:txXfrm>
    </dsp:sp>
    <dsp:sp modelId="{51EE115F-531D-43A9-9ABF-F7D4196C1C2B}">
      <dsp:nvSpPr>
        <dsp:cNvPr id="0" name=""/>
        <dsp:cNvSpPr/>
      </dsp:nvSpPr>
      <dsp:spPr>
        <a:xfrm rot="10800000">
          <a:off x="4359464" y="1092209"/>
          <a:ext cx="1360960" cy="544384"/>
        </a:xfrm>
        <a:prstGeom prst="chevron">
          <a:avLst/>
        </a:prstGeom>
        <a:solidFill>
          <a:schemeClr val="tx1">
            <a:lumMod val="40000"/>
            <a:lumOff val="6000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669" tIns="37338" rIns="56007" bIns="37338" numCol="1" spcCol="1270" anchor="ctr" anchorCtr="0">
          <a:noAutofit/>
        </a:bodyPr>
        <a:lstStyle/>
        <a:p>
          <a:pPr marL="0" lvl="0" indent="0" algn="ctr" defTabSz="622300">
            <a:lnSpc>
              <a:spcPct val="90000"/>
            </a:lnSpc>
            <a:spcBef>
              <a:spcPct val="0"/>
            </a:spcBef>
            <a:spcAft>
              <a:spcPct val="35000"/>
            </a:spcAft>
            <a:buNone/>
          </a:pPr>
          <a:r>
            <a:rPr lang="fa-IR" sz="1400" b="1" kern="1200" dirty="0">
              <a:solidFill>
                <a:srgbClr val="002060"/>
              </a:solidFill>
              <a:cs typeface="B Nazanin" panose="00000400000000000000" pitchFamily="2" charset="-78"/>
            </a:rPr>
            <a:t>کاربرد</a:t>
          </a:r>
          <a:endParaRPr lang="en-US" sz="1400" b="1" kern="1200" dirty="0">
            <a:solidFill>
              <a:srgbClr val="002060"/>
            </a:solidFill>
            <a:cs typeface="B Nazanin" panose="00000400000000000000" pitchFamily="2" charset="-78"/>
          </a:endParaRPr>
        </a:p>
      </dsp:txBody>
      <dsp:txXfrm rot="10800000">
        <a:off x="4631656" y="1092209"/>
        <a:ext cx="816576" cy="544384"/>
      </dsp:txXfrm>
    </dsp:sp>
    <dsp:sp modelId="{04F108E5-E860-41BB-9B75-7EE70E2A5B7A}">
      <dsp:nvSpPr>
        <dsp:cNvPr id="0" name=""/>
        <dsp:cNvSpPr/>
      </dsp:nvSpPr>
      <dsp:spPr>
        <a:xfrm rot="10800000">
          <a:off x="3270696" y="1092209"/>
          <a:ext cx="1360960" cy="544384"/>
        </a:xfrm>
        <a:prstGeom prst="chevron">
          <a:avLst/>
        </a:prstGeom>
        <a:solidFill>
          <a:schemeClr val="tx1">
            <a:lumMod val="40000"/>
            <a:lumOff val="60000"/>
          </a:schemeClr>
        </a:solidFill>
        <a:ln w="9525" cap="flat" cmpd="sng" algn="ctr">
          <a:solidFill>
            <a:schemeClr val="dk1">
              <a:shade val="95000"/>
              <a:satMod val="105000"/>
            </a:schemeClr>
          </a:solidFill>
          <a:prstDash val="solid"/>
        </a:ln>
        <a:effectLst>
          <a:outerShdw blurRad="40000" dist="23000" dir="5400000" rotWithShape="0">
            <a:srgbClr val="000000">
              <a:alpha val="35000"/>
            </a:srgbClr>
          </a:outerShdw>
        </a:effectLst>
      </dsp:spPr>
      <dsp:style>
        <a:lnRef idx="1">
          <a:schemeClr val="dk1"/>
        </a:lnRef>
        <a:fillRef idx="3">
          <a:schemeClr val="dk1"/>
        </a:fillRef>
        <a:effectRef idx="2">
          <a:schemeClr val="dk1"/>
        </a:effectRef>
        <a:fontRef idx="minor">
          <a:schemeClr val="lt1"/>
        </a:fontRef>
      </dsp:style>
      <dsp:txBody>
        <a:bodyPr spcFirstLastPara="0" vert="horz" wrap="square" lIns="18669" tIns="37338" rIns="56007" bIns="37338" numCol="1" spcCol="1270" anchor="ctr" anchorCtr="0">
          <a:noAutofit/>
        </a:bodyPr>
        <a:lstStyle/>
        <a:p>
          <a:pPr marL="0" lvl="0" indent="0" algn="ctr" defTabSz="622300">
            <a:lnSpc>
              <a:spcPct val="90000"/>
            </a:lnSpc>
            <a:spcBef>
              <a:spcPct val="0"/>
            </a:spcBef>
            <a:spcAft>
              <a:spcPct val="35000"/>
            </a:spcAft>
            <a:buNone/>
          </a:pPr>
          <a:r>
            <a:rPr lang="fa-IR" sz="1400" b="1" kern="1200" dirty="0">
              <a:solidFill>
                <a:srgbClr val="002060"/>
              </a:solidFill>
              <a:cs typeface="B Nazanin" panose="00000400000000000000" pitchFamily="2" charset="-78"/>
            </a:rPr>
            <a:t>روش های تولید</a:t>
          </a:r>
          <a:endParaRPr lang="en-US" sz="1400" b="1" kern="1200" dirty="0">
            <a:solidFill>
              <a:srgbClr val="002060"/>
            </a:solidFill>
            <a:cs typeface="B Nazanin" panose="00000400000000000000" pitchFamily="2" charset="-78"/>
          </a:endParaRPr>
        </a:p>
      </dsp:txBody>
      <dsp:txXfrm rot="10800000">
        <a:off x="3542888" y="1092209"/>
        <a:ext cx="816576" cy="544384"/>
      </dsp:txXfrm>
    </dsp:sp>
    <dsp:sp modelId="{C746960E-B78D-445A-8641-351C6C526219}">
      <dsp:nvSpPr>
        <dsp:cNvPr id="0" name=""/>
        <dsp:cNvSpPr/>
      </dsp:nvSpPr>
      <dsp:spPr>
        <a:xfrm rot="10800000">
          <a:off x="2181927" y="1092209"/>
          <a:ext cx="1360960" cy="544384"/>
        </a:xfrm>
        <a:prstGeom prst="chevron">
          <a:avLst/>
        </a:prstGeom>
        <a:gradFill flip="none" rotWithShape="0">
          <a:gsLst>
            <a:gs pos="0">
              <a:schemeClr val="tx1">
                <a:shade val="30000"/>
                <a:satMod val="115000"/>
              </a:schemeClr>
            </a:gs>
            <a:gs pos="50000">
              <a:schemeClr val="tx1">
                <a:shade val="67500"/>
                <a:satMod val="115000"/>
              </a:schemeClr>
            </a:gs>
            <a:gs pos="100000">
              <a:schemeClr val="tx1">
                <a:shade val="100000"/>
                <a:satMod val="115000"/>
              </a:schemeClr>
            </a:gs>
          </a:gsLst>
          <a:path path="circle">
            <a:fillToRect l="100000" b="100000"/>
          </a:path>
          <a:tileRect t="-100000" r="-100000"/>
        </a:gra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669" tIns="37338" rIns="56007" bIns="37338" numCol="1" spcCol="1270" anchor="ctr" anchorCtr="0">
          <a:noAutofit/>
        </a:bodyPr>
        <a:lstStyle/>
        <a:p>
          <a:pPr marL="0" lvl="0" indent="0" algn="ctr" defTabSz="622300">
            <a:lnSpc>
              <a:spcPct val="90000"/>
            </a:lnSpc>
            <a:spcBef>
              <a:spcPct val="0"/>
            </a:spcBef>
            <a:spcAft>
              <a:spcPct val="35000"/>
            </a:spcAft>
            <a:buNone/>
          </a:pPr>
          <a:r>
            <a:rPr lang="fa-IR" sz="1400" b="1" kern="1200" dirty="0">
              <a:solidFill>
                <a:srgbClr val="002060"/>
              </a:solidFill>
              <a:effectLst>
                <a:outerShdw blurRad="38100" dist="38100" dir="2700000" algn="tl">
                  <a:srgbClr val="000000">
                    <a:alpha val="43137"/>
                  </a:srgbClr>
                </a:outerShdw>
              </a:effectLst>
              <a:cs typeface="B Nazanin" panose="00000400000000000000" pitchFamily="2" charset="-78"/>
            </a:rPr>
            <a:t>بهترین روش تولید</a:t>
          </a:r>
          <a:endParaRPr lang="en-US" sz="1400" b="1" kern="1200" dirty="0">
            <a:solidFill>
              <a:srgbClr val="002060"/>
            </a:solidFill>
            <a:effectLst>
              <a:outerShdw blurRad="38100" dist="38100" dir="2700000" algn="tl">
                <a:srgbClr val="000000">
                  <a:alpha val="43137"/>
                </a:srgbClr>
              </a:outerShdw>
            </a:effectLst>
            <a:cs typeface="B Nazanin" panose="00000400000000000000" pitchFamily="2" charset="-78"/>
          </a:endParaRPr>
        </a:p>
      </dsp:txBody>
      <dsp:txXfrm rot="10800000">
        <a:off x="2454119" y="1092209"/>
        <a:ext cx="816576" cy="544384"/>
      </dsp:txXfrm>
    </dsp:sp>
    <dsp:sp modelId="{182F0344-D6E8-4562-917A-83243013AB1D}">
      <dsp:nvSpPr>
        <dsp:cNvPr id="0" name=""/>
        <dsp:cNvSpPr/>
      </dsp:nvSpPr>
      <dsp:spPr>
        <a:xfrm rot="10800000">
          <a:off x="1093158" y="1092209"/>
          <a:ext cx="1360960" cy="544384"/>
        </a:xfrm>
        <a:prstGeom prst="chevron">
          <a:avLst/>
        </a:prstGeom>
        <a:solidFill>
          <a:schemeClr val="tx1">
            <a:lumMod val="40000"/>
            <a:lumOff val="6000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669" tIns="37338" rIns="56007" bIns="37338" numCol="1" spcCol="1270" anchor="ctr" anchorCtr="0">
          <a:noAutofit/>
        </a:bodyPr>
        <a:lstStyle/>
        <a:p>
          <a:pPr marL="0" lvl="0" indent="0" algn="ctr" defTabSz="622300">
            <a:lnSpc>
              <a:spcPct val="90000"/>
            </a:lnSpc>
            <a:spcBef>
              <a:spcPct val="0"/>
            </a:spcBef>
            <a:spcAft>
              <a:spcPct val="35000"/>
            </a:spcAft>
            <a:buNone/>
          </a:pPr>
          <a:r>
            <a:rPr lang="fa-IR" sz="1400" b="1" kern="1200" dirty="0">
              <a:solidFill>
                <a:srgbClr val="002060"/>
              </a:solidFill>
              <a:cs typeface="B Nazanin" panose="00000400000000000000" pitchFamily="2" charset="-78"/>
            </a:rPr>
            <a:t>بررسی بازار</a:t>
          </a:r>
          <a:endParaRPr lang="en-US" sz="1400" b="1" kern="1200" dirty="0">
            <a:solidFill>
              <a:srgbClr val="002060"/>
            </a:solidFill>
            <a:cs typeface="B Nazanin" panose="00000400000000000000" pitchFamily="2" charset="-78"/>
          </a:endParaRPr>
        </a:p>
      </dsp:txBody>
      <dsp:txXfrm rot="10800000">
        <a:off x="1365350" y="1092209"/>
        <a:ext cx="816576" cy="544384"/>
      </dsp:txXfrm>
    </dsp:sp>
    <dsp:sp modelId="{170D9D3D-373F-4445-9632-F74784FB7EF1}">
      <dsp:nvSpPr>
        <dsp:cNvPr id="0" name=""/>
        <dsp:cNvSpPr/>
      </dsp:nvSpPr>
      <dsp:spPr>
        <a:xfrm rot="10800000">
          <a:off x="4390" y="1092209"/>
          <a:ext cx="1360960" cy="544384"/>
        </a:xfrm>
        <a:prstGeom prst="chevron">
          <a:avLst/>
        </a:prstGeom>
        <a:solidFill>
          <a:schemeClr val="tx1">
            <a:lumMod val="40000"/>
            <a:lumOff val="6000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669" tIns="37338" rIns="56007" bIns="37338" numCol="1" spcCol="1270" anchor="ctr" anchorCtr="0">
          <a:noAutofit/>
        </a:bodyPr>
        <a:lstStyle/>
        <a:p>
          <a:pPr marL="0" lvl="0" indent="0" algn="ctr" defTabSz="622300">
            <a:lnSpc>
              <a:spcPct val="90000"/>
            </a:lnSpc>
            <a:spcBef>
              <a:spcPct val="0"/>
            </a:spcBef>
            <a:spcAft>
              <a:spcPct val="35000"/>
            </a:spcAft>
            <a:buNone/>
          </a:pPr>
          <a:r>
            <a:rPr lang="fa-IR" sz="1400" b="1" kern="1200" dirty="0">
              <a:solidFill>
                <a:srgbClr val="002060"/>
              </a:solidFill>
              <a:cs typeface="B Nazanin" panose="00000400000000000000" pitchFamily="2" charset="-78"/>
            </a:rPr>
            <a:t>محاسبات اقتصادی</a:t>
          </a:r>
          <a:endParaRPr lang="en-US" sz="1400" b="1" kern="1200" dirty="0">
            <a:solidFill>
              <a:srgbClr val="002060"/>
            </a:solidFill>
            <a:cs typeface="B Nazanin" panose="00000400000000000000" pitchFamily="2" charset="-78"/>
          </a:endParaRPr>
        </a:p>
      </dsp:txBody>
      <dsp:txXfrm rot="10800000">
        <a:off x="276582" y="1092209"/>
        <a:ext cx="816576" cy="544384"/>
      </dsp:txXfrm>
    </dsp:sp>
  </dsp:spTree>
</dsp:drawing>
</file>

<file path=ppt/diagrams/drawing3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8829A7-CB7F-45AF-95E0-2E8F40FB30E8}">
      <dsp:nvSpPr>
        <dsp:cNvPr id="0" name=""/>
        <dsp:cNvSpPr/>
      </dsp:nvSpPr>
      <dsp:spPr>
        <a:xfrm rot="10800000">
          <a:off x="7625770" y="1092209"/>
          <a:ext cx="1360960" cy="544384"/>
        </a:xfrm>
        <a:prstGeom prst="homePlate">
          <a:avLst/>
        </a:prstGeom>
        <a:solidFill>
          <a:schemeClr val="tx1">
            <a:lumMod val="40000"/>
            <a:lumOff val="6000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669" tIns="37338" rIns="74676" bIns="37338" numCol="1" spcCol="1270" anchor="ctr" anchorCtr="0">
          <a:noAutofit/>
        </a:bodyPr>
        <a:lstStyle/>
        <a:p>
          <a:pPr marL="0" lvl="0" indent="0" algn="ctr" defTabSz="622300">
            <a:lnSpc>
              <a:spcPct val="90000"/>
            </a:lnSpc>
            <a:spcBef>
              <a:spcPct val="0"/>
            </a:spcBef>
            <a:spcAft>
              <a:spcPct val="35000"/>
            </a:spcAft>
            <a:buNone/>
          </a:pPr>
          <a:r>
            <a:rPr lang="fa-IR" sz="1400" b="1" kern="1200">
              <a:solidFill>
                <a:srgbClr val="002060"/>
              </a:solidFill>
              <a:cs typeface="B Nazanin" panose="00000400000000000000" pitchFamily="2" charset="-78"/>
            </a:rPr>
            <a:t>مقدمه</a:t>
          </a:r>
          <a:endParaRPr lang="en-US" sz="1400" b="1" kern="1200" dirty="0">
            <a:solidFill>
              <a:srgbClr val="002060"/>
            </a:solidFill>
            <a:cs typeface="B Nazanin" panose="00000400000000000000" pitchFamily="2" charset="-78"/>
          </a:endParaRPr>
        </a:p>
      </dsp:txBody>
      <dsp:txXfrm rot="10800000">
        <a:off x="7761866" y="1092209"/>
        <a:ext cx="1224864" cy="544384"/>
      </dsp:txXfrm>
    </dsp:sp>
    <dsp:sp modelId="{2D487051-B733-49A1-B084-6F3D48AD60D0}">
      <dsp:nvSpPr>
        <dsp:cNvPr id="0" name=""/>
        <dsp:cNvSpPr/>
      </dsp:nvSpPr>
      <dsp:spPr>
        <a:xfrm rot="10800000">
          <a:off x="6537002" y="1092209"/>
          <a:ext cx="1360960" cy="544384"/>
        </a:xfrm>
        <a:prstGeom prst="chevron">
          <a:avLst/>
        </a:prstGeom>
        <a:solidFill>
          <a:schemeClr val="tx1">
            <a:lumMod val="40000"/>
            <a:lumOff val="6000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669" tIns="37338" rIns="56007" bIns="37338" numCol="1" spcCol="1270" anchor="ctr" anchorCtr="0">
          <a:noAutofit/>
        </a:bodyPr>
        <a:lstStyle/>
        <a:p>
          <a:pPr marL="0" lvl="0" indent="0" algn="ctr" defTabSz="622300">
            <a:lnSpc>
              <a:spcPct val="90000"/>
            </a:lnSpc>
            <a:spcBef>
              <a:spcPct val="0"/>
            </a:spcBef>
            <a:spcAft>
              <a:spcPct val="35000"/>
            </a:spcAft>
            <a:buNone/>
          </a:pPr>
          <a:r>
            <a:rPr lang="fa-IR" sz="1400" b="1" kern="1200">
              <a:solidFill>
                <a:srgbClr val="002060"/>
              </a:solidFill>
              <a:cs typeface="B Nazanin" panose="00000400000000000000" pitchFamily="2" charset="-78"/>
            </a:rPr>
            <a:t>خواص</a:t>
          </a:r>
          <a:endParaRPr lang="en-US" sz="1400" b="1" kern="1200" dirty="0">
            <a:solidFill>
              <a:srgbClr val="002060"/>
            </a:solidFill>
            <a:cs typeface="B Nazanin" panose="00000400000000000000" pitchFamily="2" charset="-78"/>
          </a:endParaRPr>
        </a:p>
      </dsp:txBody>
      <dsp:txXfrm rot="10800000">
        <a:off x="6809194" y="1092209"/>
        <a:ext cx="816576" cy="544384"/>
      </dsp:txXfrm>
    </dsp:sp>
    <dsp:sp modelId="{0D531496-288A-4A6E-A63D-C15773A9763B}">
      <dsp:nvSpPr>
        <dsp:cNvPr id="0" name=""/>
        <dsp:cNvSpPr/>
      </dsp:nvSpPr>
      <dsp:spPr>
        <a:xfrm rot="10800000">
          <a:off x="5448233" y="1092209"/>
          <a:ext cx="1360960" cy="544384"/>
        </a:xfrm>
        <a:prstGeom prst="chevron">
          <a:avLst/>
        </a:prstGeom>
        <a:solidFill>
          <a:schemeClr val="tx1">
            <a:lumMod val="40000"/>
            <a:lumOff val="6000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669" tIns="37338" rIns="56007" bIns="37338" numCol="1" spcCol="1270" anchor="ctr" anchorCtr="0">
          <a:noAutofit/>
        </a:bodyPr>
        <a:lstStyle/>
        <a:p>
          <a:pPr marL="0" lvl="0" indent="0" algn="ctr" defTabSz="622300">
            <a:lnSpc>
              <a:spcPct val="90000"/>
            </a:lnSpc>
            <a:spcBef>
              <a:spcPct val="0"/>
            </a:spcBef>
            <a:spcAft>
              <a:spcPct val="35000"/>
            </a:spcAft>
            <a:buNone/>
          </a:pPr>
          <a:r>
            <a:rPr lang="fa-IR" sz="1400" b="1" kern="1200">
              <a:solidFill>
                <a:srgbClr val="002060"/>
              </a:solidFill>
              <a:cs typeface="B Nazanin" panose="00000400000000000000" pitchFamily="2" charset="-78"/>
            </a:rPr>
            <a:t>تاریخچه</a:t>
          </a:r>
          <a:endParaRPr lang="en-US" sz="1400" b="1" kern="1200" dirty="0">
            <a:solidFill>
              <a:srgbClr val="002060"/>
            </a:solidFill>
            <a:cs typeface="B Nazanin" panose="00000400000000000000" pitchFamily="2" charset="-78"/>
          </a:endParaRPr>
        </a:p>
      </dsp:txBody>
      <dsp:txXfrm rot="10800000">
        <a:off x="5720425" y="1092209"/>
        <a:ext cx="816576" cy="544384"/>
      </dsp:txXfrm>
    </dsp:sp>
    <dsp:sp modelId="{51EE115F-531D-43A9-9ABF-F7D4196C1C2B}">
      <dsp:nvSpPr>
        <dsp:cNvPr id="0" name=""/>
        <dsp:cNvSpPr/>
      </dsp:nvSpPr>
      <dsp:spPr>
        <a:xfrm rot="10800000">
          <a:off x="4359464" y="1092209"/>
          <a:ext cx="1360960" cy="544384"/>
        </a:xfrm>
        <a:prstGeom prst="chevron">
          <a:avLst/>
        </a:prstGeom>
        <a:solidFill>
          <a:schemeClr val="tx1">
            <a:lumMod val="40000"/>
            <a:lumOff val="6000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669" tIns="37338" rIns="56007" bIns="37338" numCol="1" spcCol="1270" anchor="ctr" anchorCtr="0">
          <a:noAutofit/>
        </a:bodyPr>
        <a:lstStyle/>
        <a:p>
          <a:pPr marL="0" lvl="0" indent="0" algn="ctr" defTabSz="622300">
            <a:lnSpc>
              <a:spcPct val="90000"/>
            </a:lnSpc>
            <a:spcBef>
              <a:spcPct val="0"/>
            </a:spcBef>
            <a:spcAft>
              <a:spcPct val="35000"/>
            </a:spcAft>
            <a:buNone/>
          </a:pPr>
          <a:r>
            <a:rPr lang="fa-IR" sz="1400" b="1" kern="1200">
              <a:solidFill>
                <a:srgbClr val="002060"/>
              </a:solidFill>
              <a:cs typeface="B Nazanin" panose="00000400000000000000" pitchFamily="2" charset="-78"/>
            </a:rPr>
            <a:t>کاربرد</a:t>
          </a:r>
          <a:endParaRPr lang="en-US" sz="1400" b="1" kern="1200" dirty="0">
            <a:solidFill>
              <a:srgbClr val="002060"/>
            </a:solidFill>
            <a:cs typeface="B Nazanin" panose="00000400000000000000" pitchFamily="2" charset="-78"/>
          </a:endParaRPr>
        </a:p>
      </dsp:txBody>
      <dsp:txXfrm rot="10800000">
        <a:off x="4631656" y="1092209"/>
        <a:ext cx="816576" cy="544384"/>
      </dsp:txXfrm>
    </dsp:sp>
    <dsp:sp modelId="{04F108E5-E860-41BB-9B75-7EE70E2A5B7A}">
      <dsp:nvSpPr>
        <dsp:cNvPr id="0" name=""/>
        <dsp:cNvSpPr/>
      </dsp:nvSpPr>
      <dsp:spPr>
        <a:xfrm rot="10800000">
          <a:off x="3270696" y="1092209"/>
          <a:ext cx="1360960" cy="544384"/>
        </a:xfrm>
        <a:prstGeom prst="chevron">
          <a:avLst/>
        </a:prstGeom>
        <a:solidFill>
          <a:schemeClr val="tx1">
            <a:lumMod val="40000"/>
            <a:lumOff val="60000"/>
          </a:schemeClr>
        </a:solidFill>
        <a:ln w="9525" cap="flat" cmpd="sng" algn="ctr">
          <a:solidFill>
            <a:schemeClr val="dk1">
              <a:shade val="95000"/>
              <a:satMod val="105000"/>
            </a:schemeClr>
          </a:solidFill>
          <a:prstDash val="solid"/>
        </a:ln>
        <a:effectLst>
          <a:outerShdw blurRad="40000" dist="23000" dir="5400000" rotWithShape="0">
            <a:srgbClr val="000000">
              <a:alpha val="35000"/>
            </a:srgbClr>
          </a:outerShdw>
        </a:effectLst>
      </dsp:spPr>
      <dsp:style>
        <a:lnRef idx="1">
          <a:schemeClr val="dk1"/>
        </a:lnRef>
        <a:fillRef idx="3">
          <a:schemeClr val="dk1"/>
        </a:fillRef>
        <a:effectRef idx="2">
          <a:schemeClr val="dk1"/>
        </a:effectRef>
        <a:fontRef idx="minor">
          <a:schemeClr val="lt1"/>
        </a:fontRef>
      </dsp:style>
      <dsp:txBody>
        <a:bodyPr spcFirstLastPara="0" vert="horz" wrap="square" lIns="18669" tIns="37338" rIns="56007" bIns="37338" numCol="1" spcCol="1270" anchor="ctr" anchorCtr="0">
          <a:noAutofit/>
        </a:bodyPr>
        <a:lstStyle/>
        <a:p>
          <a:pPr marL="0" lvl="0" indent="0" algn="ctr" defTabSz="622300">
            <a:lnSpc>
              <a:spcPct val="90000"/>
            </a:lnSpc>
            <a:spcBef>
              <a:spcPct val="0"/>
            </a:spcBef>
            <a:spcAft>
              <a:spcPct val="35000"/>
            </a:spcAft>
            <a:buNone/>
          </a:pPr>
          <a:r>
            <a:rPr lang="fa-IR" sz="1400" b="1" kern="1200">
              <a:solidFill>
                <a:srgbClr val="002060"/>
              </a:solidFill>
              <a:cs typeface="B Nazanin" panose="00000400000000000000" pitchFamily="2" charset="-78"/>
            </a:rPr>
            <a:t>روش های تولید</a:t>
          </a:r>
          <a:endParaRPr lang="en-US" sz="1400" b="1" kern="1200" dirty="0">
            <a:solidFill>
              <a:srgbClr val="002060"/>
            </a:solidFill>
            <a:cs typeface="B Nazanin" panose="00000400000000000000" pitchFamily="2" charset="-78"/>
          </a:endParaRPr>
        </a:p>
      </dsp:txBody>
      <dsp:txXfrm rot="10800000">
        <a:off x="3542888" y="1092209"/>
        <a:ext cx="816576" cy="544384"/>
      </dsp:txXfrm>
    </dsp:sp>
    <dsp:sp modelId="{C746960E-B78D-445A-8641-351C6C526219}">
      <dsp:nvSpPr>
        <dsp:cNvPr id="0" name=""/>
        <dsp:cNvSpPr/>
      </dsp:nvSpPr>
      <dsp:spPr>
        <a:xfrm rot="10800000">
          <a:off x="2181927" y="1092209"/>
          <a:ext cx="1360960" cy="544384"/>
        </a:xfrm>
        <a:prstGeom prst="chevron">
          <a:avLst/>
        </a:prstGeom>
        <a:solidFill>
          <a:schemeClr val="tx1">
            <a:lumMod val="40000"/>
            <a:lumOff val="6000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669" tIns="37338" rIns="56007" bIns="37338" numCol="1" spcCol="1270" anchor="ctr" anchorCtr="0">
          <a:noAutofit/>
        </a:bodyPr>
        <a:lstStyle/>
        <a:p>
          <a:pPr marL="0" lvl="0" indent="0" algn="ctr" defTabSz="622300">
            <a:lnSpc>
              <a:spcPct val="90000"/>
            </a:lnSpc>
            <a:spcBef>
              <a:spcPct val="0"/>
            </a:spcBef>
            <a:spcAft>
              <a:spcPct val="35000"/>
            </a:spcAft>
            <a:buNone/>
          </a:pPr>
          <a:r>
            <a:rPr lang="fa-IR" sz="1400" b="1" kern="1200">
              <a:solidFill>
                <a:srgbClr val="002060"/>
              </a:solidFill>
              <a:effectLst>
                <a:outerShdw blurRad="38100" dist="38100" dir="2700000" algn="tl">
                  <a:srgbClr val="000000">
                    <a:alpha val="43137"/>
                  </a:srgbClr>
                </a:outerShdw>
              </a:effectLst>
              <a:cs typeface="B Nazanin" panose="00000400000000000000" pitchFamily="2" charset="-78"/>
            </a:rPr>
            <a:t>بهترین روش تولید</a:t>
          </a:r>
          <a:endParaRPr lang="en-US" sz="1400" b="1" kern="1200" dirty="0">
            <a:solidFill>
              <a:srgbClr val="002060"/>
            </a:solidFill>
            <a:effectLst>
              <a:outerShdw blurRad="38100" dist="38100" dir="2700000" algn="tl">
                <a:srgbClr val="000000">
                  <a:alpha val="43137"/>
                </a:srgbClr>
              </a:outerShdw>
            </a:effectLst>
            <a:cs typeface="B Nazanin" panose="00000400000000000000" pitchFamily="2" charset="-78"/>
          </a:endParaRPr>
        </a:p>
      </dsp:txBody>
      <dsp:txXfrm rot="10800000">
        <a:off x="2454119" y="1092209"/>
        <a:ext cx="816576" cy="544384"/>
      </dsp:txXfrm>
    </dsp:sp>
    <dsp:sp modelId="{182F0344-D6E8-4562-917A-83243013AB1D}">
      <dsp:nvSpPr>
        <dsp:cNvPr id="0" name=""/>
        <dsp:cNvSpPr/>
      </dsp:nvSpPr>
      <dsp:spPr>
        <a:xfrm rot="10800000">
          <a:off x="1093158" y="1092209"/>
          <a:ext cx="1360960" cy="544384"/>
        </a:xfrm>
        <a:prstGeom prst="chevron">
          <a:avLst/>
        </a:prstGeom>
        <a:gradFill flip="none" rotWithShape="0">
          <a:gsLst>
            <a:gs pos="0">
              <a:srgbClr val="F2B900">
                <a:shade val="30000"/>
                <a:satMod val="115000"/>
              </a:srgbClr>
            </a:gs>
            <a:gs pos="50000">
              <a:srgbClr val="F2B900">
                <a:shade val="67500"/>
                <a:satMod val="115000"/>
              </a:srgbClr>
            </a:gs>
            <a:gs pos="100000">
              <a:srgbClr val="F2B900">
                <a:shade val="100000"/>
                <a:satMod val="115000"/>
              </a:srgbClr>
            </a:gs>
          </a:gsLst>
          <a:path path="circle">
            <a:fillToRect l="100000" t="100000"/>
          </a:path>
          <a:tileRect r="-100000" b="-100000"/>
        </a:gra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669" tIns="37338" rIns="56007" bIns="37338" numCol="1" spcCol="1270" anchor="ctr" anchorCtr="0">
          <a:noAutofit/>
        </a:bodyPr>
        <a:lstStyle/>
        <a:p>
          <a:pPr marL="0" lvl="0" indent="0" algn="ctr" defTabSz="622300">
            <a:lnSpc>
              <a:spcPct val="90000"/>
            </a:lnSpc>
            <a:spcBef>
              <a:spcPct val="0"/>
            </a:spcBef>
            <a:spcAft>
              <a:spcPct val="35000"/>
            </a:spcAft>
            <a:buNone/>
          </a:pPr>
          <a:r>
            <a:rPr lang="fa-IR" sz="1400" b="1" kern="1200" dirty="0">
              <a:solidFill>
                <a:srgbClr val="002060"/>
              </a:solidFill>
              <a:cs typeface="B Nazanin" panose="00000400000000000000" pitchFamily="2" charset="-78"/>
            </a:rPr>
            <a:t>بررسی بازار</a:t>
          </a:r>
          <a:endParaRPr lang="en-US" sz="1400" b="1" kern="1200" dirty="0">
            <a:solidFill>
              <a:srgbClr val="002060"/>
            </a:solidFill>
            <a:cs typeface="B Nazanin" panose="00000400000000000000" pitchFamily="2" charset="-78"/>
          </a:endParaRPr>
        </a:p>
      </dsp:txBody>
      <dsp:txXfrm rot="10800000">
        <a:off x="1365350" y="1092209"/>
        <a:ext cx="816576" cy="544384"/>
      </dsp:txXfrm>
    </dsp:sp>
    <dsp:sp modelId="{170D9D3D-373F-4445-9632-F74784FB7EF1}">
      <dsp:nvSpPr>
        <dsp:cNvPr id="0" name=""/>
        <dsp:cNvSpPr/>
      </dsp:nvSpPr>
      <dsp:spPr>
        <a:xfrm rot="10800000">
          <a:off x="4390" y="1092209"/>
          <a:ext cx="1360960" cy="544384"/>
        </a:xfrm>
        <a:prstGeom prst="chevron">
          <a:avLst/>
        </a:prstGeom>
        <a:solidFill>
          <a:schemeClr val="tx1">
            <a:lumMod val="40000"/>
            <a:lumOff val="6000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669" tIns="37338" rIns="56007" bIns="37338" numCol="1" spcCol="1270" anchor="ctr" anchorCtr="0">
          <a:noAutofit/>
        </a:bodyPr>
        <a:lstStyle/>
        <a:p>
          <a:pPr marL="0" lvl="0" indent="0" algn="ctr" defTabSz="622300">
            <a:lnSpc>
              <a:spcPct val="90000"/>
            </a:lnSpc>
            <a:spcBef>
              <a:spcPct val="0"/>
            </a:spcBef>
            <a:spcAft>
              <a:spcPct val="35000"/>
            </a:spcAft>
            <a:buNone/>
          </a:pPr>
          <a:r>
            <a:rPr lang="fa-IR" sz="1400" b="1" kern="1200">
              <a:solidFill>
                <a:srgbClr val="002060"/>
              </a:solidFill>
              <a:cs typeface="B Nazanin" panose="00000400000000000000" pitchFamily="2" charset="-78"/>
            </a:rPr>
            <a:t>محاسبات اقتصادی</a:t>
          </a:r>
          <a:endParaRPr lang="en-US" sz="1400" b="1" kern="1200" dirty="0">
            <a:solidFill>
              <a:srgbClr val="002060"/>
            </a:solidFill>
            <a:cs typeface="B Nazanin" panose="00000400000000000000" pitchFamily="2" charset="-78"/>
          </a:endParaRPr>
        </a:p>
      </dsp:txBody>
      <dsp:txXfrm rot="10800000">
        <a:off x="276582" y="1092209"/>
        <a:ext cx="816576" cy="544384"/>
      </dsp:txXfrm>
    </dsp:sp>
  </dsp:spTree>
</dsp:drawing>
</file>

<file path=ppt/diagrams/drawing3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8829A7-CB7F-45AF-95E0-2E8F40FB30E8}">
      <dsp:nvSpPr>
        <dsp:cNvPr id="0" name=""/>
        <dsp:cNvSpPr/>
      </dsp:nvSpPr>
      <dsp:spPr>
        <a:xfrm rot="10800000">
          <a:off x="7625770" y="1092209"/>
          <a:ext cx="1360960" cy="544384"/>
        </a:xfrm>
        <a:prstGeom prst="homePlate">
          <a:avLst/>
        </a:prstGeom>
        <a:solidFill>
          <a:schemeClr val="tx1">
            <a:lumMod val="40000"/>
            <a:lumOff val="6000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669" tIns="37338" rIns="74676" bIns="37338" numCol="1" spcCol="1270" anchor="ctr" anchorCtr="0">
          <a:noAutofit/>
        </a:bodyPr>
        <a:lstStyle/>
        <a:p>
          <a:pPr marL="0" lvl="0" indent="0" algn="ctr" defTabSz="622300">
            <a:lnSpc>
              <a:spcPct val="90000"/>
            </a:lnSpc>
            <a:spcBef>
              <a:spcPct val="0"/>
            </a:spcBef>
            <a:spcAft>
              <a:spcPct val="35000"/>
            </a:spcAft>
            <a:buNone/>
          </a:pPr>
          <a:r>
            <a:rPr lang="fa-IR" sz="1400" b="1" kern="1200">
              <a:solidFill>
                <a:srgbClr val="002060"/>
              </a:solidFill>
              <a:cs typeface="B Nazanin" panose="00000400000000000000" pitchFamily="2" charset="-78"/>
            </a:rPr>
            <a:t>مقدمه</a:t>
          </a:r>
          <a:endParaRPr lang="en-US" sz="1400" b="1" kern="1200" dirty="0">
            <a:solidFill>
              <a:srgbClr val="002060"/>
            </a:solidFill>
            <a:cs typeface="B Nazanin" panose="00000400000000000000" pitchFamily="2" charset="-78"/>
          </a:endParaRPr>
        </a:p>
      </dsp:txBody>
      <dsp:txXfrm rot="10800000">
        <a:off x="7761866" y="1092209"/>
        <a:ext cx="1224864" cy="544384"/>
      </dsp:txXfrm>
    </dsp:sp>
    <dsp:sp modelId="{2D487051-B733-49A1-B084-6F3D48AD60D0}">
      <dsp:nvSpPr>
        <dsp:cNvPr id="0" name=""/>
        <dsp:cNvSpPr/>
      </dsp:nvSpPr>
      <dsp:spPr>
        <a:xfrm rot="10800000">
          <a:off x="6537002" y="1092209"/>
          <a:ext cx="1360960" cy="544384"/>
        </a:xfrm>
        <a:prstGeom prst="chevron">
          <a:avLst/>
        </a:prstGeom>
        <a:solidFill>
          <a:schemeClr val="tx1">
            <a:lumMod val="40000"/>
            <a:lumOff val="6000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669" tIns="37338" rIns="56007" bIns="37338" numCol="1" spcCol="1270" anchor="ctr" anchorCtr="0">
          <a:noAutofit/>
        </a:bodyPr>
        <a:lstStyle/>
        <a:p>
          <a:pPr marL="0" lvl="0" indent="0" algn="ctr" defTabSz="622300">
            <a:lnSpc>
              <a:spcPct val="90000"/>
            </a:lnSpc>
            <a:spcBef>
              <a:spcPct val="0"/>
            </a:spcBef>
            <a:spcAft>
              <a:spcPct val="35000"/>
            </a:spcAft>
            <a:buNone/>
          </a:pPr>
          <a:r>
            <a:rPr lang="fa-IR" sz="1400" b="1" kern="1200">
              <a:solidFill>
                <a:srgbClr val="002060"/>
              </a:solidFill>
              <a:cs typeface="B Nazanin" panose="00000400000000000000" pitchFamily="2" charset="-78"/>
            </a:rPr>
            <a:t>خواص</a:t>
          </a:r>
          <a:endParaRPr lang="en-US" sz="1400" b="1" kern="1200" dirty="0">
            <a:solidFill>
              <a:srgbClr val="002060"/>
            </a:solidFill>
            <a:cs typeface="B Nazanin" panose="00000400000000000000" pitchFamily="2" charset="-78"/>
          </a:endParaRPr>
        </a:p>
      </dsp:txBody>
      <dsp:txXfrm rot="10800000">
        <a:off x="6809194" y="1092209"/>
        <a:ext cx="816576" cy="544384"/>
      </dsp:txXfrm>
    </dsp:sp>
    <dsp:sp modelId="{0D531496-288A-4A6E-A63D-C15773A9763B}">
      <dsp:nvSpPr>
        <dsp:cNvPr id="0" name=""/>
        <dsp:cNvSpPr/>
      </dsp:nvSpPr>
      <dsp:spPr>
        <a:xfrm rot="10800000">
          <a:off x="5448233" y="1092209"/>
          <a:ext cx="1360960" cy="544384"/>
        </a:xfrm>
        <a:prstGeom prst="chevron">
          <a:avLst/>
        </a:prstGeom>
        <a:solidFill>
          <a:schemeClr val="tx1">
            <a:lumMod val="40000"/>
            <a:lumOff val="6000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669" tIns="37338" rIns="56007" bIns="37338" numCol="1" spcCol="1270" anchor="ctr" anchorCtr="0">
          <a:noAutofit/>
        </a:bodyPr>
        <a:lstStyle/>
        <a:p>
          <a:pPr marL="0" lvl="0" indent="0" algn="ctr" defTabSz="622300">
            <a:lnSpc>
              <a:spcPct val="90000"/>
            </a:lnSpc>
            <a:spcBef>
              <a:spcPct val="0"/>
            </a:spcBef>
            <a:spcAft>
              <a:spcPct val="35000"/>
            </a:spcAft>
            <a:buNone/>
          </a:pPr>
          <a:r>
            <a:rPr lang="fa-IR" sz="1400" b="1" kern="1200">
              <a:solidFill>
                <a:srgbClr val="002060"/>
              </a:solidFill>
              <a:cs typeface="B Nazanin" panose="00000400000000000000" pitchFamily="2" charset="-78"/>
            </a:rPr>
            <a:t>تاریخچه</a:t>
          </a:r>
          <a:endParaRPr lang="en-US" sz="1400" b="1" kern="1200" dirty="0">
            <a:solidFill>
              <a:srgbClr val="002060"/>
            </a:solidFill>
            <a:cs typeface="B Nazanin" panose="00000400000000000000" pitchFamily="2" charset="-78"/>
          </a:endParaRPr>
        </a:p>
      </dsp:txBody>
      <dsp:txXfrm rot="10800000">
        <a:off x="5720425" y="1092209"/>
        <a:ext cx="816576" cy="544384"/>
      </dsp:txXfrm>
    </dsp:sp>
    <dsp:sp modelId="{51EE115F-531D-43A9-9ABF-F7D4196C1C2B}">
      <dsp:nvSpPr>
        <dsp:cNvPr id="0" name=""/>
        <dsp:cNvSpPr/>
      </dsp:nvSpPr>
      <dsp:spPr>
        <a:xfrm rot="10800000">
          <a:off x="4359464" y="1092209"/>
          <a:ext cx="1360960" cy="544384"/>
        </a:xfrm>
        <a:prstGeom prst="chevron">
          <a:avLst/>
        </a:prstGeom>
        <a:solidFill>
          <a:schemeClr val="tx1">
            <a:lumMod val="40000"/>
            <a:lumOff val="6000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669" tIns="37338" rIns="56007" bIns="37338" numCol="1" spcCol="1270" anchor="ctr" anchorCtr="0">
          <a:noAutofit/>
        </a:bodyPr>
        <a:lstStyle/>
        <a:p>
          <a:pPr marL="0" lvl="0" indent="0" algn="ctr" defTabSz="622300">
            <a:lnSpc>
              <a:spcPct val="90000"/>
            </a:lnSpc>
            <a:spcBef>
              <a:spcPct val="0"/>
            </a:spcBef>
            <a:spcAft>
              <a:spcPct val="35000"/>
            </a:spcAft>
            <a:buNone/>
          </a:pPr>
          <a:r>
            <a:rPr lang="fa-IR" sz="1400" b="1" kern="1200">
              <a:solidFill>
                <a:srgbClr val="002060"/>
              </a:solidFill>
              <a:cs typeface="B Nazanin" panose="00000400000000000000" pitchFamily="2" charset="-78"/>
            </a:rPr>
            <a:t>کاربرد</a:t>
          </a:r>
          <a:endParaRPr lang="en-US" sz="1400" b="1" kern="1200" dirty="0">
            <a:solidFill>
              <a:srgbClr val="002060"/>
            </a:solidFill>
            <a:cs typeface="B Nazanin" panose="00000400000000000000" pitchFamily="2" charset="-78"/>
          </a:endParaRPr>
        </a:p>
      </dsp:txBody>
      <dsp:txXfrm rot="10800000">
        <a:off x="4631656" y="1092209"/>
        <a:ext cx="816576" cy="544384"/>
      </dsp:txXfrm>
    </dsp:sp>
    <dsp:sp modelId="{04F108E5-E860-41BB-9B75-7EE70E2A5B7A}">
      <dsp:nvSpPr>
        <dsp:cNvPr id="0" name=""/>
        <dsp:cNvSpPr/>
      </dsp:nvSpPr>
      <dsp:spPr>
        <a:xfrm rot="10800000">
          <a:off x="3270696" y="1092209"/>
          <a:ext cx="1360960" cy="544384"/>
        </a:xfrm>
        <a:prstGeom prst="chevron">
          <a:avLst/>
        </a:prstGeom>
        <a:solidFill>
          <a:schemeClr val="tx1">
            <a:lumMod val="40000"/>
            <a:lumOff val="60000"/>
          </a:schemeClr>
        </a:solidFill>
        <a:ln w="9525" cap="flat" cmpd="sng" algn="ctr">
          <a:solidFill>
            <a:schemeClr val="dk1">
              <a:shade val="95000"/>
              <a:satMod val="105000"/>
            </a:schemeClr>
          </a:solidFill>
          <a:prstDash val="solid"/>
        </a:ln>
        <a:effectLst>
          <a:outerShdw blurRad="40000" dist="23000" dir="5400000" rotWithShape="0">
            <a:srgbClr val="000000">
              <a:alpha val="35000"/>
            </a:srgbClr>
          </a:outerShdw>
        </a:effectLst>
      </dsp:spPr>
      <dsp:style>
        <a:lnRef idx="1">
          <a:schemeClr val="dk1"/>
        </a:lnRef>
        <a:fillRef idx="3">
          <a:schemeClr val="dk1"/>
        </a:fillRef>
        <a:effectRef idx="2">
          <a:schemeClr val="dk1"/>
        </a:effectRef>
        <a:fontRef idx="minor">
          <a:schemeClr val="lt1"/>
        </a:fontRef>
      </dsp:style>
      <dsp:txBody>
        <a:bodyPr spcFirstLastPara="0" vert="horz" wrap="square" lIns="18669" tIns="37338" rIns="56007" bIns="37338" numCol="1" spcCol="1270" anchor="ctr" anchorCtr="0">
          <a:noAutofit/>
        </a:bodyPr>
        <a:lstStyle/>
        <a:p>
          <a:pPr marL="0" lvl="0" indent="0" algn="ctr" defTabSz="622300">
            <a:lnSpc>
              <a:spcPct val="90000"/>
            </a:lnSpc>
            <a:spcBef>
              <a:spcPct val="0"/>
            </a:spcBef>
            <a:spcAft>
              <a:spcPct val="35000"/>
            </a:spcAft>
            <a:buNone/>
          </a:pPr>
          <a:r>
            <a:rPr lang="fa-IR" sz="1400" b="1" kern="1200">
              <a:solidFill>
                <a:srgbClr val="002060"/>
              </a:solidFill>
              <a:cs typeface="B Nazanin" panose="00000400000000000000" pitchFamily="2" charset="-78"/>
            </a:rPr>
            <a:t>روش های تولید</a:t>
          </a:r>
          <a:endParaRPr lang="en-US" sz="1400" b="1" kern="1200" dirty="0">
            <a:solidFill>
              <a:srgbClr val="002060"/>
            </a:solidFill>
            <a:cs typeface="B Nazanin" panose="00000400000000000000" pitchFamily="2" charset="-78"/>
          </a:endParaRPr>
        </a:p>
      </dsp:txBody>
      <dsp:txXfrm rot="10800000">
        <a:off x="3542888" y="1092209"/>
        <a:ext cx="816576" cy="544384"/>
      </dsp:txXfrm>
    </dsp:sp>
    <dsp:sp modelId="{C746960E-B78D-445A-8641-351C6C526219}">
      <dsp:nvSpPr>
        <dsp:cNvPr id="0" name=""/>
        <dsp:cNvSpPr/>
      </dsp:nvSpPr>
      <dsp:spPr>
        <a:xfrm rot="10800000">
          <a:off x="2181927" y="1092209"/>
          <a:ext cx="1360960" cy="544384"/>
        </a:xfrm>
        <a:prstGeom prst="chevron">
          <a:avLst/>
        </a:prstGeom>
        <a:solidFill>
          <a:schemeClr val="tx1">
            <a:lumMod val="40000"/>
            <a:lumOff val="6000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669" tIns="37338" rIns="56007" bIns="37338" numCol="1" spcCol="1270" anchor="ctr" anchorCtr="0">
          <a:noAutofit/>
        </a:bodyPr>
        <a:lstStyle/>
        <a:p>
          <a:pPr marL="0" lvl="0" indent="0" algn="ctr" defTabSz="622300">
            <a:lnSpc>
              <a:spcPct val="90000"/>
            </a:lnSpc>
            <a:spcBef>
              <a:spcPct val="0"/>
            </a:spcBef>
            <a:spcAft>
              <a:spcPct val="35000"/>
            </a:spcAft>
            <a:buNone/>
          </a:pPr>
          <a:r>
            <a:rPr lang="fa-IR" sz="1400" b="1" kern="1200">
              <a:solidFill>
                <a:srgbClr val="002060"/>
              </a:solidFill>
              <a:effectLst>
                <a:outerShdw blurRad="38100" dist="38100" dir="2700000" algn="tl">
                  <a:srgbClr val="000000">
                    <a:alpha val="43137"/>
                  </a:srgbClr>
                </a:outerShdw>
              </a:effectLst>
              <a:cs typeface="B Nazanin" panose="00000400000000000000" pitchFamily="2" charset="-78"/>
            </a:rPr>
            <a:t>بهترین روش تولید</a:t>
          </a:r>
          <a:endParaRPr lang="en-US" sz="1400" b="1" kern="1200" dirty="0">
            <a:solidFill>
              <a:srgbClr val="002060"/>
            </a:solidFill>
            <a:effectLst>
              <a:outerShdw blurRad="38100" dist="38100" dir="2700000" algn="tl">
                <a:srgbClr val="000000">
                  <a:alpha val="43137"/>
                </a:srgbClr>
              </a:outerShdw>
            </a:effectLst>
            <a:cs typeface="B Nazanin" panose="00000400000000000000" pitchFamily="2" charset="-78"/>
          </a:endParaRPr>
        </a:p>
      </dsp:txBody>
      <dsp:txXfrm rot="10800000">
        <a:off x="2454119" y="1092209"/>
        <a:ext cx="816576" cy="544384"/>
      </dsp:txXfrm>
    </dsp:sp>
    <dsp:sp modelId="{182F0344-D6E8-4562-917A-83243013AB1D}">
      <dsp:nvSpPr>
        <dsp:cNvPr id="0" name=""/>
        <dsp:cNvSpPr/>
      </dsp:nvSpPr>
      <dsp:spPr>
        <a:xfrm rot="10800000">
          <a:off x="1093158" y="1092209"/>
          <a:ext cx="1360960" cy="544384"/>
        </a:xfrm>
        <a:prstGeom prst="chevron">
          <a:avLst/>
        </a:prstGeom>
        <a:gradFill flip="none" rotWithShape="0">
          <a:gsLst>
            <a:gs pos="0">
              <a:srgbClr val="F2B900">
                <a:shade val="30000"/>
                <a:satMod val="115000"/>
              </a:srgbClr>
            </a:gs>
            <a:gs pos="50000">
              <a:srgbClr val="F2B900">
                <a:shade val="67500"/>
                <a:satMod val="115000"/>
              </a:srgbClr>
            </a:gs>
            <a:gs pos="100000">
              <a:srgbClr val="F2B900">
                <a:shade val="100000"/>
                <a:satMod val="115000"/>
              </a:srgbClr>
            </a:gs>
          </a:gsLst>
          <a:path path="circle">
            <a:fillToRect l="100000" t="100000"/>
          </a:path>
          <a:tileRect r="-100000" b="-100000"/>
        </a:gra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669" tIns="37338" rIns="56007" bIns="37338" numCol="1" spcCol="1270" anchor="ctr" anchorCtr="0">
          <a:noAutofit/>
        </a:bodyPr>
        <a:lstStyle/>
        <a:p>
          <a:pPr marL="0" lvl="0" indent="0" algn="ctr" defTabSz="622300">
            <a:lnSpc>
              <a:spcPct val="90000"/>
            </a:lnSpc>
            <a:spcBef>
              <a:spcPct val="0"/>
            </a:spcBef>
            <a:spcAft>
              <a:spcPct val="35000"/>
            </a:spcAft>
            <a:buNone/>
          </a:pPr>
          <a:r>
            <a:rPr lang="fa-IR" sz="1400" b="1" kern="1200" dirty="0">
              <a:solidFill>
                <a:srgbClr val="002060"/>
              </a:solidFill>
              <a:cs typeface="B Nazanin" panose="00000400000000000000" pitchFamily="2" charset="-78"/>
            </a:rPr>
            <a:t>بررسی بازار</a:t>
          </a:r>
          <a:endParaRPr lang="en-US" sz="1400" b="1" kern="1200" dirty="0">
            <a:solidFill>
              <a:srgbClr val="002060"/>
            </a:solidFill>
            <a:cs typeface="B Nazanin" panose="00000400000000000000" pitchFamily="2" charset="-78"/>
          </a:endParaRPr>
        </a:p>
      </dsp:txBody>
      <dsp:txXfrm rot="10800000">
        <a:off x="1365350" y="1092209"/>
        <a:ext cx="816576" cy="544384"/>
      </dsp:txXfrm>
    </dsp:sp>
    <dsp:sp modelId="{170D9D3D-373F-4445-9632-F74784FB7EF1}">
      <dsp:nvSpPr>
        <dsp:cNvPr id="0" name=""/>
        <dsp:cNvSpPr/>
      </dsp:nvSpPr>
      <dsp:spPr>
        <a:xfrm rot="10800000">
          <a:off x="4390" y="1092209"/>
          <a:ext cx="1360960" cy="544384"/>
        </a:xfrm>
        <a:prstGeom prst="chevron">
          <a:avLst/>
        </a:prstGeom>
        <a:solidFill>
          <a:schemeClr val="tx1">
            <a:lumMod val="40000"/>
            <a:lumOff val="6000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669" tIns="37338" rIns="56007" bIns="37338" numCol="1" spcCol="1270" anchor="ctr" anchorCtr="0">
          <a:noAutofit/>
        </a:bodyPr>
        <a:lstStyle/>
        <a:p>
          <a:pPr marL="0" lvl="0" indent="0" algn="ctr" defTabSz="622300">
            <a:lnSpc>
              <a:spcPct val="90000"/>
            </a:lnSpc>
            <a:spcBef>
              <a:spcPct val="0"/>
            </a:spcBef>
            <a:spcAft>
              <a:spcPct val="35000"/>
            </a:spcAft>
            <a:buNone/>
          </a:pPr>
          <a:r>
            <a:rPr lang="fa-IR" sz="1400" b="1" kern="1200">
              <a:solidFill>
                <a:srgbClr val="002060"/>
              </a:solidFill>
              <a:cs typeface="B Nazanin" panose="00000400000000000000" pitchFamily="2" charset="-78"/>
            </a:rPr>
            <a:t>محاسبات اقتصادی</a:t>
          </a:r>
          <a:endParaRPr lang="en-US" sz="1400" b="1" kern="1200" dirty="0">
            <a:solidFill>
              <a:srgbClr val="002060"/>
            </a:solidFill>
            <a:cs typeface="B Nazanin" panose="00000400000000000000" pitchFamily="2" charset="-78"/>
          </a:endParaRPr>
        </a:p>
      </dsp:txBody>
      <dsp:txXfrm rot="10800000">
        <a:off x="276582" y="1092209"/>
        <a:ext cx="816576" cy="544384"/>
      </dsp:txXfrm>
    </dsp:sp>
  </dsp:spTree>
</dsp:drawing>
</file>

<file path=ppt/diagrams/drawing3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8829A7-CB7F-45AF-95E0-2E8F40FB30E8}">
      <dsp:nvSpPr>
        <dsp:cNvPr id="0" name=""/>
        <dsp:cNvSpPr/>
      </dsp:nvSpPr>
      <dsp:spPr>
        <a:xfrm rot="10800000">
          <a:off x="7625770" y="1092209"/>
          <a:ext cx="1360960" cy="544384"/>
        </a:xfrm>
        <a:prstGeom prst="homePlate">
          <a:avLst/>
        </a:prstGeom>
        <a:solidFill>
          <a:schemeClr val="tx1">
            <a:lumMod val="40000"/>
            <a:lumOff val="6000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669" tIns="37338" rIns="74676" bIns="37338" numCol="1" spcCol="1270" anchor="ctr" anchorCtr="0">
          <a:noAutofit/>
        </a:bodyPr>
        <a:lstStyle/>
        <a:p>
          <a:pPr marL="0" lvl="0" indent="0" algn="ctr" defTabSz="622300">
            <a:lnSpc>
              <a:spcPct val="90000"/>
            </a:lnSpc>
            <a:spcBef>
              <a:spcPct val="0"/>
            </a:spcBef>
            <a:spcAft>
              <a:spcPct val="35000"/>
            </a:spcAft>
            <a:buNone/>
          </a:pPr>
          <a:r>
            <a:rPr lang="fa-IR" sz="1400" b="1" kern="1200">
              <a:solidFill>
                <a:srgbClr val="002060"/>
              </a:solidFill>
              <a:cs typeface="B Nazanin" panose="00000400000000000000" pitchFamily="2" charset="-78"/>
            </a:rPr>
            <a:t>مقدمه</a:t>
          </a:r>
          <a:endParaRPr lang="en-US" sz="1400" b="1" kern="1200" dirty="0">
            <a:solidFill>
              <a:srgbClr val="002060"/>
            </a:solidFill>
            <a:cs typeface="B Nazanin" panose="00000400000000000000" pitchFamily="2" charset="-78"/>
          </a:endParaRPr>
        </a:p>
      </dsp:txBody>
      <dsp:txXfrm rot="10800000">
        <a:off x="7761866" y="1092209"/>
        <a:ext cx="1224864" cy="544384"/>
      </dsp:txXfrm>
    </dsp:sp>
    <dsp:sp modelId="{2D487051-B733-49A1-B084-6F3D48AD60D0}">
      <dsp:nvSpPr>
        <dsp:cNvPr id="0" name=""/>
        <dsp:cNvSpPr/>
      </dsp:nvSpPr>
      <dsp:spPr>
        <a:xfrm rot="10800000">
          <a:off x="6537002" y="1092209"/>
          <a:ext cx="1360960" cy="544384"/>
        </a:xfrm>
        <a:prstGeom prst="chevron">
          <a:avLst/>
        </a:prstGeom>
        <a:solidFill>
          <a:schemeClr val="tx1">
            <a:lumMod val="40000"/>
            <a:lumOff val="6000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669" tIns="37338" rIns="56007" bIns="37338" numCol="1" spcCol="1270" anchor="ctr" anchorCtr="0">
          <a:noAutofit/>
        </a:bodyPr>
        <a:lstStyle/>
        <a:p>
          <a:pPr marL="0" lvl="0" indent="0" algn="ctr" defTabSz="622300">
            <a:lnSpc>
              <a:spcPct val="90000"/>
            </a:lnSpc>
            <a:spcBef>
              <a:spcPct val="0"/>
            </a:spcBef>
            <a:spcAft>
              <a:spcPct val="35000"/>
            </a:spcAft>
            <a:buNone/>
          </a:pPr>
          <a:r>
            <a:rPr lang="fa-IR" sz="1400" b="1" kern="1200">
              <a:solidFill>
                <a:srgbClr val="002060"/>
              </a:solidFill>
              <a:cs typeface="B Nazanin" panose="00000400000000000000" pitchFamily="2" charset="-78"/>
            </a:rPr>
            <a:t>خواص</a:t>
          </a:r>
          <a:endParaRPr lang="en-US" sz="1400" b="1" kern="1200" dirty="0">
            <a:solidFill>
              <a:srgbClr val="002060"/>
            </a:solidFill>
            <a:cs typeface="B Nazanin" panose="00000400000000000000" pitchFamily="2" charset="-78"/>
          </a:endParaRPr>
        </a:p>
      </dsp:txBody>
      <dsp:txXfrm rot="10800000">
        <a:off x="6809194" y="1092209"/>
        <a:ext cx="816576" cy="544384"/>
      </dsp:txXfrm>
    </dsp:sp>
    <dsp:sp modelId="{0D531496-288A-4A6E-A63D-C15773A9763B}">
      <dsp:nvSpPr>
        <dsp:cNvPr id="0" name=""/>
        <dsp:cNvSpPr/>
      </dsp:nvSpPr>
      <dsp:spPr>
        <a:xfrm rot="10800000">
          <a:off x="5448233" y="1092209"/>
          <a:ext cx="1360960" cy="544384"/>
        </a:xfrm>
        <a:prstGeom prst="chevron">
          <a:avLst/>
        </a:prstGeom>
        <a:solidFill>
          <a:schemeClr val="tx1">
            <a:lumMod val="40000"/>
            <a:lumOff val="6000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669" tIns="37338" rIns="56007" bIns="37338" numCol="1" spcCol="1270" anchor="ctr" anchorCtr="0">
          <a:noAutofit/>
        </a:bodyPr>
        <a:lstStyle/>
        <a:p>
          <a:pPr marL="0" lvl="0" indent="0" algn="ctr" defTabSz="622300">
            <a:lnSpc>
              <a:spcPct val="90000"/>
            </a:lnSpc>
            <a:spcBef>
              <a:spcPct val="0"/>
            </a:spcBef>
            <a:spcAft>
              <a:spcPct val="35000"/>
            </a:spcAft>
            <a:buNone/>
          </a:pPr>
          <a:r>
            <a:rPr lang="fa-IR" sz="1400" b="1" kern="1200">
              <a:solidFill>
                <a:srgbClr val="002060"/>
              </a:solidFill>
              <a:cs typeface="B Nazanin" panose="00000400000000000000" pitchFamily="2" charset="-78"/>
            </a:rPr>
            <a:t>تاریخچه</a:t>
          </a:r>
          <a:endParaRPr lang="en-US" sz="1400" b="1" kern="1200" dirty="0">
            <a:solidFill>
              <a:srgbClr val="002060"/>
            </a:solidFill>
            <a:cs typeface="B Nazanin" panose="00000400000000000000" pitchFamily="2" charset="-78"/>
          </a:endParaRPr>
        </a:p>
      </dsp:txBody>
      <dsp:txXfrm rot="10800000">
        <a:off x="5720425" y="1092209"/>
        <a:ext cx="816576" cy="544384"/>
      </dsp:txXfrm>
    </dsp:sp>
    <dsp:sp modelId="{51EE115F-531D-43A9-9ABF-F7D4196C1C2B}">
      <dsp:nvSpPr>
        <dsp:cNvPr id="0" name=""/>
        <dsp:cNvSpPr/>
      </dsp:nvSpPr>
      <dsp:spPr>
        <a:xfrm rot="10800000">
          <a:off x="4359464" y="1092209"/>
          <a:ext cx="1360960" cy="544384"/>
        </a:xfrm>
        <a:prstGeom prst="chevron">
          <a:avLst/>
        </a:prstGeom>
        <a:solidFill>
          <a:schemeClr val="tx1">
            <a:lumMod val="40000"/>
            <a:lumOff val="6000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669" tIns="37338" rIns="56007" bIns="37338" numCol="1" spcCol="1270" anchor="ctr" anchorCtr="0">
          <a:noAutofit/>
        </a:bodyPr>
        <a:lstStyle/>
        <a:p>
          <a:pPr marL="0" lvl="0" indent="0" algn="ctr" defTabSz="622300">
            <a:lnSpc>
              <a:spcPct val="90000"/>
            </a:lnSpc>
            <a:spcBef>
              <a:spcPct val="0"/>
            </a:spcBef>
            <a:spcAft>
              <a:spcPct val="35000"/>
            </a:spcAft>
            <a:buNone/>
          </a:pPr>
          <a:r>
            <a:rPr lang="fa-IR" sz="1400" b="1" kern="1200">
              <a:solidFill>
                <a:srgbClr val="002060"/>
              </a:solidFill>
              <a:cs typeface="B Nazanin" panose="00000400000000000000" pitchFamily="2" charset="-78"/>
            </a:rPr>
            <a:t>کاربرد</a:t>
          </a:r>
          <a:endParaRPr lang="en-US" sz="1400" b="1" kern="1200" dirty="0">
            <a:solidFill>
              <a:srgbClr val="002060"/>
            </a:solidFill>
            <a:cs typeface="B Nazanin" panose="00000400000000000000" pitchFamily="2" charset="-78"/>
          </a:endParaRPr>
        </a:p>
      </dsp:txBody>
      <dsp:txXfrm rot="10800000">
        <a:off x="4631656" y="1092209"/>
        <a:ext cx="816576" cy="544384"/>
      </dsp:txXfrm>
    </dsp:sp>
    <dsp:sp modelId="{04F108E5-E860-41BB-9B75-7EE70E2A5B7A}">
      <dsp:nvSpPr>
        <dsp:cNvPr id="0" name=""/>
        <dsp:cNvSpPr/>
      </dsp:nvSpPr>
      <dsp:spPr>
        <a:xfrm rot="10800000">
          <a:off x="3270696" y="1092209"/>
          <a:ext cx="1360960" cy="544384"/>
        </a:xfrm>
        <a:prstGeom prst="chevron">
          <a:avLst/>
        </a:prstGeom>
        <a:solidFill>
          <a:schemeClr val="tx1">
            <a:lumMod val="40000"/>
            <a:lumOff val="60000"/>
          </a:schemeClr>
        </a:solidFill>
        <a:ln w="9525" cap="flat" cmpd="sng" algn="ctr">
          <a:solidFill>
            <a:schemeClr val="dk1">
              <a:shade val="95000"/>
              <a:satMod val="105000"/>
            </a:schemeClr>
          </a:solidFill>
          <a:prstDash val="solid"/>
        </a:ln>
        <a:effectLst>
          <a:outerShdw blurRad="40000" dist="23000" dir="5400000" rotWithShape="0">
            <a:srgbClr val="000000">
              <a:alpha val="35000"/>
            </a:srgbClr>
          </a:outerShdw>
        </a:effectLst>
      </dsp:spPr>
      <dsp:style>
        <a:lnRef idx="1">
          <a:schemeClr val="dk1"/>
        </a:lnRef>
        <a:fillRef idx="3">
          <a:schemeClr val="dk1"/>
        </a:fillRef>
        <a:effectRef idx="2">
          <a:schemeClr val="dk1"/>
        </a:effectRef>
        <a:fontRef idx="minor">
          <a:schemeClr val="lt1"/>
        </a:fontRef>
      </dsp:style>
      <dsp:txBody>
        <a:bodyPr spcFirstLastPara="0" vert="horz" wrap="square" lIns="18669" tIns="37338" rIns="56007" bIns="37338" numCol="1" spcCol="1270" anchor="ctr" anchorCtr="0">
          <a:noAutofit/>
        </a:bodyPr>
        <a:lstStyle/>
        <a:p>
          <a:pPr marL="0" lvl="0" indent="0" algn="ctr" defTabSz="622300">
            <a:lnSpc>
              <a:spcPct val="90000"/>
            </a:lnSpc>
            <a:spcBef>
              <a:spcPct val="0"/>
            </a:spcBef>
            <a:spcAft>
              <a:spcPct val="35000"/>
            </a:spcAft>
            <a:buNone/>
          </a:pPr>
          <a:r>
            <a:rPr lang="fa-IR" sz="1400" b="1" kern="1200">
              <a:solidFill>
                <a:srgbClr val="002060"/>
              </a:solidFill>
              <a:cs typeface="B Nazanin" panose="00000400000000000000" pitchFamily="2" charset="-78"/>
            </a:rPr>
            <a:t>روش های تولید</a:t>
          </a:r>
          <a:endParaRPr lang="en-US" sz="1400" b="1" kern="1200" dirty="0">
            <a:solidFill>
              <a:srgbClr val="002060"/>
            </a:solidFill>
            <a:cs typeface="B Nazanin" panose="00000400000000000000" pitchFamily="2" charset="-78"/>
          </a:endParaRPr>
        </a:p>
      </dsp:txBody>
      <dsp:txXfrm rot="10800000">
        <a:off x="3542888" y="1092209"/>
        <a:ext cx="816576" cy="544384"/>
      </dsp:txXfrm>
    </dsp:sp>
    <dsp:sp modelId="{C746960E-B78D-445A-8641-351C6C526219}">
      <dsp:nvSpPr>
        <dsp:cNvPr id="0" name=""/>
        <dsp:cNvSpPr/>
      </dsp:nvSpPr>
      <dsp:spPr>
        <a:xfrm rot="10800000">
          <a:off x="2181927" y="1092209"/>
          <a:ext cx="1360960" cy="544384"/>
        </a:xfrm>
        <a:prstGeom prst="chevron">
          <a:avLst/>
        </a:prstGeom>
        <a:solidFill>
          <a:schemeClr val="tx1">
            <a:lumMod val="40000"/>
            <a:lumOff val="6000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669" tIns="37338" rIns="56007" bIns="37338" numCol="1" spcCol="1270" anchor="ctr" anchorCtr="0">
          <a:noAutofit/>
        </a:bodyPr>
        <a:lstStyle/>
        <a:p>
          <a:pPr marL="0" lvl="0" indent="0" algn="ctr" defTabSz="622300">
            <a:lnSpc>
              <a:spcPct val="90000"/>
            </a:lnSpc>
            <a:spcBef>
              <a:spcPct val="0"/>
            </a:spcBef>
            <a:spcAft>
              <a:spcPct val="35000"/>
            </a:spcAft>
            <a:buNone/>
          </a:pPr>
          <a:r>
            <a:rPr lang="fa-IR" sz="1400" b="1" kern="1200">
              <a:solidFill>
                <a:srgbClr val="002060"/>
              </a:solidFill>
              <a:effectLst>
                <a:outerShdw blurRad="38100" dist="38100" dir="2700000" algn="tl">
                  <a:srgbClr val="000000">
                    <a:alpha val="43137"/>
                  </a:srgbClr>
                </a:outerShdw>
              </a:effectLst>
              <a:cs typeface="B Nazanin" panose="00000400000000000000" pitchFamily="2" charset="-78"/>
            </a:rPr>
            <a:t>بهترین روش تولید</a:t>
          </a:r>
          <a:endParaRPr lang="en-US" sz="1400" b="1" kern="1200" dirty="0">
            <a:solidFill>
              <a:srgbClr val="002060"/>
            </a:solidFill>
            <a:effectLst>
              <a:outerShdw blurRad="38100" dist="38100" dir="2700000" algn="tl">
                <a:srgbClr val="000000">
                  <a:alpha val="43137"/>
                </a:srgbClr>
              </a:outerShdw>
            </a:effectLst>
            <a:cs typeface="B Nazanin" panose="00000400000000000000" pitchFamily="2" charset="-78"/>
          </a:endParaRPr>
        </a:p>
      </dsp:txBody>
      <dsp:txXfrm rot="10800000">
        <a:off x="2454119" y="1092209"/>
        <a:ext cx="816576" cy="544384"/>
      </dsp:txXfrm>
    </dsp:sp>
    <dsp:sp modelId="{182F0344-D6E8-4562-917A-83243013AB1D}">
      <dsp:nvSpPr>
        <dsp:cNvPr id="0" name=""/>
        <dsp:cNvSpPr/>
      </dsp:nvSpPr>
      <dsp:spPr>
        <a:xfrm rot="10800000">
          <a:off x="1093158" y="1092209"/>
          <a:ext cx="1360960" cy="544384"/>
        </a:xfrm>
        <a:prstGeom prst="chevron">
          <a:avLst/>
        </a:prstGeom>
        <a:gradFill flip="none" rotWithShape="0">
          <a:gsLst>
            <a:gs pos="0">
              <a:srgbClr val="F2B900">
                <a:shade val="30000"/>
                <a:satMod val="115000"/>
              </a:srgbClr>
            </a:gs>
            <a:gs pos="50000">
              <a:srgbClr val="F2B900">
                <a:shade val="67500"/>
                <a:satMod val="115000"/>
              </a:srgbClr>
            </a:gs>
            <a:gs pos="100000">
              <a:srgbClr val="F2B900">
                <a:shade val="100000"/>
                <a:satMod val="115000"/>
              </a:srgbClr>
            </a:gs>
          </a:gsLst>
          <a:path path="circle">
            <a:fillToRect l="100000" t="100000"/>
          </a:path>
          <a:tileRect r="-100000" b="-100000"/>
        </a:gra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669" tIns="37338" rIns="56007" bIns="37338" numCol="1" spcCol="1270" anchor="ctr" anchorCtr="0">
          <a:noAutofit/>
        </a:bodyPr>
        <a:lstStyle/>
        <a:p>
          <a:pPr marL="0" lvl="0" indent="0" algn="ctr" defTabSz="622300">
            <a:lnSpc>
              <a:spcPct val="90000"/>
            </a:lnSpc>
            <a:spcBef>
              <a:spcPct val="0"/>
            </a:spcBef>
            <a:spcAft>
              <a:spcPct val="35000"/>
            </a:spcAft>
            <a:buNone/>
          </a:pPr>
          <a:r>
            <a:rPr lang="fa-IR" sz="1400" b="1" kern="1200" dirty="0">
              <a:solidFill>
                <a:srgbClr val="002060"/>
              </a:solidFill>
              <a:cs typeface="B Nazanin" panose="00000400000000000000" pitchFamily="2" charset="-78"/>
            </a:rPr>
            <a:t>بررسی بازار</a:t>
          </a:r>
          <a:endParaRPr lang="en-US" sz="1400" b="1" kern="1200" dirty="0">
            <a:solidFill>
              <a:srgbClr val="002060"/>
            </a:solidFill>
            <a:cs typeface="B Nazanin" panose="00000400000000000000" pitchFamily="2" charset="-78"/>
          </a:endParaRPr>
        </a:p>
      </dsp:txBody>
      <dsp:txXfrm rot="10800000">
        <a:off x="1365350" y="1092209"/>
        <a:ext cx="816576" cy="544384"/>
      </dsp:txXfrm>
    </dsp:sp>
    <dsp:sp modelId="{170D9D3D-373F-4445-9632-F74784FB7EF1}">
      <dsp:nvSpPr>
        <dsp:cNvPr id="0" name=""/>
        <dsp:cNvSpPr/>
      </dsp:nvSpPr>
      <dsp:spPr>
        <a:xfrm rot="10800000">
          <a:off x="4390" y="1092209"/>
          <a:ext cx="1360960" cy="544384"/>
        </a:xfrm>
        <a:prstGeom prst="chevron">
          <a:avLst/>
        </a:prstGeom>
        <a:solidFill>
          <a:schemeClr val="tx1">
            <a:lumMod val="40000"/>
            <a:lumOff val="6000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669" tIns="37338" rIns="56007" bIns="37338" numCol="1" spcCol="1270" anchor="ctr" anchorCtr="0">
          <a:noAutofit/>
        </a:bodyPr>
        <a:lstStyle/>
        <a:p>
          <a:pPr marL="0" lvl="0" indent="0" algn="ctr" defTabSz="622300">
            <a:lnSpc>
              <a:spcPct val="90000"/>
            </a:lnSpc>
            <a:spcBef>
              <a:spcPct val="0"/>
            </a:spcBef>
            <a:spcAft>
              <a:spcPct val="35000"/>
            </a:spcAft>
            <a:buNone/>
          </a:pPr>
          <a:r>
            <a:rPr lang="fa-IR" sz="1400" b="1" kern="1200">
              <a:solidFill>
                <a:srgbClr val="002060"/>
              </a:solidFill>
              <a:cs typeface="B Nazanin" panose="00000400000000000000" pitchFamily="2" charset="-78"/>
            </a:rPr>
            <a:t>محاسبات اقتصادی</a:t>
          </a:r>
          <a:endParaRPr lang="en-US" sz="1400" b="1" kern="1200" dirty="0">
            <a:solidFill>
              <a:srgbClr val="002060"/>
            </a:solidFill>
            <a:cs typeface="B Nazanin" panose="00000400000000000000" pitchFamily="2" charset="-78"/>
          </a:endParaRPr>
        </a:p>
      </dsp:txBody>
      <dsp:txXfrm rot="10800000">
        <a:off x="276582" y="1092209"/>
        <a:ext cx="816576" cy="544384"/>
      </dsp:txXfrm>
    </dsp:sp>
  </dsp:spTree>
</dsp:drawing>
</file>

<file path=ppt/diagrams/drawing3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3E01CCB-87B7-4FC7-A625-53A9074D8F56}">
      <dsp:nvSpPr>
        <dsp:cNvPr id="0" name=""/>
        <dsp:cNvSpPr/>
      </dsp:nvSpPr>
      <dsp:spPr>
        <a:xfrm>
          <a:off x="435022" y="1681603"/>
          <a:ext cx="2571687" cy="391509"/>
        </a:xfrm>
        <a:custGeom>
          <a:avLst/>
          <a:gdLst/>
          <a:ahLst/>
          <a:cxnLst/>
          <a:rect l="0" t="0" r="0" b="0"/>
          <a:pathLst>
            <a:path>
              <a:moveTo>
                <a:pt x="2571687" y="0"/>
              </a:moveTo>
              <a:lnTo>
                <a:pt x="2571687" y="312104"/>
              </a:lnTo>
              <a:lnTo>
                <a:pt x="0" y="312104"/>
              </a:lnTo>
              <a:lnTo>
                <a:pt x="0" y="391509"/>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B661E91-CF3C-4EC4-B7B7-C6A54963E9C5}">
      <dsp:nvSpPr>
        <dsp:cNvPr id="0" name=""/>
        <dsp:cNvSpPr/>
      </dsp:nvSpPr>
      <dsp:spPr>
        <a:xfrm>
          <a:off x="1511474" y="1681603"/>
          <a:ext cx="1495235" cy="391509"/>
        </a:xfrm>
        <a:custGeom>
          <a:avLst/>
          <a:gdLst/>
          <a:ahLst/>
          <a:cxnLst/>
          <a:rect l="0" t="0" r="0" b="0"/>
          <a:pathLst>
            <a:path>
              <a:moveTo>
                <a:pt x="1495235" y="0"/>
              </a:moveTo>
              <a:lnTo>
                <a:pt x="1495235" y="312104"/>
              </a:lnTo>
              <a:lnTo>
                <a:pt x="0" y="312104"/>
              </a:lnTo>
              <a:lnTo>
                <a:pt x="0" y="391509"/>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62268D9-BC72-42E3-98B5-1A5493050B7B}">
      <dsp:nvSpPr>
        <dsp:cNvPr id="0" name=""/>
        <dsp:cNvSpPr/>
      </dsp:nvSpPr>
      <dsp:spPr>
        <a:xfrm>
          <a:off x="2634903" y="1681603"/>
          <a:ext cx="371805" cy="391509"/>
        </a:xfrm>
        <a:custGeom>
          <a:avLst/>
          <a:gdLst/>
          <a:ahLst/>
          <a:cxnLst/>
          <a:rect l="0" t="0" r="0" b="0"/>
          <a:pathLst>
            <a:path>
              <a:moveTo>
                <a:pt x="371805" y="0"/>
              </a:moveTo>
              <a:lnTo>
                <a:pt x="371805" y="312104"/>
              </a:lnTo>
              <a:lnTo>
                <a:pt x="0" y="312104"/>
              </a:lnTo>
              <a:lnTo>
                <a:pt x="0" y="391509"/>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F556983-849C-48A1-BA47-0C4F5CA83540}">
      <dsp:nvSpPr>
        <dsp:cNvPr id="0" name=""/>
        <dsp:cNvSpPr/>
      </dsp:nvSpPr>
      <dsp:spPr>
        <a:xfrm>
          <a:off x="3006709" y="1681603"/>
          <a:ext cx="694747" cy="391509"/>
        </a:xfrm>
        <a:custGeom>
          <a:avLst/>
          <a:gdLst/>
          <a:ahLst/>
          <a:cxnLst/>
          <a:rect l="0" t="0" r="0" b="0"/>
          <a:pathLst>
            <a:path>
              <a:moveTo>
                <a:pt x="0" y="0"/>
              </a:moveTo>
              <a:lnTo>
                <a:pt x="0" y="312104"/>
              </a:lnTo>
              <a:lnTo>
                <a:pt x="694747" y="312104"/>
              </a:lnTo>
              <a:lnTo>
                <a:pt x="694747" y="391509"/>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EF24755-6D60-4E50-844C-CF20A03C7118}">
      <dsp:nvSpPr>
        <dsp:cNvPr id="0" name=""/>
        <dsp:cNvSpPr/>
      </dsp:nvSpPr>
      <dsp:spPr>
        <a:xfrm>
          <a:off x="3006709" y="1681603"/>
          <a:ext cx="1773876" cy="391509"/>
        </a:xfrm>
        <a:custGeom>
          <a:avLst/>
          <a:gdLst/>
          <a:ahLst/>
          <a:cxnLst/>
          <a:rect l="0" t="0" r="0" b="0"/>
          <a:pathLst>
            <a:path>
              <a:moveTo>
                <a:pt x="0" y="0"/>
              </a:moveTo>
              <a:lnTo>
                <a:pt x="0" y="312104"/>
              </a:lnTo>
              <a:lnTo>
                <a:pt x="1773876" y="312104"/>
              </a:lnTo>
              <a:lnTo>
                <a:pt x="1773876" y="391509"/>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6A0ED37-2E2D-40D8-B20E-20607079452B}">
      <dsp:nvSpPr>
        <dsp:cNvPr id="0" name=""/>
        <dsp:cNvSpPr/>
      </dsp:nvSpPr>
      <dsp:spPr>
        <a:xfrm>
          <a:off x="3006709" y="1681603"/>
          <a:ext cx="2757758" cy="391509"/>
        </a:xfrm>
        <a:custGeom>
          <a:avLst/>
          <a:gdLst/>
          <a:ahLst/>
          <a:cxnLst/>
          <a:rect l="0" t="0" r="0" b="0"/>
          <a:pathLst>
            <a:path>
              <a:moveTo>
                <a:pt x="0" y="0"/>
              </a:moveTo>
              <a:lnTo>
                <a:pt x="0" y="312104"/>
              </a:lnTo>
              <a:lnTo>
                <a:pt x="2757758" y="312104"/>
              </a:lnTo>
              <a:lnTo>
                <a:pt x="2757758" y="391509"/>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B5B9B66-40F0-4224-90A6-DA23B34D736C}">
      <dsp:nvSpPr>
        <dsp:cNvPr id="0" name=""/>
        <dsp:cNvSpPr/>
      </dsp:nvSpPr>
      <dsp:spPr>
        <a:xfrm>
          <a:off x="2020279" y="712105"/>
          <a:ext cx="1972860" cy="969498"/>
        </a:xfrm>
        <a:prstGeom prst="rect">
          <a:avLst/>
        </a:prstGeom>
        <a:solidFill>
          <a:srgbClr val="CCECFF"/>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fa-IR" sz="2500" kern="1200" dirty="0">
              <a:solidFill>
                <a:schemeClr val="tx2"/>
              </a:solidFill>
              <a:cs typeface="B Nazanin" panose="00000400000000000000" pitchFamily="2" charset="-78"/>
            </a:rPr>
            <a:t>تولیدکنندگان عمده گلیسیرین در ایران</a:t>
          </a:r>
          <a:endParaRPr lang="en-US" sz="2500" kern="1200" dirty="0">
            <a:solidFill>
              <a:schemeClr val="tx2"/>
            </a:solidFill>
            <a:cs typeface="B Nazanin" panose="00000400000000000000" pitchFamily="2" charset="-78"/>
          </a:endParaRPr>
        </a:p>
      </dsp:txBody>
      <dsp:txXfrm>
        <a:off x="2020279" y="712105"/>
        <a:ext cx="1972860" cy="969498"/>
      </dsp:txXfrm>
    </dsp:sp>
    <dsp:sp modelId="{8FE80298-93A8-469E-AD69-6ECDE51141F5}">
      <dsp:nvSpPr>
        <dsp:cNvPr id="0" name=""/>
        <dsp:cNvSpPr/>
      </dsp:nvSpPr>
      <dsp:spPr>
        <a:xfrm>
          <a:off x="5433453" y="2073112"/>
          <a:ext cx="662028" cy="966106"/>
        </a:xfrm>
        <a:prstGeom prst="rect">
          <a:avLst/>
        </a:prstGeom>
        <a:solidFill>
          <a:srgbClr val="CCECFF"/>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fa-IR" sz="1600" kern="1200" dirty="0">
              <a:solidFill>
                <a:srgbClr val="002060"/>
              </a:solidFill>
              <a:cs typeface="B Nazanin" panose="00000400000000000000" pitchFamily="2" charset="-78"/>
            </a:rPr>
            <a:t>شرکت پاکسان</a:t>
          </a:r>
          <a:endParaRPr lang="en-US" sz="1600" kern="1200" dirty="0">
            <a:solidFill>
              <a:srgbClr val="002060"/>
            </a:solidFill>
            <a:cs typeface="B Nazanin" panose="00000400000000000000" pitchFamily="2" charset="-78"/>
          </a:endParaRPr>
        </a:p>
      </dsp:txBody>
      <dsp:txXfrm>
        <a:off x="5433453" y="2073112"/>
        <a:ext cx="662028" cy="966106"/>
      </dsp:txXfrm>
    </dsp:sp>
    <dsp:sp modelId="{45CEE5C8-BE4F-4804-80C4-E5614C65E704}">
      <dsp:nvSpPr>
        <dsp:cNvPr id="0" name=""/>
        <dsp:cNvSpPr/>
      </dsp:nvSpPr>
      <dsp:spPr>
        <a:xfrm>
          <a:off x="4286528" y="2073112"/>
          <a:ext cx="988116" cy="941581"/>
        </a:xfrm>
        <a:prstGeom prst="rect">
          <a:avLst/>
        </a:prstGeom>
        <a:solidFill>
          <a:srgbClr val="CCECFF"/>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fa-IR" sz="1600" kern="1200" dirty="0">
              <a:solidFill>
                <a:srgbClr val="002060"/>
              </a:solidFill>
              <a:cs typeface="B Nazanin" panose="00000400000000000000" pitchFamily="2" charset="-78"/>
            </a:rPr>
            <a:t>فرآورده های برتر گلیسیرین برتر در آسیا</a:t>
          </a:r>
          <a:endParaRPr lang="en-US" sz="1600" kern="1200" dirty="0">
            <a:solidFill>
              <a:srgbClr val="002060"/>
            </a:solidFill>
            <a:cs typeface="B Nazanin" panose="00000400000000000000" pitchFamily="2" charset="-78"/>
          </a:endParaRPr>
        </a:p>
      </dsp:txBody>
      <dsp:txXfrm>
        <a:off x="4286528" y="2073112"/>
        <a:ext cx="988116" cy="941581"/>
      </dsp:txXfrm>
    </dsp:sp>
    <dsp:sp modelId="{DC55C7EE-F33B-4AB4-AE86-2A56BB1F5160}">
      <dsp:nvSpPr>
        <dsp:cNvPr id="0" name=""/>
        <dsp:cNvSpPr/>
      </dsp:nvSpPr>
      <dsp:spPr>
        <a:xfrm>
          <a:off x="3275195" y="2073112"/>
          <a:ext cx="852524" cy="982758"/>
        </a:xfrm>
        <a:prstGeom prst="rect">
          <a:avLst/>
        </a:prstGeom>
        <a:solidFill>
          <a:srgbClr val="CCECFF"/>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fa-IR" sz="1600" kern="1200" dirty="0">
              <a:solidFill>
                <a:srgbClr val="002060"/>
              </a:solidFill>
              <a:cs typeface="B Nazanin" panose="00000400000000000000" pitchFamily="2" charset="-78"/>
            </a:rPr>
            <a:t>کارخانجات اتکا</a:t>
          </a:r>
        </a:p>
      </dsp:txBody>
      <dsp:txXfrm>
        <a:off x="3275195" y="2073112"/>
        <a:ext cx="852524" cy="982758"/>
      </dsp:txXfrm>
    </dsp:sp>
    <dsp:sp modelId="{7A6DBB45-F1B2-494F-94E2-A33B91121B57}">
      <dsp:nvSpPr>
        <dsp:cNvPr id="0" name=""/>
        <dsp:cNvSpPr/>
      </dsp:nvSpPr>
      <dsp:spPr>
        <a:xfrm>
          <a:off x="2153421" y="2073112"/>
          <a:ext cx="962964" cy="1000938"/>
        </a:xfrm>
        <a:prstGeom prst="rect">
          <a:avLst/>
        </a:prstGeom>
        <a:solidFill>
          <a:srgbClr val="CCECFF"/>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fa-IR" sz="1600" kern="1200" dirty="0">
              <a:solidFill>
                <a:srgbClr val="002060"/>
              </a:solidFill>
              <a:cs typeface="B Nazanin" panose="00000400000000000000" pitchFamily="2" charset="-78"/>
            </a:rPr>
            <a:t>شرکت الند شیمی</a:t>
          </a:r>
        </a:p>
      </dsp:txBody>
      <dsp:txXfrm>
        <a:off x="2153421" y="2073112"/>
        <a:ext cx="962964" cy="1000938"/>
      </dsp:txXfrm>
    </dsp:sp>
    <dsp:sp modelId="{17A6EBDC-D3A2-456A-881E-0E885F23972D}">
      <dsp:nvSpPr>
        <dsp:cNvPr id="0" name=""/>
        <dsp:cNvSpPr/>
      </dsp:nvSpPr>
      <dsp:spPr>
        <a:xfrm>
          <a:off x="1028336" y="2073112"/>
          <a:ext cx="966276" cy="1040920"/>
        </a:xfrm>
        <a:prstGeom prst="rect">
          <a:avLst/>
        </a:prstGeom>
        <a:solidFill>
          <a:srgbClr val="CCECFF"/>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fa-IR" sz="1600" kern="1200" dirty="0">
              <a:solidFill>
                <a:srgbClr val="002060"/>
              </a:solidFill>
              <a:cs typeface="B Nazanin" panose="00000400000000000000" pitchFamily="2" charset="-78"/>
            </a:rPr>
            <a:t>شرکت صنایع بهداشتی یاس</a:t>
          </a:r>
        </a:p>
      </dsp:txBody>
      <dsp:txXfrm>
        <a:off x="1028336" y="2073112"/>
        <a:ext cx="966276" cy="1040920"/>
      </dsp:txXfrm>
    </dsp:sp>
    <dsp:sp modelId="{D3E24A73-0EF4-439A-A34F-17DD965B48DD}">
      <dsp:nvSpPr>
        <dsp:cNvPr id="0" name=""/>
        <dsp:cNvSpPr/>
      </dsp:nvSpPr>
      <dsp:spPr>
        <a:xfrm>
          <a:off x="517" y="2073112"/>
          <a:ext cx="869009" cy="1046081"/>
        </a:xfrm>
        <a:prstGeom prst="rect">
          <a:avLst/>
        </a:prstGeom>
        <a:solidFill>
          <a:srgbClr val="CCECFF"/>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fa-IR" sz="1600" kern="1200" dirty="0">
              <a:solidFill>
                <a:srgbClr val="002060"/>
              </a:solidFill>
              <a:cs typeface="B Nazanin" panose="00000400000000000000" pitchFamily="2" charset="-78"/>
            </a:rPr>
            <a:t>شرکت چرب شیمی</a:t>
          </a:r>
        </a:p>
      </dsp:txBody>
      <dsp:txXfrm>
        <a:off x="517" y="2073112"/>
        <a:ext cx="869009" cy="1046081"/>
      </dsp:txXfrm>
    </dsp:sp>
  </dsp:spTree>
</dsp:drawing>
</file>

<file path=ppt/diagrams/drawing3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8829A7-CB7F-45AF-95E0-2E8F40FB30E8}">
      <dsp:nvSpPr>
        <dsp:cNvPr id="0" name=""/>
        <dsp:cNvSpPr/>
      </dsp:nvSpPr>
      <dsp:spPr>
        <a:xfrm rot="10800000">
          <a:off x="7625770" y="1092209"/>
          <a:ext cx="1360960" cy="544384"/>
        </a:xfrm>
        <a:prstGeom prst="homePlate">
          <a:avLst/>
        </a:prstGeom>
        <a:solidFill>
          <a:schemeClr val="tx1">
            <a:lumMod val="40000"/>
            <a:lumOff val="6000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669" tIns="37338" rIns="74676" bIns="37338" numCol="1" spcCol="1270" anchor="ctr" anchorCtr="0">
          <a:noAutofit/>
        </a:bodyPr>
        <a:lstStyle/>
        <a:p>
          <a:pPr marL="0" lvl="0" indent="0" algn="ctr" defTabSz="622300">
            <a:lnSpc>
              <a:spcPct val="90000"/>
            </a:lnSpc>
            <a:spcBef>
              <a:spcPct val="0"/>
            </a:spcBef>
            <a:spcAft>
              <a:spcPct val="35000"/>
            </a:spcAft>
            <a:buNone/>
          </a:pPr>
          <a:r>
            <a:rPr lang="fa-IR" sz="1400" b="1" kern="1200">
              <a:solidFill>
                <a:srgbClr val="002060"/>
              </a:solidFill>
              <a:cs typeface="B Nazanin" panose="00000400000000000000" pitchFamily="2" charset="-78"/>
            </a:rPr>
            <a:t>مقدمه</a:t>
          </a:r>
          <a:endParaRPr lang="en-US" sz="1400" b="1" kern="1200" dirty="0">
            <a:solidFill>
              <a:srgbClr val="002060"/>
            </a:solidFill>
            <a:cs typeface="B Nazanin" panose="00000400000000000000" pitchFamily="2" charset="-78"/>
          </a:endParaRPr>
        </a:p>
      </dsp:txBody>
      <dsp:txXfrm rot="10800000">
        <a:off x="7761866" y="1092209"/>
        <a:ext cx="1224864" cy="544384"/>
      </dsp:txXfrm>
    </dsp:sp>
    <dsp:sp modelId="{2D487051-B733-49A1-B084-6F3D48AD60D0}">
      <dsp:nvSpPr>
        <dsp:cNvPr id="0" name=""/>
        <dsp:cNvSpPr/>
      </dsp:nvSpPr>
      <dsp:spPr>
        <a:xfrm rot="10800000">
          <a:off x="6537002" y="1092209"/>
          <a:ext cx="1360960" cy="544384"/>
        </a:xfrm>
        <a:prstGeom prst="chevron">
          <a:avLst/>
        </a:prstGeom>
        <a:solidFill>
          <a:schemeClr val="tx1">
            <a:lumMod val="40000"/>
            <a:lumOff val="6000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669" tIns="37338" rIns="56007" bIns="37338" numCol="1" spcCol="1270" anchor="ctr" anchorCtr="0">
          <a:noAutofit/>
        </a:bodyPr>
        <a:lstStyle/>
        <a:p>
          <a:pPr marL="0" lvl="0" indent="0" algn="ctr" defTabSz="622300">
            <a:lnSpc>
              <a:spcPct val="90000"/>
            </a:lnSpc>
            <a:spcBef>
              <a:spcPct val="0"/>
            </a:spcBef>
            <a:spcAft>
              <a:spcPct val="35000"/>
            </a:spcAft>
            <a:buNone/>
          </a:pPr>
          <a:r>
            <a:rPr lang="fa-IR" sz="1400" b="1" kern="1200">
              <a:solidFill>
                <a:srgbClr val="002060"/>
              </a:solidFill>
              <a:cs typeface="B Nazanin" panose="00000400000000000000" pitchFamily="2" charset="-78"/>
            </a:rPr>
            <a:t>خواص</a:t>
          </a:r>
          <a:endParaRPr lang="en-US" sz="1400" b="1" kern="1200" dirty="0">
            <a:solidFill>
              <a:srgbClr val="002060"/>
            </a:solidFill>
            <a:cs typeface="B Nazanin" panose="00000400000000000000" pitchFamily="2" charset="-78"/>
          </a:endParaRPr>
        </a:p>
      </dsp:txBody>
      <dsp:txXfrm rot="10800000">
        <a:off x="6809194" y="1092209"/>
        <a:ext cx="816576" cy="544384"/>
      </dsp:txXfrm>
    </dsp:sp>
    <dsp:sp modelId="{0D531496-288A-4A6E-A63D-C15773A9763B}">
      <dsp:nvSpPr>
        <dsp:cNvPr id="0" name=""/>
        <dsp:cNvSpPr/>
      </dsp:nvSpPr>
      <dsp:spPr>
        <a:xfrm rot="10800000">
          <a:off x="5448233" y="1092209"/>
          <a:ext cx="1360960" cy="544384"/>
        </a:xfrm>
        <a:prstGeom prst="chevron">
          <a:avLst/>
        </a:prstGeom>
        <a:solidFill>
          <a:schemeClr val="tx1">
            <a:lumMod val="40000"/>
            <a:lumOff val="6000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669" tIns="37338" rIns="56007" bIns="37338" numCol="1" spcCol="1270" anchor="ctr" anchorCtr="0">
          <a:noAutofit/>
        </a:bodyPr>
        <a:lstStyle/>
        <a:p>
          <a:pPr marL="0" lvl="0" indent="0" algn="ctr" defTabSz="622300">
            <a:lnSpc>
              <a:spcPct val="90000"/>
            </a:lnSpc>
            <a:spcBef>
              <a:spcPct val="0"/>
            </a:spcBef>
            <a:spcAft>
              <a:spcPct val="35000"/>
            </a:spcAft>
            <a:buNone/>
          </a:pPr>
          <a:r>
            <a:rPr lang="fa-IR" sz="1400" b="1" kern="1200">
              <a:solidFill>
                <a:srgbClr val="002060"/>
              </a:solidFill>
              <a:cs typeface="B Nazanin" panose="00000400000000000000" pitchFamily="2" charset="-78"/>
            </a:rPr>
            <a:t>تاریخچه</a:t>
          </a:r>
          <a:endParaRPr lang="en-US" sz="1400" b="1" kern="1200" dirty="0">
            <a:solidFill>
              <a:srgbClr val="002060"/>
            </a:solidFill>
            <a:cs typeface="B Nazanin" panose="00000400000000000000" pitchFamily="2" charset="-78"/>
          </a:endParaRPr>
        </a:p>
      </dsp:txBody>
      <dsp:txXfrm rot="10800000">
        <a:off x="5720425" y="1092209"/>
        <a:ext cx="816576" cy="544384"/>
      </dsp:txXfrm>
    </dsp:sp>
    <dsp:sp modelId="{51EE115F-531D-43A9-9ABF-F7D4196C1C2B}">
      <dsp:nvSpPr>
        <dsp:cNvPr id="0" name=""/>
        <dsp:cNvSpPr/>
      </dsp:nvSpPr>
      <dsp:spPr>
        <a:xfrm rot="10800000">
          <a:off x="4359464" y="1092209"/>
          <a:ext cx="1360960" cy="544384"/>
        </a:xfrm>
        <a:prstGeom prst="chevron">
          <a:avLst/>
        </a:prstGeom>
        <a:solidFill>
          <a:schemeClr val="tx1">
            <a:lumMod val="40000"/>
            <a:lumOff val="6000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669" tIns="37338" rIns="56007" bIns="37338" numCol="1" spcCol="1270" anchor="ctr" anchorCtr="0">
          <a:noAutofit/>
        </a:bodyPr>
        <a:lstStyle/>
        <a:p>
          <a:pPr marL="0" lvl="0" indent="0" algn="ctr" defTabSz="622300">
            <a:lnSpc>
              <a:spcPct val="90000"/>
            </a:lnSpc>
            <a:spcBef>
              <a:spcPct val="0"/>
            </a:spcBef>
            <a:spcAft>
              <a:spcPct val="35000"/>
            </a:spcAft>
            <a:buNone/>
          </a:pPr>
          <a:r>
            <a:rPr lang="fa-IR" sz="1400" b="1" kern="1200">
              <a:solidFill>
                <a:srgbClr val="002060"/>
              </a:solidFill>
              <a:cs typeface="B Nazanin" panose="00000400000000000000" pitchFamily="2" charset="-78"/>
            </a:rPr>
            <a:t>کاربرد</a:t>
          </a:r>
          <a:endParaRPr lang="en-US" sz="1400" b="1" kern="1200" dirty="0">
            <a:solidFill>
              <a:srgbClr val="002060"/>
            </a:solidFill>
            <a:cs typeface="B Nazanin" panose="00000400000000000000" pitchFamily="2" charset="-78"/>
          </a:endParaRPr>
        </a:p>
      </dsp:txBody>
      <dsp:txXfrm rot="10800000">
        <a:off x="4631656" y="1092209"/>
        <a:ext cx="816576" cy="544384"/>
      </dsp:txXfrm>
    </dsp:sp>
    <dsp:sp modelId="{04F108E5-E860-41BB-9B75-7EE70E2A5B7A}">
      <dsp:nvSpPr>
        <dsp:cNvPr id="0" name=""/>
        <dsp:cNvSpPr/>
      </dsp:nvSpPr>
      <dsp:spPr>
        <a:xfrm rot="10800000">
          <a:off x="3270696" y="1092209"/>
          <a:ext cx="1360960" cy="544384"/>
        </a:xfrm>
        <a:prstGeom prst="chevron">
          <a:avLst/>
        </a:prstGeom>
        <a:solidFill>
          <a:schemeClr val="tx1">
            <a:lumMod val="40000"/>
            <a:lumOff val="60000"/>
          </a:schemeClr>
        </a:solidFill>
        <a:ln w="9525" cap="flat" cmpd="sng" algn="ctr">
          <a:solidFill>
            <a:schemeClr val="dk1">
              <a:shade val="95000"/>
              <a:satMod val="105000"/>
            </a:schemeClr>
          </a:solidFill>
          <a:prstDash val="solid"/>
        </a:ln>
        <a:effectLst>
          <a:outerShdw blurRad="40000" dist="23000" dir="5400000" rotWithShape="0">
            <a:srgbClr val="000000">
              <a:alpha val="35000"/>
            </a:srgbClr>
          </a:outerShdw>
        </a:effectLst>
      </dsp:spPr>
      <dsp:style>
        <a:lnRef idx="1">
          <a:schemeClr val="dk1"/>
        </a:lnRef>
        <a:fillRef idx="3">
          <a:schemeClr val="dk1"/>
        </a:fillRef>
        <a:effectRef idx="2">
          <a:schemeClr val="dk1"/>
        </a:effectRef>
        <a:fontRef idx="minor">
          <a:schemeClr val="lt1"/>
        </a:fontRef>
      </dsp:style>
      <dsp:txBody>
        <a:bodyPr spcFirstLastPara="0" vert="horz" wrap="square" lIns="18669" tIns="37338" rIns="56007" bIns="37338" numCol="1" spcCol="1270" anchor="ctr" anchorCtr="0">
          <a:noAutofit/>
        </a:bodyPr>
        <a:lstStyle/>
        <a:p>
          <a:pPr marL="0" lvl="0" indent="0" algn="ctr" defTabSz="622300">
            <a:lnSpc>
              <a:spcPct val="90000"/>
            </a:lnSpc>
            <a:spcBef>
              <a:spcPct val="0"/>
            </a:spcBef>
            <a:spcAft>
              <a:spcPct val="35000"/>
            </a:spcAft>
            <a:buNone/>
          </a:pPr>
          <a:r>
            <a:rPr lang="fa-IR" sz="1400" b="1" kern="1200">
              <a:solidFill>
                <a:srgbClr val="002060"/>
              </a:solidFill>
              <a:cs typeface="B Nazanin" panose="00000400000000000000" pitchFamily="2" charset="-78"/>
            </a:rPr>
            <a:t>روش های تولید</a:t>
          </a:r>
          <a:endParaRPr lang="en-US" sz="1400" b="1" kern="1200" dirty="0">
            <a:solidFill>
              <a:srgbClr val="002060"/>
            </a:solidFill>
            <a:cs typeface="B Nazanin" panose="00000400000000000000" pitchFamily="2" charset="-78"/>
          </a:endParaRPr>
        </a:p>
      </dsp:txBody>
      <dsp:txXfrm rot="10800000">
        <a:off x="3542888" y="1092209"/>
        <a:ext cx="816576" cy="544384"/>
      </dsp:txXfrm>
    </dsp:sp>
    <dsp:sp modelId="{C746960E-B78D-445A-8641-351C6C526219}">
      <dsp:nvSpPr>
        <dsp:cNvPr id="0" name=""/>
        <dsp:cNvSpPr/>
      </dsp:nvSpPr>
      <dsp:spPr>
        <a:xfrm rot="10800000">
          <a:off x="2181927" y="1092209"/>
          <a:ext cx="1360960" cy="544384"/>
        </a:xfrm>
        <a:prstGeom prst="chevron">
          <a:avLst/>
        </a:prstGeom>
        <a:solidFill>
          <a:schemeClr val="tx1">
            <a:lumMod val="40000"/>
            <a:lumOff val="6000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669" tIns="37338" rIns="56007" bIns="37338" numCol="1" spcCol="1270" anchor="ctr" anchorCtr="0">
          <a:noAutofit/>
        </a:bodyPr>
        <a:lstStyle/>
        <a:p>
          <a:pPr marL="0" lvl="0" indent="0" algn="ctr" defTabSz="622300">
            <a:lnSpc>
              <a:spcPct val="90000"/>
            </a:lnSpc>
            <a:spcBef>
              <a:spcPct val="0"/>
            </a:spcBef>
            <a:spcAft>
              <a:spcPct val="35000"/>
            </a:spcAft>
            <a:buNone/>
          </a:pPr>
          <a:r>
            <a:rPr lang="fa-IR" sz="1400" b="1" kern="1200">
              <a:solidFill>
                <a:srgbClr val="002060"/>
              </a:solidFill>
              <a:effectLst>
                <a:outerShdw blurRad="38100" dist="38100" dir="2700000" algn="tl">
                  <a:srgbClr val="000000">
                    <a:alpha val="43137"/>
                  </a:srgbClr>
                </a:outerShdw>
              </a:effectLst>
              <a:cs typeface="B Nazanin" panose="00000400000000000000" pitchFamily="2" charset="-78"/>
            </a:rPr>
            <a:t>بهترین روش تولید</a:t>
          </a:r>
          <a:endParaRPr lang="en-US" sz="1400" b="1" kern="1200" dirty="0">
            <a:solidFill>
              <a:srgbClr val="002060"/>
            </a:solidFill>
            <a:effectLst>
              <a:outerShdw blurRad="38100" dist="38100" dir="2700000" algn="tl">
                <a:srgbClr val="000000">
                  <a:alpha val="43137"/>
                </a:srgbClr>
              </a:outerShdw>
            </a:effectLst>
            <a:cs typeface="B Nazanin" panose="00000400000000000000" pitchFamily="2" charset="-78"/>
          </a:endParaRPr>
        </a:p>
      </dsp:txBody>
      <dsp:txXfrm rot="10800000">
        <a:off x="2454119" y="1092209"/>
        <a:ext cx="816576" cy="544384"/>
      </dsp:txXfrm>
    </dsp:sp>
    <dsp:sp modelId="{182F0344-D6E8-4562-917A-83243013AB1D}">
      <dsp:nvSpPr>
        <dsp:cNvPr id="0" name=""/>
        <dsp:cNvSpPr/>
      </dsp:nvSpPr>
      <dsp:spPr>
        <a:xfrm rot="10800000">
          <a:off x="1093158" y="1092209"/>
          <a:ext cx="1360960" cy="544384"/>
        </a:xfrm>
        <a:prstGeom prst="chevron">
          <a:avLst/>
        </a:prstGeom>
        <a:gradFill flip="none" rotWithShape="0">
          <a:gsLst>
            <a:gs pos="0">
              <a:srgbClr val="F2B900">
                <a:shade val="30000"/>
                <a:satMod val="115000"/>
              </a:srgbClr>
            </a:gs>
            <a:gs pos="50000">
              <a:srgbClr val="F2B900">
                <a:shade val="67500"/>
                <a:satMod val="115000"/>
              </a:srgbClr>
            </a:gs>
            <a:gs pos="100000">
              <a:srgbClr val="F2B900">
                <a:shade val="100000"/>
                <a:satMod val="115000"/>
              </a:srgbClr>
            </a:gs>
          </a:gsLst>
          <a:path path="circle">
            <a:fillToRect l="100000" t="100000"/>
          </a:path>
          <a:tileRect r="-100000" b="-100000"/>
        </a:gra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669" tIns="37338" rIns="56007" bIns="37338" numCol="1" spcCol="1270" anchor="ctr" anchorCtr="0">
          <a:noAutofit/>
        </a:bodyPr>
        <a:lstStyle/>
        <a:p>
          <a:pPr marL="0" lvl="0" indent="0" algn="ctr" defTabSz="622300">
            <a:lnSpc>
              <a:spcPct val="90000"/>
            </a:lnSpc>
            <a:spcBef>
              <a:spcPct val="0"/>
            </a:spcBef>
            <a:spcAft>
              <a:spcPct val="35000"/>
            </a:spcAft>
            <a:buNone/>
          </a:pPr>
          <a:r>
            <a:rPr lang="fa-IR" sz="1400" b="1" kern="1200" dirty="0">
              <a:solidFill>
                <a:srgbClr val="002060"/>
              </a:solidFill>
              <a:cs typeface="B Nazanin" panose="00000400000000000000" pitchFamily="2" charset="-78"/>
            </a:rPr>
            <a:t>بررسی بازار</a:t>
          </a:r>
          <a:endParaRPr lang="en-US" sz="1400" b="1" kern="1200" dirty="0">
            <a:solidFill>
              <a:srgbClr val="002060"/>
            </a:solidFill>
            <a:cs typeface="B Nazanin" panose="00000400000000000000" pitchFamily="2" charset="-78"/>
          </a:endParaRPr>
        </a:p>
      </dsp:txBody>
      <dsp:txXfrm rot="10800000">
        <a:off x="1365350" y="1092209"/>
        <a:ext cx="816576" cy="544384"/>
      </dsp:txXfrm>
    </dsp:sp>
    <dsp:sp modelId="{170D9D3D-373F-4445-9632-F74784FB7EF1}">
      <dsp:nvSpPr>
        <dsp:cNvPr id="0" name=""/>
        <dsp:cNvSpPr/>
      </dsp:nvSpPr>
      <dsp:spPr>
        <a:xfrm rot="10800000">
          <a:off x="4390" y="1092209"/>
          <a:ext cx="1360960" cy="544384"/>
        </a:xfrm>
        <a:prstGeom prst="chevron">
          <a:avLst/>
        </a:prstGeom>
        <a:solidFill>
          <a:schemeClr val="tx1">
            <a:lumMod val="40000"/>
            <a:lumOff val="6000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669" tIns="37338" rIns="56007" bIns="37338" numCol="1" spcCol="1270" anchor="ctr" anchorCtr="0">
          <a:noAutofit/>
        </a:bodyPr>
        <a:lstStyle/>
        <a:p>
          <a:pPr marL="0" lvl="0" indent="0" algn="ctr" defTabSz="622300">
            <a:lnSpc>
              <a:spcPct val="90000"/>
            </a:lnSpc>
            <a:spcBef>
              <a:spcPct val="0"/>
            </a:spcBef>
            <a:spcAft>
              <a:spcPct val="35000"/>
            </a:spcAft>
            <a:buNone/>
          </a:pPr>
          <a:r>
            <a:rPr lang="fa-IR" sz="1400" b="1" kern="1200">
              <a:solidFill>
                <a:srgbClr val="002060"/>
              </a:solidFill>
              <a:cs typeface="B Nazanin" panose="00000400000000000000" pitchFamily="2" charset="-78"/>
            </a:rPr>
            <a:t>محاسبات اقتصادی</a:t>
          </a:r>
          <a:endParaRPr lang="en-US" sz="1400" b="1" kern="1200" dirty="0">
            <a:solidFill>
              <a:srgbClr val="002060"/>
            </a:solidFill>
            <a:cs typeface="B Nazanin" panose="00000400000000000000" pitchFamily="2" charset="-78"/>
          </a:endParaRPr>
        </a:p>
      </dsp:txBody>
      <dsp:txXfrm rot="10800000">
        <a:off x="276582" y="1092209"/>
        <a:ext cx="816576" cy="544384"/>
      </dsp:txXfrm>
    </dsp:sp>
  </dsp:spTree>
</dsp:drawing>
</file>

<file path=ppt/diagrams/drawing3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8829A7-CB7F-45AF-95E0-2E8F40FB30E8}">
      <dsp:nvSpPr>
        <dsp:cNvPr id="0" name=""/>
        <dsp:cNvSpPr/>
      </dsp:nvSpPr>
      <dsp:spPr>
        <a:xfrm rot="10800000">
          <a:off x="7625770" y="1092209"/>
          <a:ext cx="1360960" cy="544384"/>
        </a:xfrm>
        <a:prstGeom prst="homePlate">
          <a:avLst/>
        </a:prstGeom>
        <a:solidFill>
          <a:schemeClr val="tx1">
            <a:lumMod val="40000"/>
            <a:lumOff val="6000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669" tIns="37338" rIns="74676" bIns="37338" numCol="1" spcCol="1270" anchor="ctr" anchorCtr="0">
          <a:noAutofit/>
        </a:bodyPr>
        <a:lstStyle/>
        <a:p>
          <a:pPr marL="0" lvl="0" indent="0" algn="ctr" defTabSz="622300">
            <a:lnSpc>
              <a:spcPct val="90000"/>
            </a:lnSpc>
            <a:spcBef>
              <a:spcPct val="0"/>
            </a:spcBef>
            <a:spcAft>
              <a:spcPct val="35000"/>
            </a:spcAft>
            <a:buNone/>
          </a:pPr>
          <a:r>
            <a:rPr lang="fa-IR" sz="1400" b="1" kern="1200">
              <a:solidFill>
                <a:srgbClr val="002060"/>
              </a:solidFill>
              <a:cs typeface="B Nazanin" panose="00000400000000000000" pitchFamily="2" charset="-78"/>
            </a:rPr>
            <a:t>مقدمه</a:t>
          </a:r>
          <a:endParaRPr lang="en-US" sz="1400" b="1" kern="1200" dirty="0">
            <a:solidFill>
              <a:srgbClr val="002060"/>
            </a:solidFill>
            <a:cs typeface="B Nazanin" panose="00000400000000000000" pitchFamily="2" charset="-78"/>
          </a:endParaRPr>
        </a:p>
      </dsp:txBody>
      <dsp:txXfrm rot="10800000">
        <a:off x="7761866" y="1092209"/>
        <a:ext cx="1224864" cy="544384"/>
      </dsp:txXfrm>
    </dsp:sp>
    <dsp:sp modelId="{2D487051-B733-49A1-B084-6F3D48AD60D0}">
      <dsp:nvSpPr>
        <dsp:cNvPr id="0" name=""/>
        <dsp:cNvSpPr/>
      </dsp:nvSpPr>
      <dsp:spPr>
        <a:xfrm rot="10800000">
          <a:off x="6537002" y="1092209"/>
          <a:ext cx="1360960" cy="544384"/>
        </a:xfrm>
        <a:prstGeom prst="chevron">
          <a:avLst/>
        </a:prstGeom>
        <a:solidFill>
          <a:schemeClr val="tx1">
            <a:lumMod val="40000"/>
            <a:lumOff val="6000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669" tIns="37338" rIns="56007" bIns="37338" numCol="1" spcCol="1270" anchor="ctr" anchorCtr="0">
          <a:noAutofit/>
        </a:bodyPr>
        <a:lstStyle/>
        <a:p>
          <a:pPr marL="0" lvl="0" indent="0" algn="ctr" defTabSz="622300">
            <a:lnSpc>
              <a:spcPct val="90000"/>
            </a:lnSpc>
            <a:spcBef>
              <a:spcPct val="0"/>
            </a:spcBef>
            <a:spcAft>
              <a:spcPct val="35000"/>
            </a:spcAft>
            <a:buNone/>
          </a:pPr>
          <a:r>
            <a:rPr lang="fa-IR" sz="1400" b="1" kern="1200">
              <a:solidFill>
                <a:srgbClr val="002060"/>
              </a:solidFill>
              <a:cs typeface="B Nazanin" panose="00000400000000000000" pitchFamily="2" charset="-78"/>
            </a:rPr>
            <a:t>خواص</a:t>
          </a:r>
          <a:endParaRPr lang="en-US" sz="1400" b="1" kern="1200" dirty="0">
            <a:solidFill>
              <a:srgbClr val="002060"/>
            </a:solidFill>
            <a:cs typeface="B Nazanin" panose="00000400000000000000" pitchFamily="2" charset="-78"/>
          </a:endParaRPr>
        </a:p>
      </dsp:txBody>
      <dsp:txXfrm rot="10800000">
        <a:off x="6809194" y="1092209"/>
        <a:ext cx="816576" cy="544384"/>
      </dsp:txXfrm>
    </dsp:sp>
    <dsp:sp modelId="{0D531496-288A-4A6E-A63D-C15773A9763B}">
      <dsp:nvSpPr>
        <dsp:cNvPr id="0" name=""/>
        <dsp:cNvSpPr/>
      </dsp:nvSpPr>
      <dsp:spPr>
        <a:xfrm rot="10800000">
          <a:off x="5448233" y="1092209"/>
          <a:ext cx="1360960" cy="544384"/>
        </a:xfrm>
        <a:prstGeom prst="chevron">
          <a:avLst/>
        </a:prstGeom>
        <a:solidFill>
          <a:schemeClr val="tx1">
            <a:lumMod val="40000"/>
            <a:lumOff val="6000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669" tIns="37338" rIns="56007" bIns="37338" numCol="1" spcCol="1270" anchor="ctr" anchorCtr="0">
          <a:noAutofit/>
        </a:bodyPr>
        <a:lstStyle/>
        <a:p>
          <a:pPr marL="0" lvl="0" indent="0" algn="ctr" defTabSz="622300">
            <a:lnSpc>
              <a:spcPct val="90000"/>
            </a:lnSpc>
            <a:spcBef>
              <a:spcPct val="0"/>
            </a:spcBef>
            <a:spcAft>
              <a:spcPct val="35000"/>
            </a:spcAft>
            <a:buNone/>
          </a:pPr>
          <a:r>
            <a:rPr lang="fa-IR" sz="1400" b="1" kern="1200">
              <a:solidFill>
                <a:srgbClr val="002060"/>
              </a:solidFill>
              <a:cs typeface="B Nazanin" panose="00000400000000000000" pitchFamily="2" charset="-78"/>
            </a:rPr>
            <a:t>تاریخچه</a:t>
          </a:r>
          <a:endParaRPr lang="en-US" sz="1400" b="1" kern="1200" dirty="0">
            <a:solidFill>
              <a:srgbClr val="002060"/>
            </a:solidFill>
            <a:cs typeface="B Nazanin" panose="00000400000000000000" pitchFamily="2" charset="-78"/>
          </a:endParaRPr>
        </a:p>
      </dsp:txBody>
      <dsp:txXfrm rot="10800000">
        <a:off x="5720425" y="1092209"/>
        <a:ext cx="816576" cy="544384"/>
      </dsp:txXfrm>
    </dsp:sp>
    <dsp:sp modelId="{51EE115F-531D-43A9-9ABF-F7D4196C1C2B}">
      <dsp:nvSpPr>
        <dsp:cNvPr id="0" name=""/>
        <dsp:cNvSpPr/>
      </dsp:nvSpPr>
      <dsp:spPr>
        <a:xfrm rot="10800000">
          <a:off x="4359464" y="1092209"/>
          <a:ext cx="1360960" cy="544384"/>
        </a:xfrm>
        <a:prstGeom prst="chevron">
          <a:avLst/>
        </a:prstGeom>
        <a:solidFill>
          <a:schemeClr val="tx1">
            <a:lumMod val="40000"/>
            <a:lumOff val="6000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669" tIns="37338" rIns="56007" bIns="37338" numCol="1" spcCol="1270" anchor="ctr" anchorCtr="0">
          <a:noAutofit/>
        </a:bodyPr>
        <a:lstStyle/>
        <a:p>
          <a:pPr marL="0" lvl="0" indent="0" algn="ctr" defTabSz="622300">
            <a:lnSpc>
              <a:spcPct val="90000"/>
            </a:lnSpc>
            <a:spcBef>
              <a:spcPct val="0"/>
            </a:spcBef>
            <a:spcAft>
              <a:spcPct val="35000"/>
            </a:spcAft>
            <a:buNone/>
          </a:pPr>
          <a:r>
            <a:rPr lang="fa-IR" sz="1400" b="1" kern="1200">
              <a:solidFill>
                <a:srgbClr val="002060"/>
              </a:solidFill>
              <a:cs typeface="B Nazanin" panose="00000400000000000000" pitchFamily="2" charset="-78"/>
            </a:rPr>
            <a:t>کاربرد</a:t>
          </a:r>
          <a:endParaRPr lang="en-US" sz="1400" b="1" kern="1200" dirty="0">
            <a:solidFill>
              <a:srgbClr val="002060"/>
            </a:solidFill>
            <a:cs typeface="B Nazanin" panose="00000400000000000000" pitchFamily="2" charset="-78"/>
          </a:endParaRPr>
        </a:p>
      </dsp:txBody>
      <dsp:txXfrm rot="10800000">
        <a:off x="4631656" y="1092209"/>
        <a:ext cx="816576" cy="544384"/>
      </dsp:txXfrm>
    </dsp:sp>
    <dsp:sp modelId="{04F108E5-E860-41BB-9B75-7EE70E2A5B7A}">
      <dsp:nvSpPr>
        <dsp:cNvPr id="0" name=""/>
        <dsp:cNvSpPr/>
      </dsp:nvSpPr>
      <dsp:spPr>
        <a:xfrm rot="10800000">
          <a:off x="3270696" y="1092209"/>
          <a:ext cx="1360960" cy="544384"/>
        </a:xfrm>
        <a:prstGeom prst="chevron">
          <a:avLst/>
        </a:prstGeom>
        <a:solidFill>
          <a:schemeClr val="tx1">
            <a:lumMod val="40000"/>
            <a:lumOff val="60000"/>
          </a:schemeClr>
        </a:solidFill>
        <a:ln w="9525" cap="flat" cmpd="sng" algn="ctr">
          <a:solidFill>
            <a:schemeClr val="dk1">
              <a:shade val="95000"/>
              <a:satMod val="105000"/>
            </a:schemeClr>
          </a:solidFill>
          <a:prstDash val="solid"/>
        </a:ln>
        <a:effectLst>
          <a:outerShdw blurRad="40000" dist="23000" dir="5400000" rotWithShape="0">
            <a:srgbClr val="000000">
              <a:alpha val="35000"/>
            </a:srgbClr>
          </a:outerShdw>
        </a:effectLst>
      </dsp:spPr>
      <dsp:style>
        <a:lnRef idx="1">
          <a:schemeClr val="dk1"/>
        </a:lnRef>
        <a:fillRef idx="3">
          <a:schemeClr val="dk1"/>
        </a:fillRef>
        <a:effectRef idx="2">
          <a:schemeClr val="dk1"/>
        </a:effectRef>
        <a:fontRef idx="minor">
          <a:schemeClr val="lt1"/>
        </a:fontRef>
      </dsp:style>
      <dsp:txBody>
        <a:bodyPr spcFirstLastPara="0" vert="horz" wrap="square" lIns="18669" tIns="37338" rIns="56007" bIns="37338" numCol="1" spcCol="1270" anchor="ctr" anchorCtr="0">
          <a:noAutofit/>
        </a:bodyPr>
        <a:lstStyle/>
        <a:p>
          <a:pPr marL="0" lvl="0" indent="0" algn="ctr" defTabSz="622300">
            <a:lnSpc>
              <a:spcPct val="90000"/>
            </a:lnSpc>
            <a:spcBef>
              <a:spcPct val="0"/>
            </a:spcBef>
            <a:spcAft>
              <a:spcPct val="35000"/>
            </a:spcAft>
            <a:buNone/>
          </a:pPr>
          <a:r>
            <a:rPr lang="fa-IR" sz="1400" b="1" kern="1200">
              <a:solidFill>
                <a:srgbClr val="002060"/>
              </a:solidFill>
              <a:cs typeface="B Nazanin" panose="00000400000000000000" pitchFamily="2" charset="-78"/>
            </a:rPr>
            <a:t>روش های تولید</a:t>
          </a:r>
          <a:endParaRPr lang="en-US" sz="1400" b="1" kern="1200" dirty="0">
            <a:solidFill>
              <a:srgbClr val="002060"/>
            </a:solidFill>
            <a:cs typeface="B Nazanin" panose="00000400000000000000" pitchFamily="2" charset="-78"/>
          </a:endParaRPr>
        </a:p>
      </dsp:txBody>
      <dsp:txXfrm rot="10800000">
        <a:off x="3542888" y="1092209"/>
        <a:ext cx="816576" cy="544384"/>
      </dsp:txXfrm>
    </dsp:sp>
    <dsp:sp modelId="{C746960E-B78D-445A-8641-351C6C526219}">
      <dsp:nvSpPr>
        <dsp:cNvPr id="0" name=""/>
        <dsp:cNvSpPr/>
      </dsp:nvSpPr>
      <dsp:spPr>
        <a:xfrm rot="10800000">
          <a:off x="2181927" y="1092209"/>
          <a:ext cx="1360960" cy="544384"/>
        </a:xfrm>
        <a:prstGeom prst="chevron">
          <a:avLst/>
        </a:prstGeom>
        <a:solidFill>
          <a:schemeClr val="tx1">
            <a:lumMod val="40000"/>
            <a:lumOff val="6000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669" tIns="37338" rIns="56007" bIns="37338" numCol="1" spcCol="1270" anchor="ctr" anchorCtr="0">
          <a:noAutofit/>
        </a:bodyPr>
        <a:lstStyle/>
        <a:p>
          <a:pPr marL="0" lvl="0" indent="0" algn="ctr" defTabSz="622300">
            <a:lnSpc>
              <a:spcPct val="90000"/>
            </a:lnSpc>
            <a:spcBef>
              <a:spcPct val="0"/>
            </a:spcBef>
            <a:spcAft>
              <a:spcPct val="35000"/>
            </a:spcAft>
            <a:buNone/>
          </a:pPr>
          <a:r>
            <a:rPr lang="fa-IR" sz="1400" b="1" kern="1200">
              <a:solidFill>
                <a:srgbClr val="002060"/>
              </a:solidFill>
              <a:effectLst>
                <a:outerShdw blurRad="38100" dist="38100" dir="2700000" algn="tl">
                  <a:srgbClr val="000000">
                    <a:alpha val="43137"/>
                  </a:srgbClr>
                </a:outerShdw>
              </a:effectLst>
              <a:cs typeface="B Nazanin" panose="00000400000000000000" pitchFamily="2" charset="-78"/>
            </a:rPr>
            <a:t>بهترین روش تولید</a:t>
          </a:r>
          <a:endParaRPr lang="en-US" sz="1400" b="1" kern="1200" dirty="0">
            <a:solidFill>
              <a:srgbClr val="002060"/>
            </a:solidFill>
            <a:effectLst>
              <a:outerShdw blurRad="38100" dist="38100" dir="2700000" algn="tl">
                <a:srgbClr val="000000">
                  <a:alpha val="43137"/>
                </a:srgbClr>
              </a:outerShdw>
            </a:effectLst>
            <a:cs typeface="B Nazanin" panose="00000400000000000000" pitchFamily="2" charset="-78"/>
          </a:endParaRPr>
        </a:p>
      </dsp:txBody>
      <dsp:txXfrm rot="10800000">
        <a:off x="2454119" y="1092209"/>
        <a:ext cx="816576" cy="544384"/>
      </dsp:txXfrm>
    </dsp:sp>
    <dsp:sp modelId="{182F0344-D6E8-4562-917A-83243013AB1D}">
      <dsp:nvSpPr>
        <dsp:cNvPr id="0" name=""/>
        <dsp:cNvSpPr/>
      </dsp:nvSpPr>
      <dsp:spPr>
        <a:xfrm rot="10800000">
          <a:off x="1093158" y="1092209"/>
          <a:ext cx="1360960" cy="544384"/>
        </a:xfrm>
        <a:prstGeom prst="chevron">
          <a:avLst/>
        </a:prstGeom>
        <a:gradFill flip="none" rotWithShape="0">
          <a:gsLst>
            <a:gs pos="0">
              <a:srgbClr val="F2B900">
                <a:shade val="30000"/>
                <a:satMod val="115000"/>
              </a:srgbClr>
            </a:gs>
            <a:gs pos="50000">
              <a:srgbClr val="F2B900">
                <a:shade val="67500"/>
                <a:satMod val="115000"/>
              </a:srgbClr>
            </a:gs>
            <a:gs pos="100000">
              <a:srgbClr val="F2B900">
                <a:shade val="100000"/>
                <a:satMod val="115000"/>
              </a:srgbClr>
            </a:gs>
          </a:gsLst>
          <a:path path="circle">
            <a:fillToRect l="100000" t="100000"/>
          </a:path>
          <a:tileRect r="-100000" b="-100000"/>
        </a:gra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669" tIns="37338" rIns="56007" bIns="37338" numCol="1" spcCol="1270" anchor="ctr" anchorCtr="0">
          <a:noAutofit/>
        </a:bodyPr>
        <a:lstStyle/>
        <a:p>
          <a:pPr marL="0" lvl="0" indent="0" algn="ctr" defTabSz="622300">
            <a:lnSpc>
              <a:spcPct val="90000"/>
            </a:lnSpc>
            <a:spcBef>
              <a:spcPct val="0"/>
            </a:spcBef>
            <a:spcAft>
              <a:spcPct val="35000"/>
            </a:spcAft>
            <a:buNone/>
          </a:pPr>
          <a:r>
            <a:rPr lang="fa-IR" sz="1400" b="1" kern="1200" dirty="0">
              <a:solidFill>
                <a:srgbClr val="002060"/>
              </a:solidFill>
              <a:cs typeface="B Nazanin" panose="00000400000000000000" pitchFamily="2" charset="-78"/>
            </a:rPr>
            <a:t>بررسی بازار</a:t>
          </a:r>
          <a:endParaRPr lang="en-US" sz="1400" b="1" kern="1200" dirty="0">
            <a:solidFill>
              <a:srgbClr val="002060"/>
            </a:solidFill>
            <a:cs typeface="B Nazanin" panose="00000400000000000000" pitchFamily="2" charset="-78"/>
          </a:endParaRPr>
        </a:p>
      </dsp:txBody>
      <dsp:txXfrm rot="10800000">
        <a:off x="1365350" y="1092209"/>
        <a:ext cx="816576" cy="544384"/>
      </dsp:txXfrm>
    </dsp:sp>
    <dsp:sp modelId="{170D9D3D-373F-4445-9632-F74784FB7EF1}">
      <dsp:nvSpPr>
        <dsp:cNvPr id="0" name=""/>
        <dsp:cNvSpPr/>
      </dsp:nvSpPr>
      <dsp:spPr>
        <a:xfrm rot="10800000">
          <a:off x="4390" y="1092209"/>
          <a:ext cx="1360960" cy="544384"/>
        </a:xfrm>
        <a:prstGeom prst="chevron">
          <a:avLst/>
        </a:prstGeom>
        <a:solidFill>
          <a:schemeClr val="tx1">
            <a:lumMod val="40000"/>
            <a:lumOff val="6000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669" tIns="37338" rIns="56007" bIns="37338" numCol="1" spcCol="1270" anchor="ctr" anchorCtr="0">
          <a:noAutofit/>
        </a:bodyPr>
        <a:lstStyle/>
        <a:p>
          <a:pPr marL="0" lvl="0" indent="0" algn="ctr" defTabSz="622300">
            <a:lnSpc>
              <a:spcPct val="90000"/>
            </a:lnSpc>
            <a:spcBef>
              <a:spcPct val="0"/>
            </a:spcBef>
            <a:spcAft>
              <a:spcPct val="35000"/>
            </a:spcAft>
            <a:buNone/>
          </a:pPr>
          <a:r>
            <a:rPr lang="fa-IR" sz="1400" b="1" kern="1200">
              <a:solidFill>
                <a:srgbClr val="002060"/>
              </a:solidFill>
              <a:cs typeface="B Nazanin" panose="00000400000000000000" pitchFamily="2" charset="-78"/>
            </a:rPr>
            <a:t>محاسبات اقتصادی</a:t>
          </a:r>
          <a:endParaRPr lang="en-US" sz="1400" b="1" kern="1200" dirty="0">
            <a:solidFill>
              <a:srgbClr val="002060"/>
            </a:solidFill>
            <a:cs typeface="B Nazanin" panose="00000400000000000000" pitchFamily="2" charset="-78"/>
          </a:endParaRPr>
        </a:p>
      </dsp:txBody>
      <dsp:txXfrm rot="10800000">
        <a:off x="276582" y="1092209"/>
        <a:ext cx="816576" cy="54438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8829A7-CB7F-45AF-95E0-2E8F40FB30E8}">
      <dsp:nvSpPr>
        <dsp:cNvPr id="0" name=""/>
        <dsp:cNvSpPr/>
      </dsp:nvSpPr>
      <dsp:spPr>
        <a:xfrm rot="10800000">
          <a:off x="7618010" y="1102429"/>
          <a:ext cx="1359575" cy="543830"/>
        </a:xfrm>
        <a:prstGeom prst="homePlate">
          <a:avLst/>
        </a:prstGeom>
        <a:solidFill>
          <a:schemeClr val="tx1">
            <a:lumMod val="40000"/>
            <a:lumOff val="60000"/>
          </a:schemeClr>
        </a:solidFill>
        <a:ln w="9525" cap="flat" cmpd="sng" algn="ctr">
          <a:solidFill>
            <a:schemeClr val="dk1">
              <a:shade val="95000"/>
              <a:satMod val="105000"/>
            </a:schemeClr>
          </a:solidFill>
          <a:prstDash val="solid"/>
        </a:ln>
        <a:effectLst>
          <a:outerShdw blurRad="40000" dist="20000" dir="5400000" rotWithShape="0">
            <a:srgbClr val="000000">
              <a:alpha val="38000"/>
            </a:srgbClr>
          </a:outerShdw>
        </a:effectLst>
      </dsp:spPr>
      <dsp:style>
        <a:lnRef idx="1">
          <a:schemeClr val="dk1"/>
        </a:lnRef>
        <a:fillRef idx="2">
          <a:schemeClr val="dk1"/>
        </a:fillRef>
        <a:effectRef idx="1">
          <a:schemeClr val="dk1"/>
        </a:effectRef>
        <a:fontRef idx="minor">
          <a:schemeClr val="dk1"/>
        </a:fontRef>
      </dsp:style>
      <dsp:txBody>
        <a:bodyPr spcFirstLastPara="0" vert="horz" wrap="square" lIns="18669" tIns="37338" rIns="74676" bIns="37338" numCol="1" spcCol="1270" anchor="ctr" anchorCtr="0">
          <a:noAutofit/>
        </a:bodyPr>
        <a:lstStyle/>
        <a:p>
          <a:pPr marL="0" lvl="0" indent="0" algn="ctr" defTabSz="622300">
            <a:lnSpc>
              <a:spcPct val="90000"/>
            </a:lnSpc>
            <a:spcBef>
              <a:spcPct val="0"/>
            </a:spcBef>
            <a:spcAft>
              <a:spcPct val="35000"/>
            </a:spcAft>
            <a:buNone/>
          </a:pPr>
          <a:r>
            <a:rPr lang="fa-IR" sz="1400" b="1" kern="1200" dirty="0">
              <a:solidFill>
                <a:srgbClr val="002060"/>
              </a:solidFill>
              <a:cs typeface="B Nazanin" panose="00000400000000000000" pitchFamily="2" charset="-78"/>
            </a:rPr>
            <a:t>مقدمه</a:t>
          </a:r>
          <a:endParaRPr lang="en-US" sz="1400" b="1" kern="1200" dirty="0">
            <a:solidFill>
              <a:srgbClr val="002060"/>
            </a:solidFill>
            <a:cs typeface="B Nazanin" panose="00000400000000000000" pitchFamily="2" charset="-78"/>
          </a:endParaRPr>
        </a:p>
      </dsp:txBody>
      <dsp:txXfrm rot="10800000">
        <a:off x="7753967" y="1102429"/>
        <a:ext cx="1223618" cy="543830"/>
      </dsp:txXfrm>
    </dsp:sp>
    <dsp:sp modelId="{2D487051-B733-49A1-B084-6F3D48AD60D0}">
      <dsp:nvSpPr>
        <dsp:cNvPr id="0" name=""/>
        <dsp:cNvSpPr/>
      </dsp:nvSpPr>
      <dsp:spPr>
        <a:xfrm rot="10800000">
          <a:off x="6530349" y="1102429"/>
          <a:ext cx="1359575" cy="543830"/>
        </a:xfrm>
        <a:prstGeom prst="chevron">
          <a:avLst/>
        </a:prstGeom>
        <a:solidFill>
          <a:schemeClr val="tx1">
            <a:lumMod val="40000"/>
            <a:lumOff val="60000"/>
          </a:schemeClr>
        </a:solidFill>
        <a:ln w="9525" cap="flat" cmpd="sng" algn="ctr">
          <a:solidFill>
            <a:schemeClr val="dk1">
              <a:shade val="95000"/>
              <a:satMod val="105000"/>
            </a:schemeClr>
          </a:solidFill>
          <a:prstDash val="solid"/>
        </a:ln>
        <a:effectLst>
          <a:outerShdw blurRad="40000" dist="20000" dir="5400000" rotWithShape="0">
            <a:srgbClr val="000000">
              <a:alpha val="38000"/>
            </a:srgbClr>
          </a:outerShdw>
        </a:effectLst>
      </dsp:spPr>
      <dsp:style>
        <a:lnRef idx="1">
          <a:schemeClr val="dk1"/>
        </a:lnRef>
        <a:fillRef idx="2">
          <a:schemeClr val="dk1"/>
        </a:fillRef>
        <a:effectRef idx="1">
          <a:schemeClr val="dk1"/>
        </a:effectRef>
        <a:fontRef idx="minor">
          <a:schemeClr val="dk1"/>
        </a:fontRef>
      </dsp:style>
      <dsp:txBody>
        <a:bodyPr spcFirstLastPara="0" vert="horz" wrap="square" lIns="18669" tIns="37338" rIns="56007" bIns="37338" numCol="1" spcCol="1270" anchor="ctr" anchorCtr="0">
          <a:noAutofit/>
        </a:bodyPr>
        <a:lstStyle/>
        <a:p>
          <a:pPr marL="0" lvl="0" indent="0" algn="ctr" defTabSz="622300">
            <a:lnSpc>
              <a:spcPct val="90000"/>
            </a:lnSpc>
            <a:spcBef>
              <a:spcPct val="0"/>
            </a:spcBef>
            <a:spcAft>
              <a:spcPct val="35000"/>
            </a:spcAft>
            <a:buNone/>
          </a:pPr>
          <a:r>
            <a:rPr lang="fa-IR" sz="1400" b="1" kern="1200" dirty="0">
              <a:solidFill>
                <a:srgbClr val="002060"/>
              </a:solidFill>
              <a:cs typeface="B Nazanin" panose="00000400000000000000" pitchFamily="2" charset="-78"/>
            </a:rPr>
            <a:t>خواص</a:t>
          </a:r>
          <a:endParaRPr lang="en-US" sz="1400" b="1" kern="1200" dirty="0">
            <a:solidFill>
              <a:srgbClr val="002060"/>
            </a:solidFill>
            <a:cs typeface="B Nazanin" panose="00000400000000000000" pitchFamily="2" charset="-78"/>
          </a:endParaRPr>
        </a:p>
      </dsp:txBody>
      <dsp:txXfrm rot="10800000">
        <a:off x="6802264" y="1102429"/>
        <a:ext cx="815745" cy="543830"/>
      </dsp:txXfrm>
    </dsp:sp>
    <dsp:sp modelId="{0D531496-288A-4A6E-A63D-C15773A9763B}">
      <dsp:nvSpPr>
        <dsp:cNvPr id="0" name=""/>
        <dsp:cNvSpPr/>
      </dsp:nvSpPr>
      <dsp:spPr>
        <a:xfrm rot="10800000">
          <a:off x="5442689" y="1102429"/>
          <a:ext cx="1359575" cy="543830"/>
        </a:xfrm>
        <a:prstGeom prst="chevron">
          <a:avLst/>
        </a:prstGeom>
        <a:gradFill rotWithShape="1">
          <a:gsLst>
            <a:gs pos="0">
              <a:schemeClr val="dk1">
                <a:shade val="51000"/>
                <a:satMod val="130000"/>
              </a:schemeClr>
            </a:gs>
            <a:gs pos="80000">
              <a:schemeClr val="dk1">
                <a:shade val="93000"/>
                <a:satMod val="130000"/>
              </a:schemeClr>
            </a:gs>
            <a:gs pos="100000">
              <a:schemeClr val="dk1">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hemeClr val="dk1"/>
        </a:lnRef>
        <a:fillRef idx="3">
          <a:schemeClr val="dk1"/>
        </a:fillRef>
        <a:effectRef idx="3">
          <a:schemeClr val="dk1"/>
        </a:effectRef>
        <a:fontRef idx="minor">
          <a:schemeClr val="lt1"/>
        </a:fontRef>
      </dsp:style>
      <dsp:txBody>
        <a:bodyPr spcFirstLastPara="0" vert="horz" wrap="square" lIns="18669" tIns="37338" rIns="56007" bIns="37338" numCol="1" spcCol="1270" anchor="ctr" anchorCtr="0">
          <a:noAutofit/>
        </a:bodyPr>
        <a:lstStyle/>
        <a:p>
          <a:pPr marL="0" lvl="0" indent="0" algn="ctr" defTabSz="622300">
            <a:lnSpc>
              <a:spcPct val="90000"/>
            </a:lnSpc>
            <a:spcBef>
              <a:spcPct val="0"/>
            </a:spcBef>
            <a:spcAft>
              <a:spcPct val="35000"/>
            </a:spcAft>
            <a:buNone/>
          </a:pPr>
          <a:r>
            <a:rPr lang="fa-IR" sz="1400" b="1" kern="1200" dirty="0">
              <a:solidFill>
                <a:srgbClr val="002060"/>
              </a:solidFill>
              <a:cs typeface="B Nazanin" panose="00000400000000000000" pitchFamily="2" charset="-78"/>
            </a:rPr>
            <a:t>تاریخچه</a:t>
          </a:r>
          <a:endParaRPr lang="en-US" sz="1400" b="1" kern="1200" dirty="0">
            <a:solidFill>
              <a:srgbClr val="002060"/>
            </a:solidFill>
            <a:cs typeface="B Nazanin" panose="00000400000000000000" pitchFamily="2" charset="-78"/>
          </a:endParaRPr>
        </a:p>
      </dsp:txBody>
      <dsp:txXfrm rot="10800000">
        <a:off x="5714604" y="1102429"/>
        <a:ext cx="815745" cy="543830"/>
      </dsp:txXfrm>
    </dsp:sp>
    <dsp:sp modelId="{51EE115F-531D-43A9-9ABF-F7D4196C1C2B}">
      <dsp:nvSpPr>
        <dsp:cNvPr id="0" name=""/>
        <dsp:cNvSpPr/>
      </dsp:nvSpPr>
      <dsp:spPr>
        <a:xfrm rot="10800000">
          <a:off x="4355028" y="1102429"/>
          <a:ext cx="1359575" cy="543830"/>
        </a:xfrm>
        <a:prstGeom prst="chevron">
          <a:avLst/>
        </a:prstGeom>
        <a:solidFill>
          <a:schemeClr val="tx1">
            <a:lumMod val="40000"/>
            <a:lumOff val="6000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669" tIns="37338" rIns="56007" bIns="37338" numCol="1" spcCol="1270" anchor="ctr" anchorCtr="0">
          <a:noAutofit/>
        </a:bodyPr>
        <a:lstStyle/>
        <a:p>
          <a:pPr marL="0" lvl="0" indent="0" algn="ctr" defTabSz="622300">
            <a:lnSpc>
              <a:spcPct val="90000"/>
            </a:lnSpc>
            <a:spcBef>
              <a:spcPct val="0"/>
            </a:spcBef>
            <a:spcAft>
              <a:spcPct val="35000"/>
            </a:spcAft>
            <a:buNone/>
          </a:pPr>
          <a:r>
            <a:rPr lang="fa-IR" sz="1400" b="1" kern="1200" dirty="0">
              <a:solidFill>
                <a:srgbClr val="002060"/>
              </a:solidFill>
              <a:cs typeface="B Nazanin" panose="00000400000000000000" pitchFamily="2" charset="-78"/>
            </a:rPr>
            <a:t>کاربرد</a:t>
          </a:r>
          <a:endParaRPr lang="en-US" sz="1400" b="1" kern="1200" dirty="0">
            <a:solidFill>
              <a:srgbClr val="002060"/>
            </a:solidFill>
            <a:cs typeface="B Nazanin" panose="00000400000000000000" pitchFamily="2" charset="-78"/>
          </a:endParaRPr>
        </a:p>
      </dsp:txBody>
      <dsp:txXfrm rot="10800000">
        <a:off x="4626943" y="1102429"/>
        <a:ext cx="815745" cy="543830"/>
      </dsp:txXfrm>
    </dsp:sp>
    <dsp:sp modelId="{04F108E5-E860-41BB-9B75-7EE70E2A5B7A}">
      <dsp:nvSpPr>
        <dsp:cNvPr id="0" name=""/>
        <dsp:cNvSpPr/>
      </dsp:nvSpPr>
      <dsp:spPr>
        <a:xfrm rot="10800000">
          <a:off x="3267367" y="1102429"/>
          <a:ext cx="1359575" cy="543830"/>
        </a:xfrm>
        <a:prstGeom prst="chevron">
          <a:avLst/>
        </a:prstGeom>
        <a:solidFill>
          <a:schemeClr val="tx1">
            <a:lumMod val="40000"/>
            <a:lumOff val="6000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669" tIns="37338" rIns="56007" bIns="37338" numCol="1" spcCol="1270" anchor="ctr" anchorCtr="0">
          <a:noAutofit/>
        </a:bodyPr>
        <a:lstStyle/>
        <a:p>
          <a:pPr marL="0" lvl="0" indent="0" algn="ctr" defTabSz="622300">
            <a:lnSpc>
              <a:spcPct val="90000"/>
            </a:lnSpc>
            <a:spcBef>
              <a:spcPct val="0"/>
            </a:spcBef>
            <a:spcAft>
              <a:spcPct val="35000"/>
            </a:spcAft>
            <a:buNone/>
          </a:pPr>
          <a:r>
            <a:rPr lang="fa-IR" sz="1400" b="1" kern="1200" dirty="0">
              <a:solidFill>
                <a:srgbClr val="002060"/>
              </a:solidFill>
              <a:cs typeface="B Nazanin" panose="00000400000000000000" pitchFamily="2" charset="-78"/>
            </a:rPr>
            <a:t>روش های تولید</a:t>
          </a:r>
          <a:endParaRPr lang="en-US" sz="1400" b="1" kern="1200" dirty="0">
            <a:solidFill>
              <a:srgbClr val="002060"/>
            </a:solidFill>
            <a:cs typeface="B Nazanin" panose="00000400000000000000" pitchFamily="2" charset="-78"/>
          </a:endParaRPr>
        </a:p>
      </dsp:txBody>
      <dsp:txXfrm rot="10800000">
        <a:off x="3539282" y="1102429"/>
        <a:ext cx="815745" cy="543830"/>
      </dsp:txXfrm>
    </dsp:sp>
    <dsp:sp modelId="{C746960E-B78D-445A-8641-351C6C526219}">
      <dsp:nvSpPr>
        <dsp:cNvPr id="0" name=""/>
        <dsp:cNvSpPr/>
      </dsp:nvSpPr>
      <dsp:spPr>
        <a:xfrm rot="10800000">
          <a:off x="2179707" y="1102429"/>
          <a:ext cx="1359575" cy="543830"/>
        </a:xfrm>
        <a:prstGeom prst="chevron">
          <a:avLst/>
        </a:prstGeom>
        <a:solidFill>
          <a:schemeClr val="tx1">
            <a:lumMod val="40000"/>
            <a:lumOff val="6000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669" tIns="37338" rIns="56007" bIns="37338" numCol="1" spcCol="1270" anchor="ctr" anchorCtr="0">
          <a:noAutofit/>
        </a:bodyPr>
        <a:lstStyle/>
        <a:p>
          <a:pPr marL="0" lvl="0" indent="0" algn="ctr" defTabSz="622300">
            <a:lnSpc>
              <a:spcPct val="90000"/>
            </a:lnSpc>
            <a:spcBef>
              <a:spcPct val="0"/>
            </a:spcBef>
            <a:spcAft>
              <a:spcPct val="35000"/>
            </a:spcAft>
            <a:buNone/>
          </a:pPr>
          <a:r>
            <a:rPr lang="fa-IR" sz="1400" b="1" kern="1200" dirty="0">
              <a:solidFill>
                <a:srgbClr val="002060"/>
              </a:solidFill>
              <a:cs typeface="B Nazanin" panose="00000400000000000000" pitchFamily="2" charset="-78"/>
            </a:rPr>
            <a:t>بهترین روش تولید</a:t>
          </a:r>
          <a:endParaRPr lang="en-US" sz="1400" b="1" kern="1200" dirty="0">
            <a:solidFill>
              <a:srgbClr val="002060"/>
            </a:solidFill>
            <a:cs typeface="B Nazanin" panose="00000400000000000000" pitchFamily="2" charset="-78"/>
          </a:endParaRPr>
        </a:p>
      </dsp:txBody>
      <dsp:txXfrm rot="10800000">
        <a:off x="2451622" y="1102429"/>
        <a:ext cx="815745" cy="543830"/>
      </dsp:txXfrm>
    </dsp:sp>
    <dsp:sp modelId="{182F0344-D6E8-4562-917A-83243013AB1D}">
      <dsp:nvSpPr>
        <dsp:cNvPr id="0" name=""/>
        <dsp:cNvSpPr/>
      </dsp:nvSpPr>
      <dsp:spPr>
        <a:xfrm rot="10800000">
          <a:off x="1092046" y="1102429"/>
          <a:ext cx="1359575" cy="543830"/>
        </a:xfrm>
        <a:prstGeom prst="chevron">
          <a:avLst/>
        </a:prstGeom>
        <a:solidFill>
          <a:schemeClr val="tx1">
            <a:lumMod val="40000"/>
            <a:lumOff val="60000"/>
          </a:schemeClr>
        </a:solidFill>
        <a:ln w="9525" cap="flat" cmpd="sng" algn="ctr">
          <a:solidFill>
            <a:schemeClr val="dk1">
              <a:shade val="95000"/>
              <a:satMod val="105000"/>
            </a:schemeClr>
          </a:solidFill>
          <a:prstDash val="solid"/>
        </a:ln>
        <a:effectLst>
          <a:outerShdw blurRad="40000" dist="20000" dir="5400000" rotWithShape="0">
            <a:srgbClr val="000000">
              <a:alpha val="38000"/>
            </a:srgbClr>
          </a:outerShdw>
        </a:effectLst>
      </dsp:spPr>
      <dsp:style>
        <a:lnRef idx="1">
          <a:schemeClr val="dk1"/>
        </a:lnRef>
        <a:fillRef idx="2">
          <a:schemeClr val="dk1"/>
        </a:fillRef>
        <a:effectRef idx="1">
          <a:schemeClr val="dk1"/>
        </a:effectRef>
        <a:fontRef idx="minor">
          <a:schemeClr val="dk1"/>
        </a:fontRef>
      </dsp:style>
      <dsp:txBody>
        <a:bodyPr spcFirstLastPara="0" vert="horz" wrap="square" lIns="18669" tIns="37338" rIns="56007" bIns="37338" numCol="1" spcCol="1270" anchor="ctr" anchorCtr="0">
          <a:noAutofit/>
        </a:bodyPr>
        <a:lstStyle/>
        <a:p>
          <a:pPr marL="0" lvl="0" indent="0" algn="ctr" defTabSz="622300">
            <a:lnSpc>
              <a:spcPct val="90000"/>
            </a:lnSpc>
            <a:spcBef>
              <a:spcPct val="0"/>
            </a:spcBef>
            <a:spcAft>
              <a:spcPct val="35000"/>
            </a:spcAft>
            <a:buNone/>
          </a:pPr>
          <a:r>
            <a:rPr lang="fa-IR" sz="1400" b="1" kern="1200" dirty="0">
              <a:solidFill>
                <a:srgbClr val="002060"/>
              </a:solidFill>
              <a:cs typeface="B Nazanin" panose="00000400000000000000" pitchFamily="2" charset="-78"/>
            </a:rPr>
            <a:t>بررسی بازار</a:t>
          </a:r>
          <a:endParaRPr lang="en-US" sz="1400" b="1" kern="1200" dirty="0">
            <a:solidFill>
              <a:srgbClr val="002060"/>
            </a:solidFill>
            <a:cs typeface="B Nazanin" panose="00000400000000000000" pitchFamily="2" charset="-78"/>
          </a:endParaRPr>
        </a:p>
      </dsp:txBody>
      <dsp:txXfrm rot="10800000">
        <a:off x="1363961" y="1102429"/>
        <a:ext cx="815745" cy="543830"/>
      </dsp:txXfrm>
    </dsp:sp>
    <dsp:sp modelId="{170D9D3D-373F-4445-9632-F74784FB7EF1}">
      <dsp:nvSpPr>
        <dsp:cNvPr id="0" name=""/>
        <dsp:cNvSpPr/>
      </dsp:nvSpPr>
      <dsp:spPr>
        <a:xfrm rot="10800000">
          <a:off x="4385" y="1102429"/>
          <a:ext cx="1359575" cy="543830"/>
        </a:xfrm>
        <a:prstGeom prst="chevron">
          <a:avLst/>
        </a:prstGeom>
        <a:solidFill>
          <a:schemeClr val="tx1">
            <a:lumMod val="40000"/>
            <a:lumOff val="6000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669" tIns="37338" rIns="56007" bIns="37338" numCol="1" spcCol="1270" anchor="ctr" anchorCtr="0">
          <a:noAutofit/>
        </a:bodyPr>
        <a:lstStyle/>
        <a:p>
          <a:pPr marL="0" lvl="0" indent="0" algn="ctr" defTabSz="622300">
            <a:lnSpc>
              <a:spcPct val="90000"/>
            </a:lnSpc>
            <a:spcBef>
              <a:spcPct val="0"/>
            </a:spcBef>
            <a:spcAft>
              <a:spcPct val="35000"/>
            </a:spcAft>
            <a:buNone/>
          </a:pPr>
          <a:r>
            <a:rPr lang="fa-IR" sz="1400" b="1" kern="1200" dirty="0">
              <a:solidFill>
                <a:srgbClr val="002060"/>
              </a:solidFill>
              <a:cs typeface="B Nazanin" panose="00000400000000000000" pitchFamily="2" charset="-78"/>
            </a:rPr>
            <a:t>محاسبات اقتصادی</a:t>
          </a:r>
          <a:endParaRPr lang="en-US" sz="1400" b="1" kern="1200" dirty="0">
            <a:solidFill>
              <a:srgbClr val="002060"/>
            </a:solidFill>
            <a:cs typeface="B Nazanin" panose="00000400000000000000" pitchFamily="2" charset="-78"/>
          </a:endParaRPr>
        </a:p>
      </dsp:txBody>
      <dsp:txXfrm rot="10800000">
        <a:off x="276300" y="1102429"/>
        <a:ext cx="815745" cy="543830"/>
      </dsp:txXfrm>
    </dsp:sp>
  </dsp:spTree>
</dsp:drawing>
</file>

<file path=ppt/diagrams/drawing4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8829A7-CB7F-45AF-95E0-2E8F40FB30E8}">
      <dsp:nvSpPr>
        <dsp:cNvPr id="0" name=""/>
        <dsp:cNvSpPr/>
      </dsp:nvSpPr>
      <dsp:spPr>
        <a:xfrm rot="10800000">
          <a:off x="7625770" y="1092209"/>
          <a:ext cx="1360960" cy="544384"/>
        </a:xfrm>
        <a:prstGeom prst="homePlate">
          <a:avLst/>
        </a:prstGeom>
        <a:solidFill>
          <a:schemeClr val="tx1">
            <a:lumMod val="40000"/>
            <a:lumOff val="6000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669" tIns="37338" rIns="74676" bIns="37338" numCol="1" spcCol="1270" anchor="ctr" anchorCtr="0">
          <a:noAutofit/>
        </a:bodyPr>
        <a:lstStyle/>
        <a:p>
          <a:pPr marL="0" lvl="0" indent="0" algn="ctr" defTabSz="622300">
            <a:lnSpc>
              <a:spcPct val="90000"/>
            </a:lnSpc>
            <a:spcBef>
              <a:spcPct val="0"/>
            </a:spcBef>
            <a:spcAft>
              <a:spcPct val="35000"/>
            </a:spcAft>
            <a:buNone/>
          </a:pPr>
          <a:r>
            <a:rPr lang="fa-IR" sz="1400" b="1" kern="1200">
              <a:solidFill>
                <a:srgbClr val="002060"/>
              </a:solidFill>
              <a:cs typeface="B Nazanin" panose="00000400000000000000" pitchFamily="2" charset="-78"/>
            </a:rPr>
            <a:t>مقدمه</a:t>
          </a:r>
          <a:endParaRPr lang="en-US" sz="1400" b="1" kern="1200" dirty="0">
            <a:solidFill>
              <a:srgbClr val="002060"/>
            </a:solidFill>
            <a:cs typeface="B Nazanin" panose="00000400000000000000" pitchFamily="2" charset="-78"/>
          </a:endParaRPr>
        </a:p>
      </dsp:txBody>
      <dsp:txXfrm rot="10800000">
        <a:off x="7761866" y="1092209"/>
        <a:ext cx="1224864" cy="544384"/>
      </dsp:txXfrm>
    </dsp:sp>
    <dsp:sp modelId="{2D487051-B733-49A1-B084-6F3D48AD60D0}">
      <dsp:nvSpPr>
        <dsp:cNvPr id="0" name=""/>
        <dsp:cNvSpPr/>
      </dsp:nvSpPr>
      <dsp:spPr>
        <a:xfrm rot="10800000">
          <a:off x="6537002" y="1092209"/>
          <a:ext cx="1360960" cy="544384"/>
        </a:xfrm>
        <a:prstGeom prst="chevron">
          <a:avLst/>
        </a:prstGeom>
        <a:solidFill>
          <a:schemeClr val="tx1">
            <a:lumMod val="40000"/>
            <a:lumOff val="6000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669" tIns="37338" rIns="56007" bIns="37338" numCol="1" spcCol="1270" anchor="ctr" anchorCtr="0">
          <a:noAutofit/>
        </a:bodyPr>
        <a:lstStyle/>
        <a:p>
          <a:pPr marL="0" lvl="0" indent="0" algn="ctr" defTabSz="622300">
            <a:lnSpc>
              <a:spcPct val="90000"/>
            </a:lnSpc>
            <a:spcBef>
              <a:spcPct val="0"/>
            </a:spcBef>
            <a:spcAft>
              <a:spcPct val="35000"/>
            </a:spcAft>
            <a:buNone/>
          </a:pPr>
          <a:r>
            <a:rPr lang="fa-IR" sz="1400" b="1" kern="1200">
              <a:solidFill>
                <a:srgbClr val="002060"/>
              </a:solidFill>
              <a:cs typeface="B Nazanin" panose="00000400000000000000" pitchFamily="2" charset="-78"/>
            </a:rPr>
            <a:t>خواص</a:t>
          </a:r>
          <a:endParaRPr lang="en-US" sz="1400" b="1" kern="1200" dirty="0">
            <a:solidFill>
              <a:srgbClr val="002060"/>
            </a:solidFill>
            <a:cs typeface="B Nazanin" panose="00000400000000000000" pitchFamily="2" charset="-78"/>
          </a:endParaRPr>
        </a:p>
      </dsp:txBody>
      <dsp:txXfrm rot="10800000">
        <a:off x="6809194" y="1092209"/>
        <a:ext cx="816576" cy="544384"/>
      </dsp:txXfrm>
    </dsp:sp>
    <dsp:sp modelId="{0D531496-288A-4A6E-A63D-C15773A9763B}">
      <dsp:nvSpPr>
        <dsp:cNvPr id="0" name=""/>
        <dsp:cNvSpPr/>
      </dsp:nvSpPr>
      <dsp:spPr>
        <a:xfrm rot="10800000">
          <a:off x="5448233" y="1092209"/>
          <a:ext cx="1360960" cy="544384"/>
        </a:xfrm>
        <a:prstGeom prst="chevron">
          <a:avLst/>
        </a:prstGeom>
        <a:solidFill>
          <a:schemeClr val="tx1">
            <a:lumMod val="40000"/>
            <a:lumOff val="6000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669" tIns="37338" rIns="56007" bIns="37338" numCol="1" spcCol="1270" anchor="ctr" anchorCtr="0">
          <a:noAutofit/>
        </a:bodyPr>
        <a:lstStyle/>
        <a:p>
          <a:pPr marL="0" lvl="0" indent="0" algn="ctr" defTabSz="622300">
            <a:lnSpc>
              <a:spcPct val="90000"/>
            </a:lnSpc>
            <a:spcBef>
              <a:spcPct val="0"/>
            </a:spcBef>
            <a:spcAft>
              <a:spcPct val="35000"/>
            </a:spcAft>
            <a:buNone/>
          </a:pPr>
          <a:r>
            <a:rPr lang="fa-IR" sz="1400" b="1" kern="1200">
              <a:solidFill>
                <a:srgbClr val="002060"/>
              </a:solidFill>
              <a:cs typeface="B Nazanin" panose="00000400000000000000" pitchFamily="2" charset="-78"/>
            </a:rPr>
            <a:t>تاریخچه</a:t>
          </a:r>
          <a:endParaRPr lang="en-US" sz="1400" b="1" kern="1200" dirty="0">
            <a:solidFill>
              <a:srgbClr val="002060"/>
            </a:solidFill>
            <a:cs typeface="B Nazanin" panose="00000400000000000000" pitchFamily="2" charset="-78"/>
          </a:endParaRPr>
        </a:p>
      </dsp:txBody>
      <dsp:txXfrm rot="10800000">
        <a:off x="5720425" y="1092209"/>
        <a:ext cx="816576" cy="544384"/>
      </dsp:txXfrm>
    </dsp:sp>
    <dsp:sp modelId="{51EE115F-531D-43A9-9ABF-F7D4196C1C2B}">
      <dsp:nvSpPr>
        <dsp:cNvPr id="0" name=""/>
        <dsp:cNvSpPr/>
      </dsp:nvSpPr>
      <dsp:spPr>
        <a:xfrm rot="10800000">
          <a:off x="4359464" y="1092209"/>
          <a:ext cx="1360960" cy="544384"/>
        </a:xfrm>
        <a:prstGeom prst="chevron">
          <a:avLst/>
        </a:prstGeom>
        <a:solidFill>
          <a:schemeClr val="tx1">
            <a:lumMod val="40000"/>
            <a:lumOff val="6000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669" tIns="37338" rIns="56007" bIns="37338" numCol="1" spcCol="1270" anchor="ctr" anchorCtr="0">
          <a:noAutofit/>
        </a:bodyPr>
        <a:lstStyle/>
        <a:p>
          <a:pPr marL="0" lvl="0" indent="0" algn="ctr" defTabSz="622300">
            <a:lnSpc>
              <a:spcPct val="90000"/>
            </a:lnSpc>
            <a:spcBef>
              <a:spcPct val="0"/>
            </a:spcBef>
            <a:spcAft>
              <a:spcPct val="35000"/>
            </a:spcAft>
            <a:buNone/>
          </a:pPr>
          <a:r>
            <a:rPr lang="fa-IR" sz="1400" b="1" kern="1200">
              <a:solidFill>
                <a:srgbClr val="002060"/>
              </a:solidFill>
              <a:cs typeface="B Nazanin" panose="00000400000000000000" pitchFamily="2" charset="-78"/>
            </a:rPr>
            <a:t>کاربرد</a:t>
          </a:r>
          <a:endParaRPr lang="en-US" sz="1400" b="1" kern="1200" dirty="0">
            <a:solidFill>
              <a:srgbClr val="002060"/>
            </a:solidFill>
            <a:cs typeface="B Nazanin" panose="00000400000000000000" pitchFamily="2" charset="-78"/>
          </a:endParaRPr>
        </a:p>
      </dsp:txBody>
      <dsp:txXfrm rot="10800000">
        <a:off x="4631656" y="1092209"/>
        <a:ext cx="816576" cy="544384"/>
      </dsp:txXfrm>
    </dsp:sp>
    <dsp:sp modelId="{04F108E5-E860-41BB-9B75-7EE70E2A5B7A}">
      <dsp:nvSpPr>
        <dsp:cNvPr id="0" name=""/>
        <dsp:cNvSpPr/>
      </dsp:nvSpPr>
      <dsp:spPr>
        <a:xfrm rot="10800000">
          <a:off x="3270696" y="1092209"/>
          <a:ext cx="1360960" cy="544384"/>
        </a:xfrm>
        <a:prstGeom prst="chevron">
          <a:avLst/>
        </a:prstGeom>
        <a:solidFill>
          <a:schemeClr val="tx1">
            <a:lumMod val="40000"/>
            <a:lumOff val="60000"/>
          </a:schemeClr>
        </a:solidFill>
        <a:ln w="9525" cap="flat" cmpd="sng" algn="ctr">
          <a:solidFill>
            <a:schemeClr val="dk1">
              <a:shade val="95000"/>
              <a:satMod val="105000"/>
            </a:schemeClr>
          </a:solidFill>
          <a:prstDash val="solid"/>
        </a:ln>
        <a:effectLst>
          <a:outerShdw blurRad="40000" dist="23000" dir="5400000" rotWithShape="0">
            <a:srgbClr val="000000">
              <a:alpha val="35000"/>
            </a:srgbClr>
          </a:outerShdw>
        </a:effectLst>
      </dsp:spPr>
      <dsp:style>
        <a:lnRef idx="1">
          <a:schemeClr val="dk1"/>
        </a:lnRef>
        <a:fillRef idx="3">
          <a:schemeClr val="dk1"/>
        </a:fillRef>
        <a:effectRef idx="2">
          <a:schemeClr val="dk1"/>
        </a:effectRef>
        <a:fontRef idx="minor">
          <a:schemeClr val="lt1"/>
        </a:fontRef>
      </dsp:style>
      <dsp:txBody>
        <a:bodyPr spcFirstLastPara="0" vert="horz" wrap="square" lIns="18669" tIns="37338" rIns="56007" bIns="37338" numCol="1" spcCol="1270" anchor="ctr" anchorCtr="0">
          <a:noAutofit/>
        </a:bodyPr>
        <a:lstStyle/>
        <a:p>
          <a:pPr marL="0" lvl="0" indent="0" algn="ctr" defTabSz="622300">
            <a:lnSpc>
              <a:spcPct val="90000"/>
            </a:lnSpc>
            <a:spcBef>
              <a:spcPct val="0"/>
            </a:spcBef>
            <a:spcAft>
              <a:spcPct val="35000"/>
            </a:spcAft>
            <a:buNone/>
          </a:pPr>
          <a:r>
            <a:rPr lang="fa-IR" sz="1400" b="1" kern="1200">
              <a:solidFill>
                <a:srgbClr val="002060"/>
              </a:solidFill>
              <a:cs typeface="B Nazanin" panose="00000400000000000000" pitchFamily="2" charset="-78"/>
            </a:rPr>
            <a:t>روش های تولید</a:t>
          </a:r>
          <a:endParaRPr lang="en-US" sz="1400" b="1" kern="1200" dirty="0">
            <a:solidFill>
              <a:srgbClr val="002060"/>
            </a:solidFill>
            <a:cs typeface="B Nazanin" panose="00000400000000000000" pitchFamily="2" charset="-78"/>
          </a:endParaRPr>
        </a:p>
      </dsp:txBody>
      <dsp:txXfrm rot="10800000">
        <a:off x="3542888" y="1092209"/>
        <a:ext cx="816576" cy="544384"/>
      </dsp:txXfrm>
    </dsp:sp>
    <dsp:sp modelId="{C746960E-B78D-445A-8641-351C6C526219}">
      <dsp:nvSpPr>
        <dsp:cNvPr id="0" name=""/>
        <dsp:cNvSpPr/>
      </dsp:nvSpPr>
      <dsp:spPr>
        <a:xfrm rot="10800000">
          <a:off x="2181927" y="1092209"/>
          <a:ext cx="1360960" cy="544384"/>
        </a:xfrm>
        <a:prstGeom prst="chevron">
          <a:avLst/>
        </a:prstGeom>
        <a:solidFill>
          <a:schemeClr val="tx1">
            <a:lumMod val="40000"/>
            <a:lumOff val="6000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669" tIns="37338" rIns="56007" bIns="37338" numCol="1" spcCol="1270" anchor="ctr" anchorCtr="0">
          <a:noAutofit/>
        </a:bodyPr>
        <a:lstStyle/>
        <a:p>
          <a:pPr marL="0" lvl="0" indent="0" algn="ctr" defTabSz="622300">
            <a:lnSpc>
              <a:spcPct val="90000"/>
            </a:lnSpc>
            <a:spcBef>
              <a:spcPct val="0"/>
            </a:spcBef>
            <a:spcAft>
              <a:spcPct val="35000"/>
            </a:spcAft>
            <a:buNone/>
          </a:pPr>
          <a:r>
            <a:rPr lang="fa-IR" sz="1400" b="1" kern="1200">
              <a:solidFill>
                <a:srgbClr val="002060"/>
              </a:solidFill>
              <a:effectLst>
                <a:outerShdw blurRad="38100" dist="38100" dir="2700000" algn="tl">
                  <a:srgbClr val="000000">
                    <a:alpha val="43137"/>
                  </a:srgbClr>
                </a:outerShdw>
              </a:effectLst>
              <a:cs typeface="B Nazanin" panose="00000400000000000000" pitchFamily="2" charset="-78"/>
            </a:rPr>
            <a:t>بهترین روش تولید</a:t>
          </a:r>
          <a:endParaRPr lang="en-US" sz="1400" b="1" kern="1200" dirty="0">
            <a:solidFill>
              <a:srgbClr val="002060"/>
            </a:solidFill>
            <a:effectLst>
              <a:outerShdw blurRad="38100" dist="38100" dir="2700000" algn="tl">
                <a:srgbClr val="000000">
                  <a:alpha val="43137"/>
                </a:srgbClr>
              </a:outerShdw>
            </a:effectLst>
            <a:cs typeface="B Nazanin" panose="00000400000000000000" pitchFamily="2" charset="-78"/>
          </a:endParaRPr>
        </a:p>
      </dsp:txBody>
      <dsp:txXfrm rot="10800000">
        <a:off x="2454119" y="1092209"/>
        <a:ext cx="816576" cy="544384"/>
      </dsp:txXfrm>
    </dsp:sp>
    <dsp:sp modelId="{182F0344-D6E8-4562-917A-83243013AB1D}">
      <dsp:nvSpPr>
        <dsp:cNvPr id="0" name=""/>
        <dsp:cNvSpPr/>
      </dsp:nvSpPr>
      <dsp:spPr>
        <a:xfrm rot="10800000">
          <a:off x="1093158" y="1092209"/>
          <a:ext cx="1360960" cy="544384"/>
        </a:xfrm>
        <a:prstGeom prst="chevron">
          <a:avLst/>
        </a:prstGeom>
        <a:gradFill flip="none" rotWithShape="0">
          <a:gsLst>
            <a:gs pos="0">
              <a:srgbClr val="F2B900">
                <a:shade val="30000"/>
                <a:satMod val="115000"/>
              </a:srgbClr>
            </a:gs>
            <a:gs pos="50000">
              <a:srgbClr val="F2B900">
                <a:shade val="67500"/>
                <a:satMod val="115000"/>
              </a:srgbClr>
            </a:gs>
            <a:gs pos="100000">
              <a:srgbClr val="F2B900">
                <a:shade val="100000"/>
                <a:satMod val="115000"/>
              </a:srgbClr>
            </a:gs>
          </a:gsLst>
          <a:path path="circle">
            <a:fillToRect l="100000" t="100000"/>
          </a:path>
          <a:tileRect r="-100000" b="-100000"/>
        </a:gra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669" tIns="37338" rIns="56007" bIns="37338" numCol="1" spcCol="1270" anchor="ctr" anchorCtr="0">
          <a:noAutofit/>
        </a:bodyPr>
        <a:lstStyle/>
        <a:p>
          <a:pPr marL="0" lvl="0" indent="0" algn="ctr" defTabSz="622300">
            <a:lnSpc>
              <a:spcPct val="90000"/>
            </a:lnSpc>
            <a:spcBef>
              <a:spcPct val="0"/>
            </a:spcBef>
            <a:spcAft>
              <a:spcPct val="35000"/>
            </a:spcAft>
            <a:buNone/>
          </a:pPr>
          <a:r>
            <a:rPr lang="fa-IR" sz="1400" b="1" kern="1200" dirty="0">
              <a:solidFill>
                <a:srgbClr val="002060"/>
              </a:solidFill>
              <a:cs typeface="B Nazanin" panose="00000400000000000000" pitchFamily="2" charset="-78"/>
            </a:rPr>
            <a:t>بررسی بازار</a:t>
          </a:r>
          <a:endParaRPr lang="en-US" sz="1400" b="1" kern="1200" dirty="0">
            <a:solidFill>
              <a:srgbClr val="002060"/>
            </a:solidFill>
            <a:cs typeface="B Nazanin" panose="00000400000000000000" pitchFamily="2" charset="-78"/>
          </a:endParaRPr>
        </a:p>
      </dsp:txBody>
      <dsp:txXfrm rot="10800000">
        <a:off x="1365350" y="1092209"/>
        <a:ext cx="816576" cy="544384"/>
      </dsp:txXfrm>
    </dsp:sp>
    <dsp:sp modelId="{170D9D3D-373F-4445-9632-F74784FB7EF1}">
      <dsp:nvSpPr>
        <dsp:cNvPr id="0" name=""/>
        <dsp:cNvSpPr/>
      </dsp:nvSpPr>
      <dsp:spPr>
        <a:xfrm rot="10800000">
          <a:off x="4390" y="1092209"/>
          <a:ext cx="1360960" cy="544384"/>
        </a:xfrm>
        <a:prstGeom prst="chevron">
          <a:avLst/>
        </a:prstGeom>
        <a:solidFill>
          <a:schemeClr val="tx1">
            <a:lumMod val="40000"/>
            <a:lumOff val="6000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669" tIns="37338" rIns="56007" bIns="37338" numCol="1" spcCol="1270" anchor="ctr" anchorCtr="0">
          <a:noAutofit/>
        </a:bodyPr>
        <a:lstStyle/>
        <a:p>
          <a:pPr marL="0" lvl="0" indent="0" algn="ctr" defTabSz="622300">
            <a:lnSpc>
              <a:spcPct val="90000"/>
            </a:lnSpc>
            <a:spcBef>
              <a:spcPct val="0"/>
            </a:spcBef>
            <a:spcAft>
              <a:spcPct val="35000"/>
            </a:spcAft>
            <a:buNone/>
          </a:pPr>
          <a:r>
            <a:rPr lang="fa-IR" sz="1400" b="1" kern="1200">
              <a:solidFill>
                <a:srgbClr val="002060"/>
              </a:solidFill>
              <a:cs typeface="B Nazanin" panose="00000400000000000000" pitchFamily="2" charset="-78"/>
            </a:rPr>
            <a:t>محاسبات اقتصادی</a:t>
          </a:r>
          <a:endParaRPr lang="en-US" sz="1400" b="1" kern="1200" dirty="0">
            <a:solidFill>
              <a:srgbClr val="002060"/>
            </a:solidFill>
            <a:cs typeface="B Nazanin" panose="00000400000000000000" pitchFamily="2" charset="-78"/>
          </a:endParaRPr>
        </a:p>
      </dsp:txBody>
      <dsp:txXfrm rot="10800000">
        <a:off x="276582" y="1092209"/>
        <a:ext cx="816576" cy="544384"/>
      </dsp:txXfrm>
    </dsp:sp>
  </dsp:spTree>
</dsp:drawing>
</file>

<file path=ppt/diagrams/drawing4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8829A7-CB7F-45AF-95E0-2E8F40FB30E8}">
      <dsp:nvSpPr>
        <dsp:cNvPr id="0" name=""/>
        <dsp:cNvSpPr/>
      </dsp:nvSpPr>
      <dsp:spPr>
        <a:xfrm rot="10800000">
          <a:off x="7625770" y="1092209"/>
          <a:ext cx="1360960" cy="544384"/>
        </a:xfrm>
        <a:prstGeom prst="homePlate">
          <a:avLst/>
        </a:prstGeom>
        <a:solidFill>
          <a:schemeClr val="tx1">
            <a:lumMod val="40000"/>
            <a:lumOff val="6000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669" tIns="37338" rIns="74676" bIns="37338" numCol="1" spcCol="1270" anchor="ctr" anchorCtr="0">
          <a:noAutofit/>
        </a:bodyPr>
        <a:lstStyle/>
        <a:p>
          <a:pPr marL="0" lvl="0" indent="0" algn="ctr" defTabSz="622300">
            <a:lnSpc>
              <a:spcPct val="90000"/>
            </a:lnSpc>
            <a:spcBef>
              <a:spcPct val="0"/>
            </a:spcBef>
            <a:spcAft>
              <a:spcPct val="35000"/>
            </a:spcAft>
            <a:buNone/>
          </a:pPr>
          <a:r>
            <a:rPr lang="fa-IR" sz="1400" b="1" kern="1200">
              <a:solidFill>
                <a:srgbClr val="002060"/>
              </a:solidFill>
              <a:cs typeface="B Nazanin" panose="00000400000000000000" pitchFamily="2" charset="-78"/>
            </a:rPr>
            <a:t>مقدمه</a:t>
          </a:r>
          <a:endParaRPr lang="en-US" sz="1400" b="1" kern="1200" dirty="0">
            <a:solidFill>
              <a:srgbClr val="002060"/>
            </a:solidFill>
            <a:cs typeface="B Nazanin" panose="00000400000000000000" pitchFamily="2" charset="-78"/>
          </a:endParaRPr>
        </a:p>
      </dsp:txBody>
      <dsp:txXfrm rot="10800000">
        <a:off x="7761866" y="1092209"/>
        <a:ext cx="1224864" cy="544384"/>
      </dsp:txXfrm>
    </dsp:sp>
    <dsp:sp modelId="{2D487051-B733-49A1-B084-6F3D48AD60D0}">
      <dsp:nvSpPr>
        <dsp:cNvPr id="0" name=""/>
        <dsp:cNvSpPr/>
      </dsp:nvSpPr>
      <dsp:spPr>
        <a:xfrm rot="10800000">
          <a:off x="6537002" y="1092209"/>
          <a:ext cx="1360960" cy="544384"/>
        </a:xfrm>
        <a:prstGeom prst="chevron">
          <a:avLst/>
        </a:prstGeom>
        <a:solidFill>
          <a:schemeClr val="tx1">
            <a:lumMod val="40000"/>
            <a:lumOff val="6000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669" tIns="37338" rIns="56007" bIns="37338" numCol="1" spcCol="1270" anchor="ctr" anchorCtr="0">
          <a:noAutofit/>
        </a:bodyPr>
        <a:lstStyle/>
        <a:p>
          <a:pPr marL="0" lvl="0" indent="0" algn="ctr" defTabSz="622300">
            <a:lnSpc>
              <a:spcPct val="90000"/>
            </a:lnSpc>
            <a:spcBef>
              <a:spcPct val="0"/>
            </a:spcBef>
            <a:spcAft>
              <a:spcPct val="35000"/>
            </a:spcAft>
            <a:buNone/>
          </a:pPr>
          <a:r>
            <a:rPr lang="fa-IR" sz="1400" b="1" kern="1200">
              <a:solidFill>
                <a:srgbClr val="002060"/>
              </a:solidFill>
              <a:cs typeface="B Nazanin" panose="00000400000000000000" pitchFamily="2" charset="-78"/>
            </a:rPr>
            <a:t>خواص</a:t>
          </a:r>
          <a:endParaRPr lang="en-US" sz="1400" b="1" kern="1200" dirty="0">
            <a:solidFill>
              <a:srgbClr val="002060"/>
            </a:solidFill>
            <a:cs typeface="B Nazanin" panose="00000400000000000000" pitchFamily="2" charset="-78"/>
          </a:endParaRPr>
        </a:p>
      </dsp:txBody>
      <dsp:txXfrm rot="10800000">
        <a:off x="6809194" y="1092209"/>
        <a:ext cx="816576" cy="544384"/>
      </dsp:txXfrm>
    </dsp:sp>
    <dsp:sp modelId="{0D531496-288A-4A6E-A63D-C15773A9763B}">
      <dsp:nvSpPr>
        <dsp:cNvPr id="0" name=""/>
        <dsp:cNvSpPr/>
      </dsp:nvSpPr>
      <dsp:spPr>
        <a:xfrm rot="10800000">
          <a:off x="5448233" y="1092209"/>
          <a:ext cx="1360960" cy="544384"/>
        </a:xfrm>
        <a:prstGeom prst="chevron">
          <a:avLst/>
        </a:prstGeom>
        <a:solidFill>
          <a:schemeClr val="tx1">
            <a:lumMod val="40000"/>
            <a:lumOff val="6000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669" tIns="37338" rIns="56007" bIns="37338" numCol="1" spcCol="1270" anchor="ctr" anchorCtr="0">
          <a:noAutofit/>
        </a:bodyPr>
        <a:lstStyle/>
        <a:p>
          <a:pPr marL="0" lvl="0" indent="0" algn="ctr" defTabSz="622300">
            <a:lnSpc>
              <a:spcPct val="90000"/>
            </a:lnSpc>
            <a:spcBef>
              <a:spcPct val="0"/>
            </a:spcBef>
            <a:spcAft>
              <a:spcPct val="35000"/>
            </a:spcAft>
            <a:buNone/>
          </a:pPr>
          <a:r>
            <a:rPr lang="fa-IR" sz="1400" b="1" kern="1200">
              <a:solidFill>
                <a:srgbClr val="002060"/>
              </a:solidFill>
              <a:cs typeface="B Nazanin" panose="00000400000000000000" pitchFamily="2" charset="-78"/>
            </a:rPr>
            <a:t>تاریخچه</a:t>
          </a:r>
          <a:endParaRPr lang="en-US" sz="1400" b="1" kern="1200" dirty="0">
            <a:solidFill>
              <a:srgbClr val="002060"/>
            </a:solidFill>
            <a:cs typeface="B Nazanin" panose="00000400000000000000" pitchFamily="2" charset="-78"/>
          </a:endParaRPr>
        </a:p>
      </dsp:txBody>
      <dsp:txXfrm rot="10800000">
        <a:off x="5720425" y="1092209"/>
        <a:ext cx="816576" cy="544384"/>
      </dsp:txXfrm>
    </dsp:sp>
    <dsp:sp modelId="{51EE115F-531D-43A9-9ABF-F7D4196C1C2B}">
      <dsp:nvSpPr>
        <dsp:cNvPr id="0" name=""/>
        <dsp:cNvSpPr/>
      </dsp:nvSpPr>
      <dsp:spPr>
        <a:xfrm rot="10800000">
          <a:off x="4359464" y="1092209"/>
          <a:ext cx="1360960" cy="544384"/>
        </a:xfrm>
        <a:prstGeom prst="chevron">
          <a:avLst/>
        </a:prstGeom>
        <a:solidFill>
          <a:schemeClr val="tx1">
            <a:lumMod val="40000"/>
            <a:lumOff val="6000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669" tIns="37338" rIns="56007" bIns="37338" numCol="1" spcCol="1270" anchor="ctr" anchorCtr="0">
          <a:noAutofit/>
        </a:bodyPr>
        <a:lstStyle/>
        <a:p>
          <a:pPr marL="0" lvl="0" indent="0" algn="ctr" defTabSz="622300">
            <a:lnSpc>
              <a:spcPct val="90000"/>
            </a:lnSpc>
            <a:spcBef>
              <a:spcPct val="0"/>
            </a:spcBef>
            <a:spcAft>
              <a:spcPct val="35000"/>
            </a:spcAft>
            <a:buNone/>
          </a:pPr>
          <a:r>
            <a:rPr lang="fa-IR" sz="1400" b="1" kern="1200">
              <a:solidFill>
                <a:srgbClr val="002060"/>
              </a:solidFill>
              <a:cs typeface="B Nazanin" panose="00000400000000000000" pitchFamily="2" charset="-78"/>
            </a:rPr>
            <a:t>کاربرد</a:t>
          </a:r>
          <a:endParaRPr lang="en-US" sz="1400" b="1" kern="1200" dirty="0">
            <a:solidFill>
              <a:srgbClr val="002060"/>
            </a:solidFill>
            <a:cs typeface="B Nazanin" panose="00000400000000000000" pitchFamily="2" charset="-78"/>
          </a:endParaRPr>
        </a:p>
      </dsp:txBody>
      <dsp:txXfrm rot="10800000">
        <a:off x="4631656" y="1092209"/>
        <a:ext cx="816576" cy="544384"/>
      </dsp:txXfrm>
    </dsp:sp>
    <dsp:sp modelId="{04F108E5-E860-41BB-9B75-7EE70E2A5B7A}">
      <dsp:nvSpPr>
        <dsp:cNvPr id="0" name=""/>
        <dsp:cNvSpPr/>
      </dsp:nvSpPr>
      <dsp:spPr>
        <a:xfrm rot="10800000">
          <a:off x="3270696" y="1092209"/>
          <a:ext cx="1360960" cy="544384"/>
        </a:xfrm>
        <a:prstGeom prst="chevron">
          <a:avLst/>
        </a:prstGeom>
        <a:solidFill>
          <a:schemeClr val="tx1">
            <a:lumMod val="40000"/>
            <a:lumOff val="60000"/>
          </a:schemeClr>
        </a:solidFill>
        <a:ln w="9525" cap="flat" cmpd="sng" algn="ctr">
          <a:solidFill>
            <a:schemeClr val="dk1">
              <a:shade val="95000"/>
              <a:satMod val="105000"/>
            </a:schemeClr>
          </a:solidFill>
          <a:prstDash val="solid"/>
        </a:ln>
        <a:effectLst>
          <a:outerShdw blurRad="40000" dist="23000" dir="5400000" rotWithShape="0">
            <a:srgbClr val="000000">
              <a:alpha val="35000"/>
            </a:srgbClr>
          </a:outerShdw>
        </a:effectLst>
      </dsp:spPr>
      <dsp:style>
        <a:lnRef idx="1">
          <a:schemeClr val="dk1"/>
        </a:lnRef>
        <a:fillRef idx="3">
          <a:schemeClr val="dk1"/>
        </a:fillRef>
        <a:effectRef idx="2">
          <a:schemeClr val="dk1"/>
        </a:effectRef>
        <a:fontRef idx="minor">
          <a:schemeClr val="lt1"/>
        </a:fontRef>
      </dsp:style>
      <dsp:txBody>
        <a:bodyPr spcFirstLastPara="0" vert="horz" wrap="square" lIns="18669" tIns="37338" rIns="56007" bIns="37338" numCol="1" spcCol="1270" anchor="ctr" anchorCtr="0">
          <a:noAutofit/>
        </a:bodyPr>
        <a:lstStyle/>
        <a:p>
          <a:pPr marL="0" lvl="0" indent="0" algn="ctr" defTabSz="622300">
            <a:lnSpc>
              <a:spcPct val="90000"/>
            </a:lnSpc>
            <a:spcBef>
              <a:spcPct val="0"/>
            </a:spcBef>
            <a:spcAft>
              <a:spcPct val="35000"/>
            </a:spcAft>
            <a:buNone/>
          </a:pPr>
          <a:r>
            <a:rPr lang="fa-IR" sz="1400" b="1" kern="1200">
              <a:solidFill>
                <a:srgbClr val="002060"/>
              </a:solidFill>
              <a:cs typeface="B Nazanin" panose="00000400000000000000" pitchFamily="2" charset="-78"/>
            </a:rPr>
            <a:t>روش های تولید</a:t>
          </a:r>
          <a:endParaRPr lang="en-US" sz="1400" b="1" kern="1200" dirty="0">
            <a:solidFill>
              <a:srgbClr val="002060"/>
            </a:solidFill>
            <a:cs typeface="B Nazanin" panose="00000400000000000000" pitchFamily="2" charset="-78"/>
          </a:endParaRPr>
        </a:p>
      </dsp:txBody>
      <dsp:txXfrm rot="10800000">
        <a:off x="3542888" y="1092209"/>
        <a:ext cx="816576" cy="544384"/>
      </dsp:txXfrm>
    </dsp:sp>
    <dsp:sp modelId="{C746960E-B78D-445A-8641-351C6C526219}">
      <dsp:nvSpPr>
        <dsp:cNvPr id="0" name=""/>
        <dsp:cNvSpPr/>
      </dsp:nvSpPr>
      <dsp:spPr>
        <a:xfrm rot="10800000">
          <a:off x="2181927" y="1092209"/>
          <a:ext cx="1360960" cy="544384"/>
        </a:xfrm>
        <a:prstGeom prst="chevron">
          <a:avLst/>
        </a:prstGeom>
        <a:solidFill>
          <a:schemeClr val="tx1">
            <a:lumMod val="40000"/>
            <a:lumOff val="6000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669" tIns="37338" rIns="56007" bIns="37338" numCol="1" spcCol="1270" anchor="ctr" anchorCtr="0">
          <a:noAutofit/>
        </a:bodyPr>
        <a:lstStyle/>
        <a:p>
          <a:pPr marL="0" lvl="0" indent="0" algn="ctr" defTabSz="622300">
            <a:lnSpc>
              <a:spcPct val="90000"/>
            </a:lnSpc>
            <a:spcBef>
              <a:spcPct val="0"/>
            </a:spcBef>
            <a:spcAft>
              <a:spcPct val="35000"/>
            </a:spcAft>
            <a:buNone/>
          </a:pPr>
          <a:r>
            <a:rPr lang="fa-IR" sz="1400" b="1" kern="1200">
              <a:solidFill>
                <a:srgbClr val="002060"/>
              </a:solidFill>
              <a:effectLst>
                <a:outerShdw blurRad="38100" dist="38100" dir="2700000" algn="tl">
                  <a:srgbClr val="000000">
                    <a:alpha val="43137"/>
                  </a:srgbClr>
                </a:outerShdw>
              </a:effectLst>
              <a:cs typeface="B Nazanin" panose="00000400000000000000" pitchFamily="2" charset="-78"/>
            </a:rPr>
            <a:t>بهترین روش تولید</a:t>
          </a:r>
          <a:endParaRPr lang="en-US" sz="1400" b="1" kern="1200" dirty="0">
            <a:solidFill>
              <a:srgbClr val="002060"/>
            </a:solidFill>
            <a:effectLst>
              <a:outerShdw blurRad="38100" dist="38100" dir="2700000" algn="tl">
                <a:srgbClr val="000000">
                  <a:alpha val="43137"/>
                </a:srgbClr>
              </a:outerShdw>
            </a:effectLst>
            <a:cs typeface="B Nazanin" panose="00000400000000000000" pitchFamily="2" charset="-78"/>
          </a:endParaRPr>
        </a:p>
      </dsp:txBody>
      <dsp:txXfrm rot="10800000">
        <a:off x="2454119" y="1092209"/>
        <a:ext cx="816576" cy="544384"/>
      </dsp:txXfrm>
    </dsp:sp>
    <dsp:sp modelId="{182F0344-D6E8-4562-917A-83243013AB1D}">
      <dsp:nvSpPr>
        <dsp:cNvPr id="0" name=""/>
        <dsp:cNvSpPr/>
      </dsp:nvSpPr>
      <dsp:spPr>
        <a:xfrm rot="10800000">
          <a:off x="1093158" y="1092209"/>
          <a:ext cx="1360960" cy="544384"/>
        </a:xfrm>
        <a:prstGeom prst="chevron">
          <a:avLst/>
        </a:prstGeom>
        <a:solidFill>
          <a:schemeClr val="tx1">
            <a:lumMod val="40000"/>
            <a:lumOff val="6000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669" tIns="37338" rIns="56007" bIns="37338" numCol="1" spcCol="1270" anchor="ctr" anchorCtr="0">
          <a:noAutofit/>
        </a:bodyPr>
        <a:lstStyle/>
        <a:p>
          <a:pPr marL="0" lvl="0" indent="0" algn="ctr" defTabSz="622300">
            <a:lnSpc>
              <a:spcPct val="90000"/>
            </a:lnSpc>
            <a:spcBef>
              <a:spcPct val="0"/>
            </a:spcBef>
            <a:spcAft>
              <a:spcPct val="35000"/>
            </a:spcAft>
            <a:buNone/>
          </a:pPr>
          <a:r>
            <a:rPr lang="fa-IR" sz="1400" b="1" kern="1200" dirty="0">
              <a:solidFill>
                <a:srgbClr val="002060"/>
              </a:solidFill>
              <a:cs typeface="B Nazanin" panose="00000400000000000000" pitchFamily="2" charset="-78"/>
            </a:rPr>
            <a:t>بررسی بازار</a:t>
          </a:r>
          <a:endParaRPr lang="en-US" sz="1400" b="1" kern="1200" dirty="0">
            <a:solidFill>
              <a:srgbClr val="002060"/>
            </a:solidFill>
            <a:cs typeface="B Nazanin" panose="00000400000000000000" pitchFamily="2" charset="-78"/>
          </a:endParaRPr>
        </a:p>
      </dsp:txBody>
      <dsp:txXfrm rot="10800000">
        <a:off x="1365350" y="1092209"/>
        <a:ext cx="816576" cy="544384"/>
      </dsp:txXfrm>
    </dsp:sp>
    <dsp:sp modelId="{170D9D3D-373F-4445-9632-F74784FB7EF1}">
      <dsp:nvSpPr>
        <dsp:cNvPr id="0" name=""/>
        <dsp:cNvSpPr/>
      </dsp:nvSpPr>
      <dsp:spPr>
        <a:xfrm rot="10800000">
          <a:off x="4390" y="1092209"/>
          <a:ext cx="1360960" cy="544384"/>
        </a:xfrm>
        <a:prstGeom prst="chevron">
          <a:avLst/>
        </a:prstGeom>
        <a:gradFill flip="none" rotWithShape="0">
          <a:gsLst>
            <a:gs pos="0">
              <a:srgbClr val="F2B900">
                <a:shade val="30000"/>
                <a:satMod val="115000"/>
              </a:srgbClr>
            </a:gs>
            <a:gs pos="50000">
              <a:srgbClr val="F2B900">
                <a:shade val="67500"/>
                <a:satMod val="115000"/>
              </a:srgbClr>
            </a:gs>
            <a:gs pos="100000">
              <a:srgbClr val="F2B900">
                <a:shade val="100000"/>
                <a:satMod val="115000"/>
              </a:srgbClr>
            </a:gs>
          </a:gsLst>
          <a:path path="circle">
            <a:fillToRect l="100000" t="100000"/>
          </a:path>
          <a:tileRect r="-100000" b="-100000"/>
        </a:gra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669" tIns="37338" rIns="56007" bIns="37338" numCol="1" spcCol="1270" anchor="ctr" anchorCtr="0">
          <a:noAutofit/>
        </a:bodyPr>
        <a:lstStyle/>
        <a:p>
          <a:pPr marL="0" lvl="0" indent="0" algn="ctr" defTabSz="622300">
            <a:lnSpc>
              <a:spcPct val="90000"/>
            </a:lnSpc>
            <a:spcBef>
              <a:spcPct val="0"/>
            </a:spcBef>
            <a:spcAft>
              <a:spcPct val="35000"/>
            </a:spcAft>
            <a:buNone/>
          </a:pPr>
          <a:r>
            <a:rPr lang="fa-IR" sz="1400" b="1" kern="1200" dirty="0">
              <a:solidFill>
                <a:srgbClr val="002060"/>
              </a:solidFill>
              <a:cs typeface="B Nazanin" panose="00000400000000000000" pitchFamily="2" charset="-78"/>
            </a:rPr>
            <a:t>محاسبات اقتصادی</a:t>
          </a:r>
          <a:endParaRPr lang="en-US" sz="1400" b="1" kern="1200" dirty="0">
            <a:solidFill>
              <a:srgbClr val="002060"/>
            </a:solidFill>
            <a:cs typeface="B Nazanin" panose="00000400000000000000" pitchFamily="2" charset="-78"/>
          </a:endParaRPr>
        </a:p>
      </dsp:txBody>
      <dsp:txXfrm rot="10800000">
        <a:off x="276582" y="1092209"/>
        <a:ext cx="816576" cy="544384"/>
      </dsp:txXfrm>
    </dsp:sp>
  </dsp:spTree>
</dsp:drawing>
</file>

<file path=ppt/diagrams/drawing4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8829A7-CB7F-45AF-95E0-2E8F40FB30E8}">
      <dsp:nvSpPr>
        <dsp:cNvPr id="0" name=""/>
        <dsp:cNvSpPr/>
      </dsp:nvSpPr>
      <dsp:spPr>
        <a:xfrm rot="10800000">
          <a:off x="7625770" y="1092209"/>
          <a:ext cx="1360960" cy="544384"/>
        </a:xfrm>
        <a:prstGeom prst="homePlate">
          <a:avLst/>
        </a:prstGeom>
        <a:solidFill>
          <a:schemeClr val="tx1">
            <a:lumMod val="40000"/>
            <a:lumOff val="6000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669" tIns="37338" rIns="74676" bIns="37338" numCol="1" spcCol="1270" anchor="ctr" anchorCtr="0">
          <a:noAutofit/>
        </a:bodyPr>
        <a:lstStyle/>
        <a:p>
          <a:pPr marL="0" lvl="0" indent="0" algn="ctr" defTabSz="622300">
            <a:lnSpc>
              <a:spcPct val="90000"/>
            </a:lnSpc>
            <a:spcBef>
              <a:spcPct val="0"/>
            </a:spcBef>
            <a:spcAft>
              <a:spcPct val="35000"/>
            </a:spcAft>
            <a:buNone/>
          </a:pPr>
          <a:r>
            <a:rPr lang="fa-IR" sz="1400" b="1" kern="1200">
              <a:solidFill>
                <a:srgbClr val="002060"/>
              </a:solidFill>
              <a:cs typeface="B Nazanin" panose="00000400000000000000" pitchFamily="2" charset="-78"/>
            </a:rPr>
            <a:t>مقدمه</a:t>
          </a:r>
          <a:endParaRPr lang="en-US" sz="1400" b="1" kern="1200" dirty="0">
            <a:solidFill>
              <a:srgbClr val="002060"/>
            </a:solidFill>
            <a:cs typeface="B Nazanin" panose="00000400000000000000" pitchFamily="2" charset="-78"/>
          </a:endParaRPr>
        </a:p>
      </dsp:txBody>
      <dsp:txXfrm rot="10800000">
        <a:off x="7761866" y="1092209"/>
        <a:ext cx="1224864" cy="544384"/>
      </dsp:txXfrm>
    </dsp:sp>
    <dsp:sp modelId="{2D487051-B733-49A1-B084-6F3D48AD60D0}">
      <dsp:nvSpPr>
        <dsp:cNvPr id="0" name=""/>
        <dsp:cNvSpPr/>
      </dsp:nvSpPr>
      <dsp:spPr>
        <a:xfrm rot="10800000">
          <a:off x="6537002" y="1092209"/>
          <a:ext cx="1360960" cy="544384"/>
        </a:xfrm>
        <a:prstGeom prst="chevron">
          <a:avLst/>
        </a:prstGeom>
        <a:solidFill>
          <a:schemeClr val="tx1">
            <a:lumMod val="40000"/>
            <a:lumOff val="6000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669" tIns="37338" rIns="56007" bIns="37338" numCol="1" spcCol="1270" anchor="ctr" anchorCtr="0">
          <a:noAutofit/>
        </a:bodyPr>
        <a:lstStyle/>
        <a:p>
          <a:pPr marL="0" lvl="0" indent="0" algn="ctr" defTabSz="622300">
            <a:lnSpc>
              <a:spcPct val="90000"/>
            </a:lnSpc>
            <a:spcBef>
              <a:spcPct val="0"/>
            </a:spcBef>
            <a:spcAft>
              <a:spcPct val="35000"/>
            </a:spcAft>
            <a:buNone/>
          </a:pPr>
          <a:r>
            <a:rPr lang="fa-IR" sz="1400" b="1" kern="1200">
              <a:solidFill>
                <a:srgbClr val="002060"/>
              </a:solidFill>
              <a:cs typeface="B Nazanin" panose="00000400000000000000" pitchFamily="2" charset="-78"/>
            </a:rPr>
            <a:t>خواص</a:t>
          </a:r>
          <a:endParaRPr lang="en-US" sz="1400" b="1" kern="1200" dirty="0">
            <a:solidFill>
              <a:srgbClr val="002060"/>
            </a:solidFill>
            <a:cs typeface="B Nazanin" panose="00000400000000000000" pitchFamily="2" charset="-78"/>
          </a:endParaRPr>
        </a:p>
      </dsp:txBody>
      <dsp:txXfrm rot="10800000">
        <a:off x="6809194" y="1092209"/>
        <a:ext cx="816576" cy="544384"/>
      </dsp:txXfrm>
    </dsp:sp>
    <dsp:sp modelId="{0D531496-288A-4A6E-A63D-C15773A9763B}">
      <dsp:nvSpPr>
        <dsp:cNvPr id="0" name=""/>
        <dsp:cNvSpPr/>
      </dsp:nvSpPr>
      <dsp:spPr>
        <a:xfrm rot="10800000">
          <a:off x="5448233" y="1092209"/>
          <a:ext cx="1360960" cy="544384"/>
        </a:xfrm>
        <a:prstGeom prst="chevron">
          <a:avLst/>
        </a:prstGeom>
        <a:solidFill>
          <a:schemeClr val="tx1">
            <a:lumMod val="40000"/>
            <a:lumOff val="6000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669" tIns="37338" rIns="56007" bIns="37338" numCol="1" spcCol="1270" anchor="ctr" anchorCtr="0">
          <a:noAutofit/>
        </a:bodyPr>
        <a:lstStyle/>
        <a:p>
          <a:pPr marL="0" lvl="0" indent="0" algn="ctr" defTabSz="622300">
            <a:lnSpc>
              <a:spcPct val="90000"/>
            </a:lnSpc>
            <a:spcBef>
              <a:spcPct val="0"/>
            </a:spcBef>
            <a:spcAft>
              <a:spcPct val="35000"/>
            </a:spcAft>
            <a:buNone/>
          </a:pPr>
          <a:r>
            <a:rPr lang="fa-IR" sz="1400" b="1" kern="1200">
              <a:solidFill>
                <a:srgbClr val="002060"/>
              </a:solidFill>
              <a:cs typeface="B Nazanin" panose="00000400000000000000" pitchFamily="2" charset="-78"/>
            </a:rPr>
            <a:t>تاریخچه</a:t>
          </a:r>
          <a:endParaRPr lang="en-US" sz="1400" b="1" kern="1200" dirty="0">
            <a:solidFill>
              <a:srgbClr val="002060"/>
            </a:solidFill>
            <a:cs typeface="B Nazanin" panose="00000400000000000000" pitchFamily="2" charset="-78"/>
          </a:endParaRPr>
        </a:p>
      </dsp:txBody>
      <dsp:txXfrm rot="10800000">
        <a:off x="5720425" y="1092209"/>
        <a:ext cx="816576" cy="544384"/>
      </dsp:txXfrm>
    </dsp:sp>
    <dsp:sp modelId="{51EE115F-531D-43A9-9ABF-F7D4196C1C2B}">
      <dsp:nvSpPr>
        <dsp:cNvPr id="0" name=""/>
        <dsp:cNvSpPr/>
      </dsp:nvSpPr>
      <dsp:spPr>
        <a:xfrm rot="10800000">
          <a:off x="4359464" y="1092209"/>
          <a:ext cx="1360960" cy="544384"/>
        </a:xfrm>
        <a:prstGeom prst="chevron">
          <a:avLst/>
        </a:prstGeom>
        <a:solidFill>
          <a:schemeClr val="tx1">
            <a:lumMod val="40000"/>
            <a:lumOff val="6000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669" tIns="37338" rIns="56007" bIns="37338" numCol="1" spcCol="1270" anchor="ctr" anchorCtr="0">
          <a:noAutofit/>
        </a:bodyPr>
        <a:lstStyle/>
        <a:p>
          <a:pPr marL="0" lvl="0" indent="0" algn="ctr" defTabSz="622300">
            <a:lnSpc>
              <a:spcPct val="90000"/>
            </a:lnSpc>
            <a:spcBef>
              <a:spcPct val="0"/>
            </a:spcBef>
            <a:spcAft>
              <a:spcPct val="35000"/>
            </a:spcAft>
            <a:buNone/>
          </a:pPr>
          <a:r>
            <a:rPr lang="fa-IR" sz="1400" b="1" kern="1200">
              <a:solidFill>
                <a:srgbClr val="002060"/>
              </a:solidFill>
              <a:cs typeface="B Nazanin" panose="00000400000000000000" pitchFamily="2" charset="-78"/>
            </a:rPr>
            <a:t>کاربرد</a:t>
          </a:r>
          <a:endParaRPr lang="en-US" sz="1400" b="1" kern="1200" dirty="0">
            <a:solidFill>
              <a:srgbClr val="002060"/>
            </a:solidFill>
            <a:cs typeface="B Nazanin" panose="00000400000000000000" pitchFamily="2" charset="-78"/>
          </a:endParaRPr>
        </a:p>
      </dsp:txBody>
      <dsp:txXfrm rot="10800000">
        <a:off x="4631656" y="1092209"/>
        <a:ext cx="816576" cy="544384"/>
      </dsp:txXfrm>
    </dsp:sp>
    <dsp:sp modelId="{04F108E5-E860-41BB-9B75-7EE70E2A5B7A}">
      <dsp:nvSpPr>
        <dsp:cNvPr id="0" name=""/>
        <dsp:cNvSpPr/>
      </dsp:nvSpPr>
      <dsp:spPr>
        <a:xfrm rot="10800000">
          <a:off x="3270696" y="1092209"/>
          <a:ext cx="1360960" cy="544384"/>
        </a:xfrm>
        <a:prstGeom prst="chevron">
          <a:avLst/>
        </a:prstGeom>
        <a:solidFill>
          <a:schemeClr val="tx1">
            <a:lumMod val="40000"/>
            <a:lumOff val="60000"/>
          </a:schemeClr>
        </a:solidFill>
        <a:ln w="9525" cap="flat" cmpd="sng" algn="ctr">
          <a:solidFill>
            <a:schemeClr val="dk1">
              <a:shade val="95000"/>
              <a:satMod val="105000"/>
            </a:schemeClr>
          </a:solidFill>
          <a:prstDash val="solid"/>
        </a:ln>
        <a:effectLst>
          <a:outerShdw blurRad="40000" dist="23000" dir="5400000" rotWithShape="0">
            <a:srgbClr val="000000">
              <a:alpha val="35000"/>
            </a:srgbClr>
          </a:outerShdw>
        </a:effectLst>
      </dsp:spPr>
      <dsp:style>
        <a:lnRef idx="1">
          <a:schemeClr val="dk1"/>
        </a:lnRef>
        <a:fillRef idx="3">
          <a:schemeClr val="dk1"/>
        </a:fillRef>
        <a:effectRef idx="2">
          <a:schemeClr val="dk1"/>
        </a:effectRef>
        <a:fontRef idx="minor">
          <a:schemeClr val="lt1"/>
        </a:fontRef>
      </dsp:style>
      <dsp:txBody>
        <a:bodyPr spcFirstLastPara="0" vert="horz" wrap="square" lIns="18669" tIns="37338" rIns="56007" bIns="37338" numCol="1" spcCol="1270" anchor="ctr" anchorCtr="0">
          <a:noAutofit/>
        </a:bodyPr>
        <a:lstStyle/>
        <a:p>
          <a:pPr marL="0" lvl="0" indent="0" algn="ctr" defTabSz="622300">
            <a:lnSpc>
              <a:spcPct val="90000"/>
            </a:lnSpc>
            <a:spcBef>
              <a:spcPct val="0"/>
            </a:spcBef>
            <a:spcAft>
              <a:spcPct val="35000"/>
            </a:spcAft>
            <a:buNone/>
          </a:pPr>
          <a:r>
            <a:rPr lang="fa-IR" sz="1400" b="1" kern="1200">
              <a:solidFill>
                <a:srgbClr val="002060"/>
              </a:solidFill>
              <a:cs typeface="B Nazanin" panose="00000400000000000000" pitchFamily="2" charset="-78"/>
            </a:rPr>
            <a:t>روش های تولید</a:t>
          </a:r>
          <a:endParaRPr lang="en-US" sz="1400" b="1" kern="1200" dirty="0">
            <a:solidFill>
              <a:srgbClr val="002060"/>
            </a:solidFill>
            <a:cs typeface="B Nazanin" panose="00000400000000000000" pitchFamily="2" charset="-78"/>
          </a:endParaRPr>
        </a:p>
      </dsp:txBody>
      <dsp:txXfrm rot="10800000">
        <a:off x="3542888" y="1092209"/>
        <a:ext cx="816576" cy="544384"/>
      </dsp:txXfrm>
    </dsp:sp>
    <dsp:sp modelId="{C746960E-B78D-445A-8641-351C6C526219}">
      <dsp:nvSpPr>
        <dsp:cNvPr id="0" name=""/>
        <dsp:cNvSpPr/>
      </dsp:nvSpPr>
      <dsp:spPr>
        <a:xfrm rot="10800000">
          <a:off x="2181927" y="1092209"/>
          <a:ext cx="1360960" cy="544384"/>
        </a:xfrm>
        <a:prstGeom prst="chevron">
          <a:avLst/>
        </a:prstGeom>
        <a:solidFill>
          <a:schemeClr val="tx1">
            <a:lumMod val="40000"/>
            <a:lumOff val="6000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669" tIns="37338" rIns="56007" bIns="37338" numCol="1" spcCol="1270" anchor="ctr" anchorCtr="0">
          <a:noAutofit/>
        </a:bodyPr>
        <a:lstStyle/>
        <a:p>
          <a:pPr marL="0" lvl="0" indent="0" algn="ctr" defTabSz="622300">
            <a:lnSpc>
              <a:spcPct val="90000"/>
            </a:lnSpc>
            <a:spcBef>
              <a:spcPct val="0"/>
            </a:spcBef>
            <a:spcAft>
              <a:spcPct val="35000"/>
            </a:spcAft>
            <a:buNone/>
          </a:pPr>
          <a:r>
            <a:rPr lang="fa-IR" sz="1400" b="1" kern="1200">
              <a:solidFill>
                <a:srgbClr val="002060"/>
              </a:solidFill>
              <a:effectLst>
                <a:outerShdw blurRad="38100" dist="38100" dir="2700000" algn="tl">
                  <a:srgbClr val="000000">
                    <a:alpha val="43137"/>
                  </a:srgbClr>
                </a:outerShdw>
              </a:effectLst>
              <a:cs typeface="B Nazanin" panose="00000400000000000000" pitchFamily="2" charset="-78"/>
            </a:rPr>
            <a:t>بهترین روش تولید</a:t>
          </a:r>
          <a:endParaRPr lang="en-US" sz="1400" b="1" kern="1200" dirty="0">
            <a:solidFill>
              <a:srgbClr val="002060"/>
            </a:solidFill>
            <a:effectLst>
              <a:outerShdw blurRad="38100" dist="38100" dir="2700000" algn="tl">
                <a:srgbClr val="000000">
                  <a:alpha val="43137"/>
                </a:srgbClr>
              </a:outerShdw>
            </a:effectLst>
            <a:cs typeface="B Nazanin" panose="00000400000000000000" pitchFamily="2" charset="-78"/>
          </a:endParaRPr>
        </a:p>
      </dsp:txBody>
      <dsp:txXfrm rot="10800000">
        <a:off x="2454119" y="1092209"/>
        <a:ext cx="816576" cy="544384"/>
      </dsp:txXfrm>
    </dsp:sp>
    <dsp:sp modelId="{182F0344-D6E8-4562-917A-83243013AB1D}">
      <dsp:nvSpPr>
        <dsp:cNvPr id="0" name=""/>
        <dsp:cNvSpPr/>
      </dsp:nvSpPr>
      <dsp:spPr>
        <a:xfrm rot="10800000">
          <a:off x="1093158" y="1092209"/>
          <a:ext cx="1360960" cy="544384"/>
        </a:xfrm>
        <a:prstGeom prst="chevron">
          <a:avLst/>
        </a:prstGeom>
        <a:solidFill>
          <a:schemeClr val="tx1">
            <a:lumMod val="40000"/>
            <a:lumOff val="6000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669" tIns="37338" rIns="56007" bIns="37338" numCol="1" spcCol="1270" anchor="ctr" anchorCtr="0">
          <a:noAutofit/>
        </a:bodyPr>
        <a:lstStyle/>
        <a:p>
          <a:pPr marL="0" lvl="0" indent="0" algn="ctr" defTabSz="622300">
            <a:lnSpc>
              <a:spcPct val="90000"/>
            </a:lnSpc>
            <a:spcBef>
              <a:spcPct val="0"/>
            </a:spcBef>
            <a:spcAft>
              <a:spcPct val="35000"/>
            </a:spcAft>
            <a:buNone/>
          </a:pPr>
          <a:r>
            <a:rPr lang="fa-IR" sz="1400" b="1" kern="1200" dirty="0">
              <a:solidFill>
                <a:srgbClr val="002060"/>
              </a:solidFill>
              <a:cs typeface="B Nazanin" panose="00000400000000000000" pitchFamily="2" charset="-78"/>
            </a:rPr>
            <a:t>بررسی بازار</a:t>
          </a:r>
          <a:endParaRPr lang="en-US" sz="1400" b="1" kern="1200" dirty="0">
            <a:solidFill>
              <a:srgbClr val="002060"/>
            </a:solidFill>
            <a:cs typeface="B Nazanin" panose="00000400000000000000" pitchFamily="2" charset="-78"/>
          </a:endParaRPr>
        </a:p>
      </dsp:txBody>
      <dsp:txXfrm rot="10800000">
        <a:off x="1365350" y="1092209"/>
        <a:ext cx="816576" cy="544384"/>
      </dsp:txXfrm>
    </dsp:sp>
    <dsp:sp modelId="{170D9D3D-373F-4445-9632-F74784FB7EF1}">
      <dsp:nvSpPr>
        <dsp:cNvPr id="0" name=""/>
        <dsp:cNvSpPr/>
      </dsp:nvSpPr>
      <dsp:spPr>
        <a:xfrm rot="10800000">
          <a:off x="4390" y="1092209"/>
          <a:ext cx="1360960" cy="544384"/>
        </a:xfrm>
        <a:prstGeom prst="chevron">
          <a:avLst/>
        </a:prstGeom>
        <a:gradFill flip="none" rotWithShape="0">
          <a:gsLst>
            <a:gs pos="0">
              <a:srgbClr val="F2B900">
                <a:shade val="30000"/>
                <a:satMod val="115000"/>
              </a:srgbClr>
            </a:gs>
            <a:gs pos="50000">
              <a:srgbClr val="F2B900">
                <a:shade val="67500"/>
                <a:satMod val="115000"/>
              </a:srgbClr>
            </a:gs>
            <a:gs pos="100000">
              <a:srgbClr val="F2B900">
                <a:shade val="100000"/>
                <a:satMod val="115000"/>
              </a:srgbClr>
            </a:gs>
          </a:gsLst>
          <a:path path="circle">
            <a:fillToRect l="100000" t="100000"/>
          </a:path>
          <a:tileRect r="-100000" b="-100000"/>
        </a:gra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669" tIns="37338" rIns="56007" bIns="37338" numCol="1" spcCol="1270" anchor="ctr" anchorCtr="0">
          <a:noAutofit/>
        </a:bodyPr>
        <a:lstStyle/>
        <a:p>
          <a:pPr marL="0" lvl="0" indent="0" algn="ctr" defTabSz="622300">
            <a:lnSpc>
              <a:spcPct val="90000"/>
            </a:lnSpc>
            <a:spcBef>
              <a:spcPct val="0"/>
            </a:spcBef>
            <a:spcAft>
              <a:spcPct val="35000"/>
            </a:spcAft>
            <a:buNone/>
          </a:pPr>
          <a:r>
            <a:rPr lang="fa-IR" sz="1400" b="1" kern="1200">
              <a:solidFill>
                <a:srgbClr val="002060"/>
              </a:solidFill>
              <a:cs typeface="B Nazanin" panose="00000400000000000000" pitchFamily="2" charset="-78"/>
            </a:rPr>
            <a:t>محاسبات اقتصادی</a:t>
          </a:r>
          <a:endParaRPr lang="en-US" sz="1400" b="1" kern="1200" dirty="0">
            <a:solidFill>
              <a:srgbClr val="002060"/>
            </a:solidFill>
            <a:cs typeface="B Nazanin" panose="00000400000000000000" pitchFamily="2" charset="-78"/>
          </a:endParaRPr>
        </a:p>
      </dsp:txBody>
      <dsp:txXfrm rot="10800000">
        <a:off x="276582" y="1092209"/>
        <a:ext cx="816576" cy="544384"/>
      </dsp:txXfrm>
    </dsp:sp>
  </dsp:spTree>
</dsp:drawing>
</file>

<file path=ppt/diagrams/drawing4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8829A7-CB7F-45AF-95E0-2E8F40FB30E8}">
      <dsp:nvSpPr>
        <dsp:cNvPr id="0" name=""/>
        <dsp:cNvSpPr/>
      </dsp:nvSpPr>
      <dsp:spPr>
        <a:xfrm rot="10800000">
          <a:off x="7625770" y="1092209"/>
          <a:ext cx="1360960" cy="544384"/>
        </a:xfrm>
        <a:prstGeom prst="homePlate">
          <a:avLst/>
        </a:prstGeom>
        <a:solidFill>
          <a:schemeClr val="tx1">
            <a:lumMod val="40000"/>
            <a:lumOff val="6000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669" tIns="37338" rIns="74676" bIns="37338" numCol="1" spcCol="1270" anchor="ctr" anchorCtr="0">
          <a:noAutofit/>
        </a:bodyPr>
        <a:lstStyle/>
        <a:p>
          <a:pPr marL="0" lvl="0" indent="0" algn="ctr" defTabSz="622300">
            <a:lnSpc>
              <a:spcPct val="90000"/>
            </a:lnSpc>
            <a:spcBef>
              <a:spcPct val="0"/>
            </a:spcBef>
            <a:spcAft>
              <a:spcPct val="35000"/>
            </a:spcAft>
            <a:buNone/>
          </a:pPr>
          <a:r>
            <a:rPr lang="fa-IR" sz="1400" b="1" kern="1200">
              <a:solidFill>
                <a:srgbClr val="002060"/>
              </a:solidFill>
              <a:cs typeface="B Nazanin" panose="00000400000000000000" pitchFamily="2" charset="-78"/>
            </a:rPr>
            <a:t>مقدمه</a:t>
          </a:r>
          <a:endParaRPr lang="en-US" sz="1400" b="1" kern="1200" dirty="0">
            <a:solidFill>
              <a:srgbClr val="002060"/>
            </a:solidFill>
            <a:cs typeface="B Nazanin" panose="00000400000000000000" pitchFamily="2" charset="-78"/>
          </a:endParaRPr>
        </a:p>
      </dsp:txBody>
      <dsp:txXfrm rot="10800000">
        <a:off x="7761866" y="1092209"/>
        <a:ext cx="1224864" cy="544384"/>
      </dsp:txXfrm>
    </dsp:sp>
    <dsp:sp modelId="{2D487051-B733-49A1-B084-6F3D48AD60D0}">
      <dsp:nvSpPr>
        <dsp:cNvPr id="0" name=""/>
        <dsp:cNvSpPr/>
      </dsp:nvSpPr>
      <dsp:spPr>
        <a:xfrm rot="10800000">
          <a:off x="6537002" y="1092209"/>
          <a:ext cx="1360960" cy="544384"/>
        </a:xfrm>
        <a:prstGeom prst="chevron">
          <a:avLst/>
        </a:prstGeom>
        <a:solidFill>
          <a:schemeClr val="tx1">
            <a:lumMod val="40000"/>
            <a:lumOff val="6000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669" tIns="37338" rIns="56007" bIns="37338" numCol="1" spcCol="1270" anchor="ctr" anchorCtr="0">
          <a:noAutofit/>
        </a:bodyPr>
        <a:lstStyle/>
        <a:p>
          <a:pPr marL="0" lvl="0" indent="0" algn="ctr" defTabSz="622300">
            <a:lnSpc>
              <a:spcPct val="90000"/>
            </a:lnSpc>
            <a:spcBef>
              <a:spcPct val="0"/>
            </a:spcBef>
            <a:spcAft>
              <a:spcPct val="35000"/>
            </a:spcAft>
            <a:buNone/>
          </a:pPr>
          <a:r>
            <a:rPr lang="fa-IR" sz="1400" b="1" kern="1200">
              <a:solidFill>
                <a:srgbClr val="002060"/>
              </a:solidFill>
              <a:cs typeface="B Nazanin" panose="00000400000000000000" pitchFamily="2" charset="-78"/>
            </a:rPr>
            <a:t>خواص</a:t>
          </a:r>
          <a:endParaRPr lang="en-US" sz="1400" b="1" kern="1200" dirty="0">
            <a:solidFill>
              <a:srgbClr val="002060"/>
            </a:solidFill>
            <a:cs typeface="B Nazanin" panose="00000400000000000000" pitchFamily="2" charset="-78"/>
          </a:endParaRPr>
        </a:p>
      </dsp:txBody>
      <dsp:txXfrm rot="10800000">
        <a:off x="6809194" y="1092209"/>
        <a:ext cx="816576" cy="544384"/>
      </dsp:txXfrm>
    </dsp:sp>
    <dsp:sp modelId="{0D531496-288A-4A6E-A63D-C15773A9763B}">
      <dsp:nvSpPr>
        <dsp:cNvPr id="0" name=""/>
        <dsp:cNvSpPr/>
      </dsp:nvSpPr>
      <dsp:spPr>
        <a:xfrm rot="10800000">
          <a:off x="5448233" y="1092209"/>
          <a:ext cx="1360960" cy="544384"/>
        </a:xfrm>
        <a:prstGeom prst="chevron">
          <a:avLst/>
        </a:prstGeom>
        <a:solidFill>
          <a:schemeClr val="tx1">
            <a:lumMod val="40000"/>
            <a:lumOff val="6000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669" tIns="37338" rIns="56007" bIns="37338" numCol="1" spcCol="1270" anchor="ctr" anchorCtr="0">
          <a:noAutofit/>
        </a:bodyPr>
        <a:lstStyle/>
        <a:p>
          <a:pPr marL="0" lvl="0" indent="0" algn="ctr" defTabSz="622300">
            <a:lnSpc>
              <a:spcPct val="90000"/>
            </a:lnSpc>
            <a:spcBef>
              <a:spcPct val="0"/>
            </a:spcBef>
            <a:spcAft>
              <a:spcPct val="35000"/>
            </a:spcAft>
            <a:buNone/>
          </a:pPr>
          <a:r>
            <a:rPr lang="fa-IR" sz="1400" b="1" kern="1200">
              <a:solidFill>
                <a:srgbClr val="002060"/>
              </a:solidFill>
              <a:cs typeface="B Nazanin" panose="00000400000000000000" pitchFamily="2" charset="-78"/>
            </a:rPr>
            <a:t>تاریخچه</a:t>
          </a:r>
          <a:endParaRPr lang="en-US" sz="1400" b="1" kern="1200" dirty="0">
            <a:solidFill>
              <a:srgbClr val="002060"/>
            </a:solidFill>
            <a:cs typeface="B Nazanin" panose="00000400000000000000" pitchFamily="2" charset="-78"/>
          </a:endParaRPr>
        </a:p>
      </dsp:txBody>
      <dsp:txXfrm rot="10800000">
        <a:off x="5720425" y="1092209"/>
        <a:ext cx="816576" cy="544384"/>
      </dsp:txXfrm>
    </dsp:sp>
    <dsp:sp modelId="{51EE115F-531D-43A9-9ABF-F7D4196C1C2B}">
      <dsp:nvSpPr>
        <dsp:cNvPr id="0" name=""/>
        <dsp:cNvSpPr/>
      </dsp:nvSpPr>
      <dsp:spPr>
        <a:xfrm rot="10800000">
          <a:off x="4359464" y="1092209"/>
          <a:ext cx="1360960" cy="544384"/>
        </a:xfrm>
        <a:prstGeom prst="chevron">
          <a:avLst/>
        </a:prstGeom>
        <a:solidFill>
          <a:schemeClr val="tx1">
            <a:lumMod val="40000"/>
            <a:lumOff val="6000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669" tIns="37338" rIns="56007" bIns="37338" numCol="1" spcCol="1270" anchor="ctr" anchorCtr="0">
          <a:noAutofit/>
        </a:bodyPr>
        <a:lstStyle/>
        <a:p>
          <a:pPr marL="0" lvl="0" indent="0" algn="ctr" defTabSz="622300">
            <a:lnSpc>
              <a:spcPct val="90000"/>
            </a:lnSpc>
            <a:spcBef>
              <a:spcPct val="0"/>
            </a:spcBef>
            <a:spcAft>
              <a:spcPct val="35000"/>
            </a:spcAft>
            <a:buNone/>
          </a:pPr>
          <a:r>
            <a:rPr lang="fa-IR" sz="1400" b="1" kern="1200">
              <a:solidFill>
                <a:srgbClr val="002060"/>
              </a:solidFill>
              <a:cs typeface="B Nazanin" panose="00000400000000000000" pitchFamily="2" charset="-78"/>
            </a:rPr>
            <a:t>کاربرد</a:t>
          </a:r>
          <a:endParaRPr lang="en-US" sz="1400" b="1" kern="1200" dirty="0">
            <a:solidFill>
              <a:srgbClr val="002060"/>
            </a:solidFill>
            <a:cs typeface="B Nazanin" panose="00000400000000000000" pitchFamily="2" charset="-78"/>
          </a:endParaRPr>
        </a:p>
      </dsp:txBody>
      <dsp:txXfrm rot="10800000">
        <a:off x="4631656" y="1092209"/>
        <a:ext cx="816576" cy="544384"/>
      </dsp:txXfrm>
    </dsp:sp>
    <dsp:sp modelId="{04F108E5-E860-41BB-9B75-7EE70E2A5B7A}">
      <dsp:nvSpPr>
        <dsp:cNvPr id="0" name=""/>
        <dsp:cNvSpPr/>
      </dsp:nvSpPr>
      <dsp:spPr>
        <a:xfrm rot="10800000">
          <a:off x="3270696" y="1092209"/>
          <a:ext cx="1360960" cy="544384"/>
        </a:xfrm>
        <a:prstGeom prst="chevron">
          <a:avLst/>
        </a:prstGeom>
        <a:solidFill>
          <a:schemeClr val="tx1">
            <a:lumMod val="40000"/>
            <a:lumOff val="60000"/>
          </a:schemeClr>
        </a:solidFill>
        <a:ln w="9525" cap="flat" cmpd="sng" algn="ctr">
          <a:solidFill>
            <a:schemeClr val="dk1">
              <a:shade val="95000"/>
              <a:satMod val="105000"/>
            </a:schemeClr>
          </a:solidFill>
          <a:prstDash val="solid"/>
        </a:ln>
        <a:effectLst>
          <a:outerShdw blurRad="40000" dist="23000" dir="5400000" rotWithShape="0">
            <a:srgbClr val="000000">
              <a:alpha val="35000"/>
            </a:srgbClr>
          </a:outerShdw>
        </a:effectLst>
      </dsp:spPr>
      <dsp:style>
        <a:lnRef idx="1">
          <a:schemeClr val="dk1"/>
        </a:lnRef>
        <a:fillRef idx="3">
          <a:schemeClr val="dk1"/>
        </a:fillRef>
        <a:effectRef idx="2">
          <a:schemeClr val="dk1"/>
        </a:effectRef>
        <a:fontRef idx="minor">
          <a:schemeClr val="lt1"/>
        </a:fontRef>
      </dsp:style>
      <dsp:txBody>
        <a:bodyPr spcFirstLastPara="0" vert="horz" wrap="square" lIns="18669" tIns="37338" rIns="56007" bIns="37338" numCol="1" spcCol="1270" anchor="ctr" anchorCtr="0">
          <a:noAutofit/>
        </a:bodyPr>
        <a:lstStyle/>
        <a:p>
          <a:pPr marL="0" lvl="0" indent="0" algn="ctr" defTabSz="622300">
            <a:lnSpc>
              <a:spcPct val="90000"/>
            </a:lnSpc>
            <a:spcBef>
              <a:spcPct val="0"/>
            </a:spcBef>
            <a:spcAft>
              <a:spcPct val="35000"/>
            </a:spcAft>
            <a:buNone/>
          </a:pPr>
          <a:r>
            <a:rPr lang="fa-IR" sz="1400" b="1" kern="1200">
              <a:solidFill>
                <a:srgbClr val="002060"/>
              </a:solidFill>
              <a:cs typeface="B Nazanin" panose="00000400000000000000" pitchFamily="2" charset="-78"/>
            </a:rPr>
            <a:t>روش های تولید</a:t>
          </a:r>
          <a:endParaRPr lang="en-US" sz="1400" b="1" kern="1200" dirty="0">
            <a:solidFill>
              <a:srgbClr val="002060"/>
            </a:solidFill>
            <a:cs typeface="B Nazanin" panose="00000400000000000000" pitchFamily="2" charset="-78"/>
          </a:endParaRPr>
        </a:p>
      </dsp:txBody>
      <dsp:txXfrm rot="10800000">
        <a:off x="3542888" y="1092209"/>
        <a:ext cx="816576" cy="544384"/>
      </dsp:txXfrm>
    </dsp:sp>
    <dsp:sp modelId="{C746960E-B78D-445A-8641-351C6C526219}">
      <dsp:nvSpPr>
        <dsp:cNvPr id="0" name=""/>
        <dsp:cNvSpPr/>
      </dsp:nvSpPr>
      <dsp:spPr>
        <a:xfrm rot="10800000">
          <a:off x="2181927" y="1092209"/>
          <a:ext cx="1360960" cy="544384"/>
        </a:xfrm>
        <a:prstGeom prst="chevron">
          <a:avLst/>
        </a:prstGeom>
        <a:solidFill>
          <a:schemeClr val="tx1">
            <a:lumMod val="40000"/>
            <a:lumOff val="6000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669" tIns="37338" rIns="56007" bIns="37338" numCol="1" spcCol="1270" anchor="ctr" anchorCtr="0">
          <a:noAutofit/>
        </a:bodyPr>
        <a:lstStyle/>
        <a:p>
          <a:pPr marL="0" lvl="0" indent="0" algn="ctr" defTabSz="622300">
            <a:lnSpc>
              <a:spcPct val="90000"/>
            </a:lnSpc>
            <a:spcBef>
              <a:spcPct val="0"/>
            </a:spcBef>
            <a:spcAft>
              <a:spcPct val="35000"/>
            </a:spcAft>
            <a:buNone/>
          </a:pPr>
          <a:r>
            <a:rPr lang="fa-IR" sz="1400" b="1" kern="1200">
              <a:solidFill>
                <a:srgbClr val="002060"/>
              </a:solidFill>
              <a:effectLst>
                <a:outerShdw blurRad="38100" dist="38100" dir="2700000" algn="tl">
                  <a:srgbClr val="000000">
                    <a:alpha val="43137"/>
                  </a:srgbClr>
                </a:outerShdw>
              </a:effectLst>
              <a:cs typeface="B Nazanin" panose="00000400000000000000" pitchFamily="2" charset="-78"/>
            </a:rPr>
            <a:t>بهترین روش تولید</a:t>
          </a:r>
          <a:endParaRPr lang="en-US" sz="1400" b="1" kern="1200" dirty="0">
            <a:solidFill>
              <a:srgbClr val="002060"/>
            </a:solidFill>
            <a:effectLst>
              <a:outerShdw blurRad="38100" dist="38100" dir="2700000" algn="tl">
                <a:srgbClr val="000000">
                  <a:alpha val="43137"/>
                </a:srgbClr>
              </a:outerShdw>
            </a:effectLst>
            <a:cs typeface="B Nazanin" panose="00000400000000000000" pitchFamily="2" charset="-78"/>
          </a:endParaRPr>
        </a:p>
      </dsp:txBody>
      <dsp:txXfrm rot="10800000">
        <a:off x="2454119" y="1092209"/>
        <a:ext cx="816576" cy="544384"/>
      </dsp:txXfrm>
    </dsp:sp>
    <dsp:sp modelId="{182F0344-D6E8-4562-917A-83243013AB1D}">
      <dsp:nvSpPr>
        <dsp:cNvPr id="0" name=""/>
        <dsp:cNvSpPr/>
      </dsp:nvSpPr>
      <dsp:spPr>
        <a:xfrm rot="10800000">
          <a:off x="1093158" y="1092209"/>
          <a:ext cx="1360960" cy="544384"/>
        </a:xfrm>
        <a:prstGeom prst="chevron">
          <a:avLst/>
        </a:prstGeom>
        <a:solidFill>
          <a:schemeClr val="tx1">
            <a:lumMod val="40000"/>
            <a:lumOff val="6000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669" tIns="37338" rIns="56007" bIns="37338" numCol="1" spcCol="1270" anchor="ctr" anchorCtr="0">
          <a:noAutofit/>
        </a:bodyPr>
        <a:lstStyle/>
        <a:p>
          <a:pPr marL="0" lvl="0" indent="0" algn="ctr" defTabSz="622300">
            <a:lnSpc>
              <a:spcPct val="90000"/>
            </a:lnSpc>
            <a:spcBef>
              <a:spcPct val="0"/>
            </a:spcBef>
            <a:spcAft>
              <a:spcPct val="35000"/>
            </a:spcAft>
            <a:buNone/>
          </a:pPr>
          <a:r>
            <a:rPr lang="fa-IR" sz="1400" b="1" kern="1200" dirty="0">
              <a:solidFill>
                <a:srgbClr val="002060"/>
              </a:solidFill>
              <a:cs typeface="B Nazanin" panose="00000400000000000000" pitchFamily="2" charset="-78"/>
            </a:rPr>
            <a:t>بررسی بازار</a:t>
          </a:r>
          <a:endParaRPr lang="en-US" sz="1400" b="1" kern="1200" dirty="0">
            <a:solidFill>
              <a:srgbClr val="002060"/>
            </a:solidFill>
            <a:cs typeface="B Nazanin" panose="00000400000000000000" pitchFamily="2" charset="-78"/>
          </a:endParaRPr>
        </a:p>
      </dsp:txBody>
      <dsp:txXfrm rot="10800000">
        <a:off x="1365350" y="1092209"/>
        <a:ext cx="816576" cy="544384"/>
      </dsp:txXfrm>
    </dsp:sp>
    <dsp:sp modelId="{170D9D3D-373F-4445-9632-F74784FB7EF1}">
      <dsp:nvSpPr>
        <dsp:cNvPr id="0" name=""/>
        <dsp:cNvSpPr/>
      </dsp:nvSpPr>
      <dsp:spPr>
        <a:xfrm rot="10800000">
          <a:off x="4390" y="1092209"/>
          <a:ext cx="1360960" cy="544384"/>
        </a:xfrm>
        <a:prstGeom prst="chevron">
          <a:avLst/>
        </a:prstGeom>
        <a:gradFill flip="none" rotWithShape="0">
          <a:gsLst>
            <a:gs pos="0">
              <a:srgbClr val="F2B900">
                <a:shade val="30000"/>
                <a:satMod val="115000"/>
              </a:srgbClr>
            </a:gs>
            <a:gs pos="50000">
              <a:srgbClr val="F2B900">
                <a:shade val="67500"/>
                <a:satMod val="115000"/>
              </a:srgbClr>
            </a:gs>
            <a:gs pos="100000">
              <a:srgbClr val="F2B900">
                <a:shade val="100000"/>
                <a:satMod val="115000"/>
              </a:srgbClr>
            </a:gs>
          </a:gsLst>
          <a:path path="circle">
            <a:fillToRect l="100000" t="100000"/>
          </a:path>
          <a:tileRect r="-100000" b="-100000"/>
        </a:gra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669" tIns="37338" rIns="56007" bIns="37338" numCol="1" spcCol="1270" anchor="ctr" anchorCtr="0">
          <a:noAutofit/>
        </a:bodyPr>
        <a:lstStyle/>
        <a:p>
          <a:pPr marL="0" lvl="0" indent="0" algn="ctr" defTabSz="622300">
            <a:lnSpc>
              <a:spcPct val="90000"/>
            </a:lnSpc>
            <a:spcBef>
              <a:spcPct val="0"/>
            </a:spcBef>
            <a:spcAft>
              <a:spcPct val="35000"/>
            </a:spcAft>
            <a:buNone/>
          </a:pPr>
          <a:r>
            <a:rPr lang="fa-IR" sz="1400" b="1" kern="1200">
              <a:solidFill>
                <a:srgbClr val="002060"/>
              </a:solidFill>
              <a:cs typeface="B Nazanin" panose="00000400000000000000" pitchFamily="2" charset="-78"/>
            </a:rPr>
            <a:t>محاسبات اقتصادی</a:t>
          </a:r>
          <a:endParaRPr lang="en-US" sz="1400" b="1" kern="1200" dirty="0">
            <a:solidFill>
              <a:srgbClr val="002060"/>
            </a:solidFill>
            <a:cs typeface="B Nazanin" panose="00000400000000000000" pitchFamily="2" charset="-78"/>
          </a:endParaRPr>
        </a:p>
      </dsp:txBody>
      <dsp:txXfrm rot="10800000">
        <a:off x="276582" y="1092209"/>
        <a:ext cx="816576" cy="544384"/>
      </dsp:txXfrm>
    </dsp:sp>
  </dsp:spTree>
</dsp:drawing>
</file>

<file path=ppt/diagrams/drawing4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8829A7-CB7F-45AF-95E0-2E8F40FB30E8}">
      <dsp:nvSpPr>
        <dsp:cNvPr id="0" name=""/>
        <dsp:cNvSpPr/>
      </dsp:nvSpPr>
      <dsp:spPr>
        <a:xfrm rot="10800000">
          <a:off x="7625770" y="1092209"/>
          <a:ext cx="1360960" cy="544384"/>
        </a:xfrm>
        <a:prstGeom prst="homePlate">
          <a:avLst/>
        </a:prstGeom>
        <a:solidFill>
          <a:schemeClr val="tx1">
            <a:lumMod val="40000"/>
            <a:lumOff val="6000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669" tIns="37338" rIns="74676" bIns="37338" numCol="1" spcCol="1270" anchor="ctr" anchorCtr="0">
          <a:noAutofit/>
        </a:bodyPr>
        <a:lstStyle/>
        <a:p>
          <a:pPr marL="0" lvl="0" indent="0" algn="ctr" defTabSz="622300">
            <a:lnSpc>
              <a:spcPct val="90000"/>
            </a:lnSpc>
            <a:spcBef>
              <a:spcPct val="0"/>
            </a:spcBef>
            <a:spcAft>
              <a:spcPct val="35000"/>
            </a:spcAft>
            <a:buNone/>
          </a:pPr>
          <a:r>
            <a:rPr lang="fa-IR" sz="1400" b="1" kern="1200">
              <a:solidFill>
                <a:srgbClr val="002060"/>
              </a:solidFill>
              <a:cs typeface="B Nazanin" panose="00000400000000000000" pitchFamily="2" charset="-78"/>
            </a:rPr>
            <a:t>مقدمه</a:t>
          </a:r>
          <a:endParaRPr lang="en-US" sz="1400" b="1" kern="1200" dirty="0">
            <a:solidFill>
              <a:srgbClr val="002060"/>
            </a:solidFill>
            <a:cs typeface="B Nazanin" panose="00000400000000000000" pitchFamily="2" charset="-78"/>
          </a:endParaRPr>
        </a:p>
      </dsp:txBody>
      <dsp:txXfrm rot="10800000">
        <a:off x="7761866" y="1092209"/>
        <a:ext cx="1224864" cy="544384"/>
      </dsp:txXfrm>
    </dsp:sp>
    <dsp:sp modelId="{2D487051-B733-49A1-B084-6F3D48AD60D0}">
      <dsp:nvSpPr>
        <dsp:cNvPr id="0" name=""/>
        <dsp:cNvSpPr/>
      </dsp:nvSpPr>
      <dsp:spPr>
        <a:xfrm rot="10800000">
          <a:off x="6537002" y="1092209"/>
          <a:ext cx="1360960" cy="544384"/>
        </a:xfrm>
        <a:prstGeom prst="chevron">
          <a:avLst/>
        </a:prstGeom>
        <a:solidFill>
          <a:schemeClr val="tx1">
            <a:lumMod val="40000"/>
            <a:lumOff val="6000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669" tIns="37338" rIns="56007" bIns="37338" numCol="1" spcCol="1270" anchor="ctr" anchorCtr="0">
          <a:noAutofit/>
        </a:bodyPr>
        <a:lstStyle/>
        <a:p>
          <a:pPr marL="0" lvl="0" indent="0" algn="ctr" defTabSz="622300">
            <a:lnSpc>
              <a:spcPct val="90000"/>
            </a:lnSpc>
            <a:spcBef>
              <a:spcPct val="0"/>
            </a:spcBef>
            <a:spcAft>
              <a:spcPct val="35000"/>
            </a:spcAft>
            <a:buNone/>
          </a:pPr>
          <a:r>
            <a:rPr lang="fa-IR" sz="1400" b="1" kern="1200">
              <a:solidFill>
                <a:srgbClr val="002060"/>
              </a:solidFill>
              <a:cs typeface="B Nazanin" panose="00000400000000000000" pitchFamily="2" charset="-78"/>
            </a:rPr>
            <a:t>خواص</a:t>
          </a:r>
          <a:endParaRPr lang="en-US" sz="1400" b="1" kern="1200" dirty="0">
            <a:solidFill>
              <a:srgbClr val="002060"/>
            </a:solidFill>
            <a:cs typeface="B Nazanin" panose="00000400000000000000" pitchFamily="2" charset="-78"/>
          </a:endParaRPr>
        </a:p>
      </dsp:txBody>
      <dsp:txXfrm rot="10800000">
        <a:off x="6809194" y="1092209"/>
        <a:ext cx="816576" cy="544384"/>
      </dsp:txXfrm>
    </dsp:sp>
    <dsp:sp modelId="{0D531496-288A-4A6E-A63D-C15773A9763B}">
      <dsp:nvSpPr>
        <dsp:cNvPr id="0" name=""/>
        <dsp:cNvSpPr/>
      </dsp:nvSpPr>
      <dsp:spPr>
        <a:xfrm rot="10800000">
          <a:off x="5448233" y="1092209"/>
          <a:ext cx="1360960" cy="544384"/>
        </a:xfrm>
        <a:prstGeom prst="chevron">
          <a:avLst/>
        </a:prstGeom>
        <a:solidFill>
          <a:schemeClr val="tx1">
            <a:lumMod val="40000"/>
            <a:lumOff val="6000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669" tIns="37338" rIns="56007" bIns="37338" numCol="1" spcCol="1270" anchor="ctr" anchorCtr="0">
          <a:noAutofit/>
        </a:bodyPr>
        <a:lstStyle/>
        <a:p>
          <a:pPr marL="0" lvl="0" indent="0" algn="ctr" defTabSz="622300">
            <a:lnSpc>
              <a:spcPct val="90000"/>
            </a:lnSpc>
            <a:spcBef>
              <a:spcPct val="0"/>
            </a:spcBef>
            <a:spcAft>
              <a:spcPct val="35000"/>
            </a:spcAft>
            <a:buNone/>
          </a:pPr>
          <a:r>
            <a:rPr lang="fa-IR" sz="1400" b="1" kern="1200">
              <a:solidFill>
                <a:srgbClr val="002060"/>
              </a:solidFill>
              <a:cs typeface="B Nazanin" panose="00000400000000000000" pitchFamily="2" charset="-78"/>
            </a:rPr>
            <a:t>تاریخچه</a:t>
          </a:r>
          <a:endParaRPr lang="en-US" sz="1400" b="1" kern="1200" dirty="0">
            <a:solidFill>
              <a:srgbClr val="002060"/>
            </a:solidFill>
            <a:cs typeface="B Nazanin" panose="00000400000000000000" pitchFamily="2" charset="-78"/>
          </a:endParaRPr>
        </a:p>
      </dsp:txBody>
      <dsp:txXfrm rot="10800000">
        <a:off x="5720425" y="1092209"/>
        <a:ext cx="816576" cy="544384"/>
      </dsp:txXfrm>
    </dsp:sp>
    <dsp:sp modelId="{51EE115F-531D-43A9-9ABF-F7D4196C1C2B}">
      <dsp:nvSpPr>
        <dsp:cNvPr id="0" name=""/>
        <dsp:cNvSpPr/>
      </dsp:nvSpPr>
      <dsp:spPr>
        <a:xfrm rot="10800000">
          <a:off x="4359464" y="1092209"/>
          <a:ext cx="1360960" cy="544384"/>
        </a:xfrm>
        <a:prstGeom prst="chevron">
          <a:avLst/>
        </a:prstGeom>
        <a:solidFill>
          <a:schemeClr val="tx1">
            <a:lumMod val="40000"/>
            <a:lumOff val="6000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669" tIns="37338" rIns="56007" bIns="37338" numCol="1" spcCol="1270" anchor="ctr" anchorCtr="0">
          <a:noAutofit/>
        </a:bodyPr>
        <a:lstStyle/>
        <a:p>
          <a:pPr marL="0" lvl="0" indent="0" algn="ctr" defTabSz="622300">
            <a:lnSpc>
              <a:spcPct val="90000"/>
            </a:lnSpc>
            <a:spcBef>
              <a:spcPct val="0"/>
            </a:spcBef>
            <a:spcAft>
              <a:spcPct val="35000"/>
            </a:spcAft>
            <a:buNone/>
          </a:pPr>
          <a:r>
            <a:rPr lang="fa-IR" sz="1400" b="1" kern="1200">
              <a:solidFill>
                <a:srgbClr val="002060"/>
              </a:solidFill>
              <a:cs typeface="B Nazanin" panose="00000400000000000000" pitchFamily="2" charset="-78"/>
            </a:rPr>
            <a:t>کاربرد</a:t>
          </a:r>
          <a:endParaRPr lang="en-US" sz="1400" b="1" kern="1200" dirty="0">
            <a:solidFill>
              <a:srgbClr val="002060"/>
            </a:solidFill>
            <a:cs typeface="B Nazanin" panose="00000400000000000000" pitchFamily="2" charset="-78"/>
          </a:endParaRPr>
        </a:p>
      </dsp:txBody>
      <dsp:txXfrm rot="10800000">
        <a:off x="4631656" y="1092209"/>
        <a:ext cx="816576" cy="544384"/>
      </dsp:txXfrm>
    </dsp:sp>
    <dsp:sp modelId="{04F108E5-E860-41BB-9B75-7EE70E2A5B7A}">
      <dsp:nvSpPr>
        <dsp:cNvPr id="0" name=""/>
        <dsp:cNvSpPr/>
      </dsp:nvSpPr>
      <dsp:spPr>
        <a:xfrm rot="10800000">
          <a:off x="3270696" y="1092209"/>
          <a:ext cx="1360960" cy="544384"/>
        </a:xfrm>
        <a:prstGeom prst="chevron">
          <a:avLst/>
        </a:prstGeom>
        <a:solidFill>
          <a:schemeClr val="tx1">
            <a:lumMod val="40000"/>
            <a:lumOff val="60000"/>
          </a:schemeClr>
        </a:solidFill>
        <a:ln w="9525" cap="flat" cmpd="sng" algn="ctr">
          <a:solidFill>
            <a:schemeClr val="dk1">
              <a:shade val="95000"/>
              <a:satMod val="105000"/>
            </a:schemeClr>
          </a:solidFill>
          <a:prstDash val="solid"/>
        </a:ln>
        <a:effectLst>
          <a:outerShdw blurRad="40000" dist="23000" dir="5400000" rotWithShape="0">
            <a:srgbClr val="000000">
              <a:alpha val="35000"/>
            </a:srgbClr>
          </a:outerShdw>
        </a:effectLst>
      </dsp:spPr>
      <dsp:style>
        <a:lnRef idx="1">
          <a:schemeClr val="dk1"/>
        </a:lnRef>
        <a:fillRef idx="3">
          <a:schemeClr val="dk1"/>
        </a:fillRef>
        <a:effectRef idx="2">
          <a:schemeClr val="dk1"/>
        </a:effectRef>
        <a:fontRef idx="minor">
          <a:schemeClr val="lt1"/>
        </a:fontRef>
      </dsp:style>
      <dsp:txBody>
        <a:bodyPr spcFirstLastPara="0" vert="horz" wrap="square" lIns="18669" tIns="37338" rIns="56007" bIns="37338" numCol="1" spcCol="1270" anchor="ctr" anchorCtr="0">
          <a:noAutofit/>
        </a:bodyPr>
        <a:lstStyle/>
        <a:p>
          <a:pPr marL="0" lvl="0" indent="0" algn="ctr" defTabSz="622300">
            <a:lnSpc>
              <a:spcPct val="90000"/>
            </a:lnSpc>
            <a:spcBef>
              <a:spcPct val="0"/>
            </a:spcBef>
            <a:spcAft>
              <a:spcPct val="35000"/>
            </a:spcAft>
            <a:buNone/>
          </a:pPr>
          <a:r>
            <a:rPr lang="fa-IR" sz="1400" b="1" kern="1200">
              <a:solidFill>
                <a:srgbClr val="002060"/>
              </a:solidFill>
              <a:cs typeface="B Nazanin" panose="00000400000000000000" pitchFamily="2" charset="-78"/>
            </a:rPr>
            <a:t>روش های تولید</a:t>
          </a:r>
          <a:endParaRPr lang="en-US" sz="1400" b="1" kern="1200" dirty="0">
            <a:solidFill>
              <a:srgbClr val="002060"/>
            </a:solidFill>
            <a:cs typeface="B Nazanin" panose="00000400000000000000" pitchFamily="2" charset="-78"/>
          </a:endParaRPr>
        </a:p>
      </dsp:txBody>
      <dsp:txXfrm rot="10800000">
        <a:off x="3542888" y="1092209"/>
        <a:ext cx="816576" cy="544384"/>
      </dsp:txXfrm>
    </dsp:sp>
    <dsp:sp modelId="{C746960E-B78D-445A-8641-351C6C526219}">
      <dsp:nvSpPr>
        <dsp:cNvPr id="0" name=""/>
        <dsp:cNvSpPr/>
      </dsp:nvSpPr>
      <dsp:spPr>
        <a:xfrm rot="10800000">
          <a:off x="2181927" y="1092209"/>
          <a:ext cx="1360960" cy="544384"/>
        </a:xfrm>
        <a:prstGeom prst="chevron">
          <a:avLst/>
        </a:prstGeom>
        <a:solidFill>
          <a:schemeClr val="tx1">
            <a:lumMod val="40000"/>
            <a:lumOff val="6000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669" tIns="37338" rIns="56007" bIns="37338" numCol="1" spcCol="1270" anchor="ctr" anchorCtr="0">
          <a:noAutofit/>
        </a:bodyPr>
        <a:lstStyle/>
        <a:p>
          <a:pPr marL="0" lvl="0" indent="0" algn="ctr" defTabSz="622300">
            <a:lnSpc>
              <a:spcPct val="90000"/>
            </a:lnSpc>
            <a:spcBef>
              <a:spcPct val="0"/>
            </a:spcBef>
            <a:spcAft>
              <a:spcPct val="35000"/>
            </a:spcAft>
            <a:buNone/>
          </a:pPr>
          <a:r>
            <a:rPr lang="fa-IR" sz="1400" b="1" kern="1200">
              <a:solidFill>
                <a:srgbClr val="002060"/>
              </a:solidFill>
              <a:effectLst>
                <a:outerShdw blurRad="38100" dist="38100" dir="2700000" algn="tl">
                  <a:srgbClr val="000000">
                    <a:alpha val="43137"/>
                  </a:srgbClr>
                </a:outerShdw>
              </a:effectLst>
              <a:cs typeface="B Nazanin" panose="00000400000000000000" pitchFamily="2" charset="-78"/>
            </a:rPr>
            <a:t>بهترین روش تولید</a:t>
          </a:r>
          <a:endParaRPr lang="en-US" sz="1400" b="1" kern="1200" dirty="0">
            <a:solidFill>
              <a:srgbClr val="002060"/>
            </a:solidFill>
            <a:effectLst>
              <a:outerShdw blurRad="38100" dist="38100" dir="2700000" algn="tl">
                <a:srgbClr val="000000">
                  <a:alpha val="43137"/>
                </a:srgbClr>
              </a:outerShdw>
            </a:effectLst>
            <a:cs typeface="B Nazanin" panose="00000400000000000000" pitchFamily="2" charset="-78"/>
          </a:endParaRPr>
        </a:p>
      </dsp:txBody>
      <dsp:txXfrm rot="10800000">
        <a:off x="2454119" y="1092209"/>
        <a:ext cx="816576" cy="544384"/>
      </dsp:txXfrm>
    </dsp:sp>
    <dsp:sp modelId="{182F0344-D6E8-4562-917A-83243013AB1D}">
      <dsp:nvSpPr>
        <dsp:cNvPr id="0" name=""/>
        <dsp:cNvSpPr/>
      </dsp:nvSpPr>
      <dsp:spPr>
        <a:xfrm rot="10800000">
          <a:off x="1093158" y="1092209"/>
          <a:ext cx="1360960" cy="544384"/>
        </a:xfrm>
        <a:prstGeom prst="chevron">
          <a:avLst/>
        </a:prstGeom>
        <a:solidFill>
          <a:schemeClr val="tx1">
            <a:lumMod val="40000"/>
            <a:lumOff val="6000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669" tIns="37338" rIns="56007" bIns="37338" numCol="1" spcCol="1270" anchor="ctr" anchorCtr="0">
          <a:noAutofit/>
        </a:bodyPr>
        <a:lstStyle/>
        <a:p>
          <a:pPr marL="0" lvl="0" indent="0" algn="ctr" defTabSz="622300">
            <a:lnSpc>
              <a:spcPct val="90000"/>
            </a:lnSpc>
            <a:spcBef>
              <a:spcPct val="0"/>
            </a:spcBef>
            <a:spcAft>
              <a:spcPct val="35000"/>
            </a:spcAft>
            <a:buNone/>
          </a:pPr>
          <a:r>
            <a:rPr lang="fa-IR" sz="1400" b="1" kern="1200" dirty="0">
              <a:solidFill>
                <a:srgbClr val="002060"/>
              </a:solidFill>
              <a:cs typeface="B Nazanin" panose="00000400000000000000" pitchFamily="2" charset="-78"/>
            </a:rPr>
            <a:t>بررسی بازار</a:t>
          </a:r>
          <a:endParaRPr lang="en-US" sz="1400" b="1" kern="1200" dirty="0">
            <a:solidFill>
              <a:srgbClr val="002060"/>
            </a:solidFill>
            <a:cs typeface="B Nazanin" panose="00000400000000000000" pitchFamily="2" charset="-78"/>
          </a:endParaRPr>
        </a:p>
      </dsp:txBody>
      <dsp:txXfrm rot="10800000">
        <a:off x="1365350" y="1092209"/>
        <a:ext cx="816576" cy="544384"/>
      </dsp:txXfrm>
    </dsp:sp>
    <dsp:sp modelId="{170D9D3D-373F-4445-9632-F74784FB7EF1}">
      <dsp:nvSpPr>
        <dsp:cNvPr id="0" name=""/>
        <dsp:cNvSpPr/>
      </dsp:nvSpPr>
      <dsp:spPr>
        <a:xfrm rot="10800000">
          <a:off x="4390" y="1092209"/>
          <a:ext cx="1360960" cy="544384"/>
        </a:xfrm>
        <a:prstGeom prst="chevron">
          <a:avLst/>
        </a:prstGeom>
        <a:gradFill flip="none" rotWithShape="0">
          <a:gsLst>
            <a:gs pos="0">
              <a:srgbClr val="F2B900">
                <a:shade val="30000"/>
                <a:satMod val="115000"/>
              </a:srgbClr>
            </a:gs>
            <a:gs pos="50000">
              <a:srgbClr val="F2B900">
                <a:shade val="67500"/>
                <a:satMod val="115000"/>
              </a:srgbClr>
            </a:gs>
            <a:gs pos="100000">
              <a:srgbClr val="F2B900">
                <a:shade val="100000"/>
                <a:satMod val="115000"/>
              </a:srgbClr>
            </a:gs>
          </a:gsLst>
          <a:path path="circle">
            <a:fillToRect l="100000" t="100000"/>
          </a:path>
          <a:tileRect r="-100000" b="-100000"/>
        </a:gra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669" tIns="37338" rIns="56007" bIns="37338" numCol="1" spcCol="1270" anchor="ctr" anchorCtr="0">
          <a:noAutofit/>
        </a:bodyPr>
        <a:lstStyle/>
        <a:p>
          <a:pPr marL="0" lvl="0" indent="0" algn="ctr" defTabSz="622300">
            <a:lnSpc>
              <a:spcPct val="90000"/>
            </a:lnSpc>
            <a:spcBef>
              <a:spcPct val="0"/>
            </a:spcBef>
            <a:spcAft>
              <a:spcPct val="35000"/>
            </a:spcAft>
            <a:buNone/>
          </a:pPr>
          <a:r>
            <a:rPr lang="fa-IR" sz="1400" b="1" kern="1200">
              <a:solidFill>
                <a:srgbClr val="002060"/>
              </a:solidFill>
              <a:cs typeface="B Nazanin" panose="00000400000000000000" pitchFamily="2" charset="-78"/>
            </a:rPr>
            <a:t>محاسبات اقتصادی</a:t>
          </a:r>
          <a:endParaRPr lang="en-US" sz="1400" b="1" kern="1200" dirty="0">
            <a:solidFill>
              <a:srgbClr val="002060"/>
            </a:solidFill>
            <a:cs typeface="B Nazanin" panose="00000400000000000000" pitchFamily="2" charset="-78"/>
          </a:endParaRPr>
        </a:p>
      </dsp:txBody>
      <dsp:txXfrm rot="10800000">
        <a:off x="276582" y="1092209"/>
        <a:ext cx="816576" cy="544384"/>
      </dsp:txXfrm>
    </dsp:sp>
  </dsp:spTree>
</dsp:drawing>
</file>

<file path=ppt/diagrams/drawing4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8829A7-CB7F-45AF-95E0-2E8F40FB30E8}">
      <dsp:nvSpPr>
        <dsp:cNvPr id="0" name=""/>
        <dsp:cNvSpPr/>
      </dsp:nvSpPr>
      <dsp:spPr>
        <a:xfrm rot="10800000">
          <a:off x="7625770" y="1092209"/>
          <a:ext cx="1360960" cy="544384"/>
        </a:xfrm>
        <a:prstGeom prst="homePlate">
          <a:avLst/>
        </a:prstGeom>
        <a:solidFill>
          <a:schemeClr val="tx1">
            <a:lumMod val="40000"/>
            <a:lumOff val="6000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669" tIns="37338" rIns="74676" bIns="37338" numCol="1" spcCol="1270" anchor="ctr" anchorCtr="0">
          <a:noAutofit/>
        </a:bodyPr>
        <a:lstStyle/>
        <a:p>
          <a:pPr marL="0" lvl="0" indent="0" algn="ctr" defTabSz="622300">
            <a:lnSpc>
              <a:spcPct val="90000"/>
            </a:lnSpc>
            <a:spcBef>
              <a:spcPct val="0"/>
            </a:spcBef>
            <a:spcAft>
              <a:spcPct val="35000"/>
            </a:spcAft>
            <a:buNone/>
          </a:pPr>
          <a:r>
            <a:rPr lang="fa-IR" sz="1400" b="1" kern="1200">
              <a:solidFill>
                <a:srgbClr val="002060"/>
              </a:solidFill>
              <a:cs typeface="B Nazanin" panose="00000400000000000000" pitchFamily="2" charset="-78"/>
            </a:rPr>
            <a:t>مقدمه</a:t>
          </a:r>
          <a:endParaRPr lang="en-US" sz="1400" b="1" kern="1200" dirty="0">
            <a:solidFill>
              <a:srgbClr val="002060"/>
            </a:solidFill>
            <a:cs typeface="B Nazanin" panose="00000400000000000000" pitchFamily="2" charset="-78"/>
          </a:endParaRPr>
        </a:p>
      </dsp:txBody>
      <dsp:txXfrm rot="10800000">
        <a:off x="7761866" y="1092209"/>
        <a:ext cx="1224864" cy="544384"/>
      </dsp:txXfrm>
    </dsp:sp>
    <dsp:sp modelId="{2D487051-B733-49A1-B084-6F3D48AD60D0}">
      <dsp:nvSpPr>
        <dsp:cNvPr id="0" name=""/>
        <dsp:cNvSpPr/>
      </dsp:nvSpPr>
      <dsp:spPr>
        <a:xfrm rot="10800000">
          <a:off x="6537002" y="1092209"/>
          <a:ext cx="1360960" cy="544384"/>
        </a:xfrm>
        <a:prstGeom prst="chevron">
          <a:avLst/>
        </a:prstGeom>
        <a:solidFill>
          <a:schemeClr val="tx1">
            <a:lumMod val="40000"/>
            <a:lumOff val="6000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669" tIns="37338" rIns="56007" bIns="37338" numCol="1" spcCol="1270" anchor="ctr" anchorCtr="0">
          <a:noAutofit/>
        </a:bodyPr>
        <a:lstStyle/>
        <a:p>
          <a:pPr marL="0" lvl="0" indent="0" algn="ctr" defTabSz="622300">
            <a:lnSpc>
              <a:spcPct val="90000"/>
            </a:lnSpc>
            <a:spcBef>
              <a:spcPct val="0"/>
            </a:spcBef>
            <a:spcAft>
              <a:spcPct val="35000"/>
            </a:spcAft>
            <a:buNone/>
          </a:pPr>
          <a:r>
            <a:rPr lang="fa-IR" sz="1400" b="1" kern="1200">
              <a:solidFill>
                <a:srgbClr val="002060"/>
              </a:solidFill>
              <a:cs typeface="B Nazanin" panose="00000400000000000000" pitchFamily="2" charset="-78"/>
            </a:rPr>
            <a:t>خواص</a:t>
          </a:r>
          <a:endParaRPr lang="en-US" sz="1400" b="1" kern="1200" dirty="0">
            <a:solidFill>
              <a:srgbClr val="002060"/>
            </a:solidFill>
            <a:cs typeface="B Nazanin" panose="00000400000000000000" pitchFamily="2" charset="-78"/>
          </a:endParaRPr>
        </a:p>
      </dsp:txBody>
      <dsp:txXfrm rot="10800000">
        <a:off x="6809194" y="1092209"/>
        <a:ext cx="816576" cy="544384"/>
      </dsp:txXfrm>
    </dsp:sp>
    <dsp:sp modelId="{0D531496-288A-4A6E-A63D-C15773A9763B}">
      <dsp:nvSpPr>
        <dsp:cNvPr id="0" name=""/>
        <dsp:cNvSpPr/>
      </dsp:nvSpPr>
      <dsp:spPr>
        <a:xfrm rot="10800000">
          <a:off x="5448233" y="1092209"/>
          <a:ext cx="1360960" cy="544384"/>
        </a:xfrm>
        <a:prstGeom prst="chevron">
          <a:avLst/>
        </a:prstGeom>
        <a:solidFill>
          <a:schemeClr val="tx1">
            <a:lumMod val="40000"/>
            <a:lumOff val="6000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669" tIns="37338" rIns="56007" bIns="37338" numCol="1" spcCol="1270" anchor="ctr" anchorCtr="0">
          <a:noAutofit/>
        </a:bodyPr>
        <a:lstStyle/>
        <a:p>
          <a:pPr marL="0" lvl="0" indent="0" algn="ctr" defTabSz="622300">
            <a:lnSpc>
              <a:spcPct val="90000"/>
            </a:lnSpc>
            <a:spcBef>
              <a:spcPct val="0"/>
            </a:spcBef>
            <a:spcAft>
              <a:spcPct val="35000"/>
            </a:spcAft>
            <a:buNone/>
          </a:pPr>
          <a:r>
            <a:rPr lang="fa-IR" sz="1400" b="1" kern="1200">
              <a:solidFill>
                <a:srgbClr val="002060"/>
              </a:solidFill>
              <a:cs typeface="B Nazanin" panose="00000400000000000000" pitchFamily="2" charset="-78"/>
            </a:rPr>
            <a:t>تاریخچه</a:t>
          </a:r>
          <a:endParaRPr lang="en-US" sz="1400" b="1" kern="1200" dirty="0">
            <a:solidFill>
              <a:srgbClr val="002060"/>
            </a:solidFill>
            <a:cs typeface="B Nazanin" panose="00000400000000000000" pitchFamily="2" charset="-78"/>
          </a:endParaRPr>
        </a:p>
      </dsp:txBody>
      <dsp:txXfrm rot="10800000">
        <a:off x="5720425" y="1092209"/>
        <a:ext cx="816576" cy="544384"/>
      </dsp:txXfrm>
    </dsp:sp>
    <dsp:sp modelId="{51EE115F-531D-43A9-9ABF-F7D4196C1C2B}">
      <dsp:nvSpPr>
        <dsp:cNvPr id="0" name=""/>
        <dsp:cNvSpPr/>
      </dsp:nvSpPr>
      <dsp:spPr>
        <a:xfrm rot="10800000">
          <a:off x="4359464" y="1092209"/>
          <a:ext cx="1360960" cy="544384"/>
        </a:xfrm>
        <a:prstGeom prst="chevron">
          <a:avLst/>
        </a:prstGeom>
        <a:solidFill>
          <a:schemeClr val="tx1">
            <a:lumMod val="40000"/>
            <a:lumOff val="6000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669" tIns="37338" rIns="56007" bIns="37338" numCol="1" spcCol="1270" anchor="ctr" anchorCtr="0">
          <a:noAutofit/>
        </a:bodyPr>
        <a:lstStyle/>
        <a:p>
          <a:pPr marL="0" lvl="0" indent="0" algn="ctr" defTabSz="622300">
            <a:lnSpc>
              <a:spcPct val="90000"/>
            </a:lnSpc>
            <a:spcBef>
              <a:spcPct val="0"/>
            </a:spcBef>
            <a:spcAft>
              <a:spcPct val="35000"/>
            </a:spcAft>
            <a:buNone/>
          </a:pPr>
          <a:r>
            <a:rPr lang="fa-IR" sz="1400" b="1" kern="1200">
              <a:solidFill>
                <a:srgbClr val="002060"/>
              </a:solidFill>
              <a:cs typeface="B Nazanin" panose="00000400000000000000" pitchFamily="2" charset="-78"/>
            </a:rPr>
            <a:t>کاربرد</a:t>
          </a:r>
          <a:endParaRPr lang="en-US" sz="1400" b="1" kern="1200" dirty="0">
            <a:solidFill>
              <a:srgbClr val="002060"/>
            </a:solidFill>
            <a:cs typeface="B Nazanin" panose="00000400000000000000" pitchFamily="2" charset="-78"/>
          </a:endParaRPr>
        </a:p>
      </dsp:txBody>
      <dsp:txXfrm rot="10800000">
        <a:off x="4631656" y="1092209"/>
        <a:ext cx="816576" cy="544384"/>
      </dsp:txXfrm>
    </dsp:sp>
    <dsp:sp modelId="{04F108E5-E860-41BB-9B75-7EE70E2A5B7A}">
      <dsp:nvSpPr>
        <dsp:cNvPr id="0" name=""/>
        <dsp:cNvSpPr/>
      </dsp:nvSpPr>
      <dsp:spPr>
        <a:xfrm rot="10800000">
          <a:off x="3270696" y="1092209"/>
          <a:ext cx="1360960" cy="544384"/>
        </a:xfrm>
        <a:prstGeom prst="chevron">
          <a:avLst/>
        </a:prstGeom>
        <a:solidFill>
          <a:schemeClr val="tx1">
            <a:lumMod val="40000"/>
            <a:lumOff val="60000"/>
          </a:schemeClr>
        </a:solidFill>
        <a:ln w="9525" cap="flat" cmpd="sng" algn="ctr">
          <a:solidFill>
            <a:schemeClr val="dk1">
              <a:shade val="95000"/>
              <a:satMod val="105000"/>
            </a:schemeClr>
          </a:solidFill>
          <a:prstDash val="solid"/>
        </a:ln>
        <a:effectLst>
          <a:outerShdw blurRad="40000" dist="23000" dir="5400000" rotWithShape="0">
            <a:srgbClr val="000000">
              <a:alpha val="35000"/>
            </a:srgbClr>
          </a:outerShdw>
        </a:effectLst>
      </dsp:spPr>
      <dsp:style>
        <a:lnRef idx="1">
          <a:schemeClr val="dk1"/>
        </a:lnRef>
        <a:fillRef idx="3">
          <a:schemeClr val="dk1"/>
        </a:fillRef>
        <a:effectRef idx="2">
          <a:schemeClr val="dk1"/>
        </a:effectRef>
        <a:fontRef idx="minor">
          <a:schemeClr val="lt1"/>
        </a:fontRef>
      </dsp:style>
      <dsp:txBody>
        <a:bodyPr spcFirstLastPara="0" vert="horz" wrap="square" lIns="18669" tIns="37338" rIns="56007" bIns="37338" numCol="1" spcCol="1270" anchor="ctr" anchorCtr="0">
          <a:noAutofit/>
        </a:bodyPr>
        <a:lstStyle/>
        <a:p>
          <a:pPr marL="0" lvl="0" indent="0" algn="ctr" defTabSz="622300">
            <a:lnSpc>
              <a:spcPct val="90000"/>
            </a:lnSpc>
            <a:spcBef>
              <a:spcPct val="0"/>
            </a:spcBef>
            <a:spcAft>
              <a:spcPct val="35000"/>
            </a:spcAft>
            <a:buNone/>
          </a:pPr>
          <a:r>
            <a:rPr lang="fa-IR" sz="1400" b="1" kern="1200">
              <a:solidFill>
                <a:srgbClr val="002060"/>
              </a:solidFill>
              <a:cs typeface="B Nazanin" panose="00000400000000000000" pitchFamily="2" charset="-78"/>
            </a:rPr>
            <a:t>روش های تولید</a:t>
          </a:r>
          <a:endParaRPr lang="en-US" sz="1400" b="1" kern="1200" dirty="0">
            <a:solidFill>
              <a:srgbClr val="002060"/>
            </a:solidFill>
            <a:cs typeface="B Nazanin" panose="00000400000000000000" pitchFamily="2" charset="-78"/>
          </a:endParaRPr>
        </a:p>
      </dsp:txBody>
      <dsp:txXfrm rot="10800000">
        <a:off x="3542888" y="1092209"/>
        <a:ext cx="816576" cy="544384"/>
      </dsp:txXfrm>
    </dsp:sp>
    <dsp:sp modelId="{C746960E-B78D-445A-8641-351C6C526219}">
      <dsp:nvSpPr>
        <dsp:cNvPr id="0" name=""/>
        <dsp:cNvSpPr/>
      </dsp:nvSpPr>
      <dsp:spPr>
        <a:xfrm rot="10800000">
          <a:off x="2181927" y="1092209"/>
          <a:ext cx="1360960" cy="544384"/>
        </a:xfrm>
        <a:prstGeom prst="chevron">
          <a:avLst/>
        </a:prstGeom>
        <a:solidFill>
          <a:schemeClr val="tx1">
            <a:lumMod val="40000"/>
            <a:lumOff val="6000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669" tIns="37338" rIns="56007" bIns="37338" numCol="1" spcCol="1270" anchor="ctr" anchorCtr="0">
          <a:noAutofit/>
        </a:bodyPr>
        <a:lstStyle/>
        <a:p>
          <a:pPr marL="0" lvl="0" indent="0" algn="ctr" defTabSz="622300">
            <a:lnSpc>
              <a:spcPct val="90000"/>
            </a:lnSpc>
            <a:spcBef>
              <a:spcPct val="0"/>
            </a:spcBef>
            <a:spcAft>
              <a:spcPct val="35000"/>
            </a:spcAft>
            <a:buNone/>
          </a:pPr>
          <a:r>
            <a:rPr lang="fa-IR" sz="1400" b="1" kern="1200">
              <a:solidFill>
                <a:srgbClr val="002060"/>
              </a:solidFill>
              <a:effectLst>
                <a:outerShdw blurRad="38100" dist="38100" dir="2700000" algn="tl">
                  <a:srgbClr val="000000">
                    <a:alpha val="43137"/>
                  </a:srgbClr>
                </a:outerShdw>
              </a:effectLst>
              <a:cs typeface="B Nazanin" panose="00000400000000000000" pitchFamily="2" charset="-78"/>
            </a:rPr>
            <a:t>بهترین روش تولید</a:t>
          </a:r>
          <a:endParaRPr lang="en-US" sz="1400" b="1" kern="1200" dirty="0">
            <a:solidFill>
              <a:srgbClr val="002060"/>
            </a:solidFill>
            <a:effectLst>
              <a:outerShdw blurRad="38100" dist="38100" dir="2700000" algn="tl">
                <a:srgbClr val="000000">
                  <a:alpha val="43137"/>
                </a:srgbClr>
              </a:outerShdw>
            </a:effectLst>
            <a:cs typeface="B Nazanin" panose="00000400000000000000" pitchFamily="2" charset="-78"/>
          </a:endParaRPr>
        </a:p>
      </dsp:txBody>
      <dsp:txXfrm rot="10800000">
        <a:off x="2454119" y="1092209"/>
        <a:ext cx="816576" cy="544384"/>
      </dsp:txXfrm>
    </dsp:sp>
    <dsp:sp modelId="{182F0344-D6E8-4562-917A-83243013AB1D}">
      <dsp:nvSpPr>
        <dsp:cNvPr id="0" name=""/>
        <dsp:cNvSpPr/>
      </dsp:nvSpPr>
      <dsp:spPr>
        <a:xfrm rot="10800000">
          <a:off x="1093158" y="1092209"/>
          <a:ext cx="1360960" cy="544384"/>
        </a:xfrm>
        <a:prstGeom prst="chevron">
          <a:avLst/>
        </a:prstGeom>
        <a:solidFill>
          <a:schemeClr val="tx1">
            <a:lumMod val="40000"/>
            <a:lumOff val="6000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669" tIns="37338" rIns="56007" bIns="37338" numCol="1" spcCol="1270" anchor="ctr" anchorCtr="0">
          <a:noAutofit/>
        </a:bodyPr>
        <a:lstStyle/>
        <a:p>
          <a:pPr marL="0" lvl="0" indent="0" algn="ctr" defTabSz="622300">
            <a:lnSpc>
              <a:spcPct val="90000"/>
            </a:lnSpc>
            <a:spcBef>
              <a:spcPct val="0"/>
            </a:spcBef>
            <a:spcAft>
              <a:spcPct val="35000"/>
            </a:spcAft>
            <a:buNone/>
          </a:pPr>
          <a:r>
            <a:rPr lang="fa-IR" sz="1400" b="1" kern="1200" dirty="0">
              <a:solidFill>
                <a:srgbClr val="002060"/>
              </a:solidFill>
              <a:cs typeface="B Nazanin" panose="00000400000000000000" pitchFamily="2" charset="-78"/>
            </a:rPr>
            <a:t>بررسی بازار</a:t>
          </a:r>
          <a:endParaRPr lang="en-US" sz="1400" b="1" kern="1200" dirty="0">
            <a:solidFill>
              <a:srgbClr val="002060"/>
            </a:solidFill>
            <a:cs typeface="B Nazanin" panose="00000400000000000000" pitchFamily="2" charset="-78"/>
          </a:endParaRPr>
        </a:p>
      </dsp:txBody>
      <dsp:txXfrm rot="10800000">
        <a:off x="1365350" y="1092209"/>
        <a:ext cx="816576" cy="544384"/>
      </dsp:txXfrm>
    </dsp:sp>
    <dsp:sp modelId="{170D9D3D-373F-4445-9632-F74784FB7EF1}">
      <dsp:nvSpPr>
        <dsp:cNvPr id="0" name=""/>
        <dsp:cNvSpPr/>
      </dsp:nvSpPr>
      <dsp:spPr>
        <a:xfrm rot="10800000">
          <a:off x="4390" y="1092209"/>
          <a:ext cx="1360960" cy="544384"/>
        </a:xfrm>
        <a:prstGeom prst="chevron">
          <a:avLst/>
        </a:prstGeom>
        <a:gradFill flip="none" rotWithShape="0">
          <a:gsLst>
            <a:gs pos="0">
              <a:srgbClr val="F2B900">
                <a:shade val="30000"/>
                <a:satMod val="115000"/>
              </a:srgbClr>
            </a:gs>
            <a:gs pos="50000">
              <a:srgbClr val="F2B900">
                <a:shade val="67500"/>
                <a:satMod val="115000"/>
              </a:srgbClr>
            </a:gs>
            <a:gs pos="100000">
              <a:srgbClr val="F2B900">
                <a:shade val="100000"/>
                <a:satMod val="115000"/>
              </a:srgbClr>
            </a:gs>
          </a:gsLst>
          <a:path path="circle">
            <a:fillToRect l="100000" t="100000"/>
          </a:path>
          <a:tileRect r="-100000" b="-100000"/>
        </a:gra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669" tIns="37338" rIns="56007" bIns="37338" numCol="1" spcCol="1270" anchor="ctr" anchorCtr="0">
          <a:noAutofit/>
        </a:bodyPr>
        <a:lstStyle/>
        <a:p>
          <a:pPr marL="0" lvl="0" indent="0" algn="ctr" defTabSz="622300">
            <a:lnSpc>
              <a:spcPct val="90000"/>
            </a:lnSpc>
            <a:spcBef>
              <a:spcPct val="0"/>
            </a:spcBef>
            <a:spcAft>
              <a:spcPct val="35000"/>
            </a:spcAft>
            <a:buNone/>
          </a:pPr>
          <a:r>
            <a:rPr lang="fa-IR" sz="1400" b="1" kern="1200">
              <a:solidFill>
                <a:srgbClr val="002060"/>
              </a:solidFill>
              <a:cs typeface="B Nazanin" panose="00000400000000000000" pitchFamily="2" charset="-78"/>
            </a:rPr>
            <a:t>محاسبات اقتصادی</a:t>
          </a:r>
          <a:endParaRPr lang="en-US" sz="1400" b="1" kern="1200" dirty="0">
            <a:solidFill>
              <a:srgbClr val="002060"/>
            </a:solidFill>
            <a:cs typeface="B Nazanin" panose="00000400000000000000" pitchFamily="2" charset="-78"/>
          </a:endParaRPr>
        </a:p>
      </dsp:txBody>
      <dsp:txXfrm rot="10800000">
        <a:off x="276582" y="1092209"/>
        <a:ext cx="816576" cy="544384"/>
      </dsp:txXfrm>
    </dsp:sp>
  </dsp:spTree>
</dsp:drawing>
</file>

<file path=ppt/diagrams/drawing4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8829A7-CB7F-45AF-95E0-2E8F40FB30E8}">
      <dsp:nvSpPr>
        <dsp:cNvPr id="0" name=""/>
        <dsp:cNvSpPr/>
      </dsp:nvSpPr>
      <dsp:spPr>
        <a:xfrm rot="10800000">
          <a:off x="7625770" y="1092209"/>
          <a:ext cx="1360960" cy="544384"/>
        </a:xfrm>
        <a:prstGeom prst="homePlate">
          <a:avLst/>
        </a:prstGeom>
        <a:solidFill>
          <a:schemeClr val="tx1">
            <a:lumMod val="40000"/>
            <a:lumOff val="6000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669" tIns="37338" rIns="74676" bIns="37338" numCol="1" spcCol="1270" anchor="ctr" anchorCtr="0">
          <a:noAutofit/>
        </a:bodyPr>
        <a:lstStyle/>
        <a:p>
          <a:pPr marL="0" lvl="0" indent="0" algn="ctr" defTabSz="622300">
            <a:lnSpc>
              <a:spcPct val="90000"/>
            </a:lnSpc>
            <a:spcBef>
              <a:spcPct val="0"/>
            </a:spcBef>
            <a:spcAft>
              <a:spcPct val="35000"/>
            </a:spcAft>
            <a:buNone/>
          </a:pPr>
          <a:r>
            <a:rPr lang="fa-IR" sz="1400" b="1" kern="1200">
              <a:solidFill>
                <a:srgbClr val="002060"/>
              </a:solidFill>
              <a:cs typeface="B Nazanin" panose="00000400000000000000" pitchFamily="2" charset="-78"/>
            </a:rPr>
            <a:t>مقدمه</a:t>
          </a:r>
          <a:endParaRPr lang="en-US" sz="1400" b="1" kern="1200" dirty="0">
            <a:solidFill>
              <a:srgbClr val="002060"/>
            </a:solidFill>
            <a:cs typeface="B Nazanin" panose="00000400000000000000" pitchFamily="2" charset="-78"/>
          </a:endParaRPr>
        </a:p>
      </dsp:txBody>
      <dsp:txXfrm rot="10800000">
        <a:off x="7761866" y="1092209"/>
        <a:ext cx="1224864" cy="544384"/>
      </dsp:txXfrm>
    </dsp:sp>
    <dsp:sp modelId="{2D487051-B733-49A1-B084-6F3D48AD60D0}">
      <dsp:nvSpPr>
        <dsp:cNvPr id="0" name=""/>
        <dsp:cNvSpPr/>
      </dsp:nvSpPr>
      <dsp:spPr>
        <a:xfrm rot="10800000">
          <a:off x="6537002" y="1092209"/>
          <a:ext cx="1360960" cy="544384"/>
        </a:xfrm>
        <a:prstGeom prst="chevron">
          <a:avLst/>
        </a:prstGeom>
        <a:solidFill>
          <a:schemeClr val="tx1">
            <a:lumMod val="40000"/>
            <a:lumOff val="6000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669" tIns="37338" rIns="56007" bIns="37338" numCol="1" spcCol="1270" anchor="ctr" anchorCtr="0">
          <a:noAutofit/>
        </a:bodyPr>
        <a:lstStyle/>
        <a:p>
          <a:pPr marL="0" lvl="0" indent="0" algn="ctr" defTabSz="622300">
            <a:lnSpc>
              <a:spcPct val="90000"/>
            </a:lnSpc>
            <a:spcBef>
              <a:spcPct val="0"/>
            </a:spcBef>
            <a:spcAft>
              <a:spcPct val="35000"/>
            </a:spcAft>
            <a:buNone/>
          </a:pPr>
          <a:r>
            <a:rPr lang="fa-IR" sz="1400" b="1" kern="1200">
              <a:solidFill>
                <a:srgbClr val="002060"/>
              </a:solidFill>
              <a:cs typeface="B Nazanin" panose="00000400000000000000" pitchFamily="2" charset="-78"/>
            </a:rPr>
            <a:t>خواص</a:t>
          </a:r>
          <a:endParaRPr lang="en-US" sz="1400" b="1" kern="1200" dirty="0">
            <a:solidFill>
              <a:srgbClr val="002060"/>
            </a:solidFill>
            <a:cs typeface="B Nazanin" panose="00000400000000000000" pitchFamily="2" charset="-78"/>
          </a:endParaRPr>
        </a:p>
      </dsp:txBody>
      <dsp:txXfrm rot="10800000">
        <a:off x="6809194" y="1092209"/>
        <a:ext cx="816576" cy="544384"/>
      </dsp:txXfrm>
    </dsp:sp>
    <dsp:sp modelId="{0D531496-288A-4A6E-A63D-C15773A9763B}">
      <dsp:nvSpPr>
        <dsp:cNvPr id="0" name=""/>
        <dsp:cNvSpPr/>
      </dsp:nvSpPr>
      <dsp:spPr>
        <a:xfrm rot="10800000">
          <a:off x="5448233" y="1092209"/>
          <a:ext cx="1360960" cy="544384"/>
        </a:xfrm>
        <a:prstGeom prst="chevron">
          <a:avLst/>
        </a:prstGeom>
        <a:solidFill>
          <a:schemeClr val="tx1">
            <a:lumMod val="40000"/>
            <a:lumOff val="6000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669" tIns="37338" rIns="56007" bIns="37338" numCol="1" spcCol="1270" anchor="ctr" anchorCtr="0">
          <a:noAutofit/>
        </a:bodyPr>
        <a:lstStyle/>
        <a:p>
          <a:pPr marL="0" lvl="0" indent="0" algn="ctr" defTabSz="622300">
            <a:lnSpc>
              <a:spcPct val="90000"/>
            </a:lnSpc>
            <a:spcBef>
              <a:spcPct val="0"/>
            </a:spcBef>
            <a:spcAft>
              <a:spcPct val="35000"/>
            </a:spcAft>
            <a:buNone/>
          </a:pPr>
          <a:r>
            <a:rPr lang="fa-IR" sz="1400" b="1" kern="1200">
              <a:solidFill>
                <a:srgbClr val="002060"/>
              </a:solidFill>
              <a:cs typeface="B Nazanin" panose="00000400000000000000" pitchFamily="2" charset="-78"/>
            </a:rPr>
            <a:t>تاریخچه</a:t>
          </a:r>
          <a:endParaRPr lang="en-US" sz="1400" b="1" kern="1200" dirty="0">
            <a:solidFill>
              <a:srgbClr val="002060"/>
            </a:solidFill>
            <a:cs typeface="B Nazanin" panose="00000400000000000000" pitchFamily="2" charset="-78"/>
          </a:endParaRPr>
        </a:p>
      </dsp:txBody>
      <dsp:txXfrm rot="10800000">
        <a:off x="5720425" y="1092209"/>
        <a:ext cx="816576" cy="544384"/>
      </dsp:txXfrm>
    </dsp:sp>
    <dsp:sp modelId="{51EE115F-531D-43A9-9ABF-F7D4196C1C2B}">
      <dsp:nvSpPr>
        <dsp:cNvPr id="0" name=""/>
        <dsp:cNvSpPr/>
      </dsp:nvSpPr>
      <dsp:spPr>
        <a:xfrm rot="10800000">
          <a:off x="4359464" y="1092209"/>
          <a:ext cx="1360960" cy="544384"/>
        </a:xfrm>
        <a:prstGeom prst="chevron">
          <a:avLst/>
        </a:prstGeom>
        <a:solidFill>
          <a:schemeClr val="tx1">
            <a:lumMod val="40000"/>
            <a:lumOff val="6000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669" tIns="37338" rIns="56007" bIns="37338" numCol="1" spcCol="1270" anchor="ctr" anchorCtr="0">
          <a:noAutofit/>
        </a:bodyPr>
        <a:lstStyle/>
        <a:p>
          <a:pPr marL="0" lvl="0" indent="0" algn="ctr" defTabSz="622300">
            <a:lnSpc>
              <a:spcPct val="90000"/>
            </a:lnSpc>
            <a:spcBef>
              <a:spcPct val="0"/>
            </a:spcBef>
            <a:spcAft>
              <a:spcPct val="35000"/>
            </a:spcAft>
            <a:buNone/>
          </a:pPr>
          <a:r>
            <a:rPr lang="fa-IR" sz="1400" b="1" kern="1200">
              <a:solidFill>
                <a:srgbClr val="002060"/>
              </a:solidFill>
              <a:cs typeface="B Nazanin" panose="00000400000000000000" pitchFamily="2" charset="-78"/>
            </a:rPr>
            <a:t>کاربرد</a:t>
          </a:r>
          <a:endParaRPr lang="en-US" sz="1400" b="1" kern="1200" dirty="0">
            <a:solidFill>
              <a:srgbClr val="002060"/>
            </a:solidFill>
            <a:cs typeface="B Nazanin" panose="00000400000000000000" pitchFamily="2" charset="-78"/>
          </a:endParaRPr>
        </a:p>
      </dsp:txBody>
      <dsp:txXfrm rot="10800000">
        <a:off x="4631656" y="1092209"/>
        <a:ext cx="816576" cy="544384"/>
      </dsp:txXfrm>
    </dsp:sp>
    <dsp:sp modelId="{04F108E5-E860-41BB-9B75-7EE70E2A5B7A}">
      <dsp:nvSpPr>
        <dsp:cNvPr id="0" name=""/>
        <dsp:cNvSpPr/>
      </dsp:nvSpPr>
      <dsp:spPr>
        <a:xfrm rot="10800000">
          <a:off x="3270696" y="1092209"/>
          <a:ext cx="1360960" cy="544384"/>
        </a:xfrm>
        <a:prstGeom prst="chevron">
          <a:avLst/>
        </a:prstGeom>
        <a:solidFill>
          <a:schemeClr val="tx1">
            <a:lumMod val="40000"/>
            <a:lumOff val="60000"/>
          </a:schemeClr>
        </a:solidFill>
        <a:ln w="9525" cap="flat" cmpd="sng" algn="ctr">
          <a:solidFill>
            <a:schemeClr val="dk1">
              <a:shade val="95000"/>
              <a:satMod val="105000"/>
            </a:schemeClr>
          </a:solidFill>
          <a:prstDash val="solid"/>
        </a:ln>
        <a:effectLst>
          <a:outerShdw blurRad="40000" dist="23000" dir="5400000" rotWithShape="0">
            <a:srgbClr val="000000">
              <a:alpha val="35000"/>
            </a:srgbClr>
          </a:outerShdw>
        </a:effectLst>
      </dsp:spPr>
      <dsp:style>
        <a:lnRef idx="1">
          <a:schemeClr val="dk1"/>
        </a:lnRef>
        <a:fillRef idx="3">
          <a:schemeClr val="dk1"/>
        </a:fillRef>
        <a:effectRef idx="2">
          <a:schemeClr val="dk1"/>
        </a:effectRef>
        <a:fontRef idx="minor">
          <a:schemeClr val="lt1"/>
        </a:fontRef>
      </dsp:style>
      <dsp:txBody>
        <a:bodyPr spcFirstLastPara="0" vert="horz" wrap="square" lIns="18669" tIns="37338" rIns="56007" bIns="37338" numCol="1" spcCol="1270" anchor="ctr" anchorCtr="0">
          <a:noAutofit/>
        </a:bodyPr>
        <a:lstStyle/>
        <a:p>
          <a:pPr marL="0" lvl="0" indent="0" algn="ctr" defTabSz="622300">
            <a:lnSpc>
              <a:spcPct val="90000"/>
            </a:lnSpc>
            <a:spcBef>
              <a:spcPct val="0"/>
            </a:spcBef>
            <a:spcAft>
              <a:spcPct val="35000"/>
            </a:spcAft>
            <a:buNone/>
          </a:pPr>
          <a:r>
            <a:rPr lang="fa-IR" sz="1400" b="1" kern="1200">
              <a:solidFill>
                <a:srgbClr val="002060"/>
              </a:solidFill>
              <a:cs typeface="B Nazanin" panose="00000400000000000000" pitchFamily="2" charset="-78"/>
            </a:rPr>
            <a:t>روش های تولید</a:t>
          </a:r>
          <a:endParaRPr lang="en-US" sz="1400" b="1" kern="1200" dirty="0">
            <a:solidFill>
              <a:srgbClr val="002060"/>
            </a:solidFill>
            <a:cs typeface="B Nazanin" panose="00000400000000000000" pitchFamily="2" charset="-78"/>
          </a:endParaRPr>
        </a:p>
      </dsp:txBody>
      <dsp:txXfrm rot="10800000">
        <a:off x="3542888" y="1092209"/>
        <a:ext cx="816576" cy="544384"/>
      </dsp:txXfrm>
    </dsp:sp>
    <dsp:sp modelId="{C746960E-B78D-445A-8641-351C6C526219}">
      <dsp:nvSpPr>
        <dsp:cNvPr id="0" name=""/>
        <dsp:cNvSpPr/>
      </dsp:nvSpPr>
      <dsp:spPr>
        <a:xfrm rot="10800000">
          <a:off x="2181927" y="1092209"/>
          <a:ext cx="1360960" cy="544384"/>
        </a:xfrm>
        <a:prstGeom prst="chevron">
          <a:avLst/>
        </a:prstGeom>
        <a:solidFill>
          <a:schemeClr val="tx1">
            <a:lumMod val="40000"/>
            <a:lumOff val="6000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669" tIns="37338" rIns="56007" bIns="37338" numCol="1" spcCol="1270" anchor="ctr" anchorCtr="0">
          <a:noAutofit/>
        </a:bodyPr>
        <a:lstStyle/>
        <a:p>
          <a:pPr marL="0" lvl="0" indent="0" algn="ctr" defTabSz="622300">
            <a:lnSpc>
              <a:spcPct val="90000"/>
            </a:lnSpc>
            <a:spcBef>
              <a:spcPct val="0"/>
            </a:spcBef>
            <a:spcAft>
              <a:spcPct val="35000"/>
            </a:spcAft>
            <a:buNone/>
          </a:pPr>
          <a:r>
            <a:rPr lang="fa-IR" sz="1400" b="1" kern="1200">
              <a:solidFill>
                <a:srgbClr val="002060"/>
              </a:solidFill>
              <a:effectLst>
                <a:outerShdw blurRad="38100" dist="38100" dir="2700000" algn="tl">
                  <a:srgbClr val="000000">
                    <a:alpha val="43137"/>
                  </a:srgbClr>
                </a:outerShdw>
              </a:effectLst>
              <a:cs typeface="B Nazanin" panose="00000400000000000000" pitchFamily="2" charset="-78"/>
            </a:rPr>
            <a:t>بهترین روش تولید</a:t>
          </a:r>
          <a:endParaRPr lang="en-US" sz="1400" b="1" kern="1200" dirty="0">
            <a:solidFill>
              <a:srgbClr val="002060"/>
            </a:solidFill>
            <a:effectLst>
              <a:outerShdw blurRad="38100" dist="38100" dir="2700000" algn="tl">
                <a:srgbClr val="000000">
                  <a:alpha val="43137"/>
                </a:srgbClr>
              </a:outerShdw>
            </a:effectLst>
            <a:cs typeface="B Nazanin" panose="00000400000000000000" pitchFamily="2" charset="-78"/>
          </a:endParaRPr>
        </a:p>
      </dsp:txBody>
      <dsp:txXfrm rot="10800000">
        <a:off x="2454119" y="1092209"/>
        <a:ext cx="816576" cy="544384"/>
      </dsp:txXfrm>
    </dsp:sp>
    <dsp:sp modelId="{182F0344-D6E8-4562-917A-83243013AB1D}">
      <dsp:nvSpPr>
        <dsp:cNvPr id="0" name=""/>
        <dsp:cNvSpPr/>
      </dsp:nvSpPr>
      <dsp:spPr>
        <a:xfrm rot="10800000">
          <a:off x="1093158" y="1092209"/>
          <a:ext cx="1360960" cy="544384"/>
        </a:xfrm>
        <a:prstGeom prst="chevron">
          <a:avLst/>
        </a:prstGeom>
        <a:solidFill>
          <a:schemeClr val="tx1">
            <a:lumMod val="40000"/>
            <a:lumOff val="6000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669" tIns="37338" rIns="56007" bIns="37338" numCol="1" spcCol="1270" anchor="ctr" anchorCtr="0">
          <a:noAutofit/>
        </a:bodyPr>
        <a:lstStyle/>
        <a:p>
          <a:pPr marL="0" lvl="0" indent="0" algn="ctr" defTabSz="622300">
            <a:lnSpc>
              <a:spcPct val="90000"/>
            </a:lnSpc>
            <a:spcBef>
              <a:spcPct val="0"/>
            </a:spcBef>
            <a:spcAft>
              <a:spcPct val="35000"/>
            </a:spcAft>
            <a:buNone/>
          </a:pPr>
          <a:r>
            <a:rPr lang="fa-IR" sz="1400" b="1" kern="1200" dirty="0">
              <a:solidFill>
                <a:srgbClr val="002060"/>
              </a:solidFill>
              <a:cs typeface="B Nazanin" panose="00000400000000000000" pitchFamily="2" charset="-78"/>
            </a:rPr>
            <a:t>بررسی بازار</a:t>
          </a:r>
          <a:endParaRPr lang="en-US" sz="1400" b="1" kern="1200" dirty="0">
            <a:solidFill>
              <a:srgbClr val="002060"/>
            </a:solidFill>
            <a:cs typeface="B Nazanin" panose="00000400000000000000" pitchFamily="2" charset="-78"/>
          </a:endParaRPr>
        </a:p>
      </dsp:txBody>
      <dsp:txXfrm rot="10800000">
        <a:off x="1365350" y="1092209"/>
        <a:ext cx="816576" cy="544384"/>
      </dsp:txXfrm>
    </dsp:sp>
    <dsp:sp modelId="{170D9D3D-373F-4445-9632-F74784FB7EF1}">
      <dsp:nvSpPr>
        <dsp:cNvPr id="0" name=""/>
        <dsp:cNvSpPr/>
      </dsp:nvSpPr>
      <dsp:spPr>
        <a:xfrm rot="10800000">
          <a:off x="4390" y="1092209"/>
          <a:ext cx="1360960" cy="544384"/>
        </a:xfrm>
        <a:prstGeom prst="chevron">
          <a:avLst/>
        </a:prstGeom>
        <a:gradFill flip="none" rotWithShape="0">
          <a:gsLst>
            <a:gs pos="0">
              <a:srgbClr val="F2B900">
                <a:shade val="30000"/>
                <a:satMod val="115000"/>
              </a:srgbClr>
            </a:gs>
            <a:gs pos="50000">
              <a:srgbClr val="F2B900">
                <a:shade val="67500"/>
                <a:satMod val="115000"/>
              </a:srgbClr>
            </a:gs>
            <a:gs pos="100000">
              <a:srgbClr val="F2B900">
                <a:shade val="100000"/>
                <a:satMod val="115000"/>
              </a:srgbClr>
            </a:gs>
          </a:gsLst>
          <a:path path="circle">
            <a:fillToRect l="100000" t="100000"/>
          </a:path>
          <a:tileRect r="-100000" b="-100000"/>
        </a:gra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669" tIns="37338" rIns="56007" bIns="37338" numCol="1" spcCol="1270" anchor="ctr" anchorCtr="0">
          <a:noAutofit/>
        </a:bodyPr>
        <a:lstStyle/>
        <a:p>
          <a:pPr marL="0" lvl="0" indent="0" algn="ctr" defTabSz="622300">
            <a:lnSpc>
              <a:spcPct val="90000"/>
            </a:lnSpc>
            <a:spcBef>
              <a:spcPct val="0"/>
            </a:spcBef>
            <a:spcAft>
              <a:spcPct val="35000"/>
            </a:spcAft>
            <a:buNone/>
          </a:pPr>
          <a:r>
            <a:rPr lang="fa-IR" sz="1400" b="1" kern="1200">
              <a:solidFill>
                <a:srgbClr val="002060"/>
              </a:solidFill>
              <a:cs typeface="B Nazanin" panose="00000400000000000000" pitchFamily="2" charset="-78"/>
            </a:rPr>
            <a:t>محاسبات اقتصادی</a:t>
          </a:r>
          <a:endParaRPr lang="en-US" sz="1400" b="1" kern="1200" dirty="0">
            <a:solidFill>
              <a:srgbClr val="002060"/>
            </a:solidFill>
            <a:cs typeface="B Nazanin" panose="00000400000000000000" pitchFamily="2" charset="-78"/>
          </a:endParaRPr>
        </a:p>
      </dsp:txBody>
      <dsp:txXfrm rot="10800000">
        <a:off x="276582" y="1092209"/>
        <a:ext cx="816576" cy="544384"/>
      </dsp:txXfrm>
    </dsp:sp>
  </dsp:spTree>
</dsp:drawing>
</file>

<file path=ppt/diagrams/drawing4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8829A7-CB7F-45AF-95E0-2E8F40FB30E8}">
      <dsp:nvSpPr>
        <dsp:cNvPr id="0" name=""/>
        <dsp:cNvSpPr/>
      </dsp:nvSpPr>
      <dsp:spPr>
        <a:xfrm rot="10800000">
          <a:off x="7625770" y="1092209"/>
          <a:ext cx="1360960" cy="544384"/>
        </a:xfrm>
        <a:prstGeom prst="homePlate">
          <a:avLst/>
        </a:prstGeom>
        <a:solidFill>
          <a:schemeClr val="tx1">
            <a:lumMod val="40000"/>
            <a:lumOff val="6000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669" tIns="37338" rIns="74676" bIns="37338" numCol="1" spcCol="1270" anchor="ctr" anchorCtr="0">
          <a:noAutofit/>
        </a:bodyPr>
        <a:lstStyle/>
        <a:p>
          <a:pPr marL="0" lvl="0" indent="0" algn="ctr" defTabSz="622300">
            <a:lnSpc>
              <a:spcPct val="90000"/>
            </a:lnSpc>
            <a:spcBef>
              <a:spcPct val="0"/>
            </a:spcBef>
            <a:spcAft>
              <a:spcPct val="35000"/>
            </a:spcAft>
            <a:buNone/>
          </a:pPr>
          <a:r>
            <a:rPr lang="fa-IR" sz="1400" b="1" kern="1200">
              <a:solidFill>
                <a:srgbClr val="002060"/>
              </a:solidFill>
              <a:cs typeface="B Nazanin" panose="00000400000000000000" pitchFamily="2" charset="-78"/>
            </a:rPr>
            <a:t>مقدمه</a:t>
          </a:r>
          <a:endParaRPr lang="en-US" sz="1400" b="1" kern="1200" dirty="0">
            <a:solidFill>
              <a:srgbClr val="002060"/>
            </a:solidFill>
            <a:cs typeface="B Nazanin" panose="00000400000000000000" pitchFamily="2" charset="-78"/>
          </a:endParaRPr>
        </a:p>
      </dsp:txBody>
      <dsp:txXfrm rot="10800000">
        <a:off x="7761866" y="1092209"/>
        <a:ext cx="1224864" cy="544384"/>
      </dsp:txXfrm>
    </dsp:sp>
    <dsp:sp modelId="{2D487051-B733-49A1-B084-6F3D48AD60D0}">
      <dsp:nvSpPr>
        <dsp:cNvPr id="0" name=""/>
        <dsp:cNvSpPr/>
      </dsp:nvSpPr>
      <dsp:spPr>
        <a:xfrm rot="10800000">
          <a:off x="6537002" y="1092209"/>
          <a:ext cx="1360960" cy="544384"/>
        </a:xfrm>
        <a:prstGeom prst="chevron">
          <a:avLst/>
        </a:prstGeom>
        <a:solidFill>
          <a:schemeClr val="tx1">
            <a:lumMod val="40000"/>
            <a:lumOff val="6000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669" tIns="37338" rIns="56007" bIns="37338" numCol="1" spcCol="1270" anchor="ctr" anchorCtr="0">
          <a:noAutofit/>
        </a:bodyPr>
        <a:lstStyle/>
        <a:p>
          <a:pPr marL="0" lvl="0" indent="0" algn="ctr" defTabSz="622300">
            <a:lnSpc>
              <a:spcPct val="90000"/>
            </a:lnSpc>
            <a:spcBef>
              <a:spcPct val="0"/>
            </a:spcBef>
            <a:spcAft>
              <a:spcPct val="35000"/>
            </a:spcAft>
            <a:buNone/>
          </a:pPr>
          <a:r>
            <a:rPr lang="fa-IR" sz="1400" b="1" kern="1200">
              <a:solidFill>
                <a:srgbClr val="002060"/>
              </a:solidFill>
              <a:cs typeface="B Nazanin" panose="00000400000000000000" pitchFamily="2" charset="-78"/>
            </a:rPr>
            <a:t>خواص</a:t>
          </a:r>
          <a:endParaRPr lang="en-US" sz="1400" b="1" kern="1200" dirty="0">
            <a:solidFill>
              <a:srgbClr val="002060"/>
            </a:solidFill>
            <a:cs typeface="B Nazanin" panose="00000400000000000000" pitchFamily="2" charset="-78"/>
          </a:endParaRPr>
        </a:p>
      </dsp:txBody>
      <dsp:txXfrm rot="10800000">
        <a:off x="6809194" y="1092209"/>
        <a:ext cx="816576" cy="544384"/>
      </dsp:txXfrm>
    </dsp:sp>
    <dsp:sp modelId="{0D531496-288A-4A6E-A63D-C15773A9763B}">
      <dsp:nvSpPr>
        <dsp:cNvPr id="0" name=""/>
        <dsp:cNvSpPr/>
      </dsp:nvSpPr>
      <dsp:spPr>
        <a:xfrm rot="10800000">
          <a:off x="5448233" y="1092209"/>
          <a:ext cx="1360960" cy="544384"/>
        </a:xfrm>
        <a:prstGeom prst="chevron">
          <a:avLst/>
        </a:prstGeom>
        <a:solidFill>
          <a:schemeClr val="tx1">
            <a:lumMod val="40000"/>
            <a:lumOff val="6000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669" tIns="37338" rIns="56007" bIns="37338" numCol="1" spcCol="1270" anchor="ctr" anchorCtr="0">
          <a:noAutofit/>
        </a:bodyPr>
        <a:lstStyle/>
        <a:p>
          <a:pPr marL="0" lvl="0" indent="0" algn="ctr" defTabSz="622300">
            <a:lnSpc>
              <a:spcPct val="90000"/>
            </a:lnSpc>
            <a:spcBef>
              <a:spcPct val="0"/>
            </a:spcBef>
            <a:spcAft>
              <a:spcPct val="35000"/>
            </a:spcAft>
            <a:buNone/>
          </a:pPr>
          <a:r>
            <a:rPr lang="fa-IR" sz="1400" b="1" kern="1200">
              <a:solidFill>
                <a:srgbClr val="002060"/>
              </a:solidFill>
              <a:cs typeface="B Nazanin" panose="00000400000000000000" pitchFamily="2" charset="-78"/>
            </a:rPr>
            <a:t>تاریخچه</a:t>
          </a:r>
          <a:endParaRPr lang="en-US" sz="1400" b="1" kern="1200" dirty="0">
            <a:solidFill>
              <a:srgbClr val="002060"/>
            </a:solidFill>
            <a:cs typeface="B Nazanin" panose="00000400000000000000" pitchFamily="2" charset="-78"/>
          </a:endParaRPr>
        </a:p>
      </dsp:txBody>
      <dsp:txXfrm rot="10800000">
        <a:off x="5720425" y="1092209"/>
        <a:ext cx="816576" cy="544384"/>
      </dsp:txXfrm>
    </dsp:sp>
    <dsp:sp modelId="{51EE115F-531D-43A9-9ABF-F7D4196C1C2B}">
      <dsp:nvSpPr>
        <dsp:cNvPr id="0" name=""/>
        <dsp:cNvSpPr/>
      </dsp:nvSpPr>
      <dsp:spPr>
        <a:xfrm rot="10800000">
          <a:off x="4359464" y="1092209"/>
          <a:ext cx="1360960" cy="544384"/>
        </a:xfrm>
        <a:prstGeom prst="chevron">
          <a:avLst/>
        </a:prstGeom>
        <a:solidFill>
          <a:schemeClr val="tx1">
            <a:lumMod val="40000"/>
            <a:lumOff val="6000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669" tIns="37338" rIns="56007" bIns="37338" numCol="1" spcCol="1270" anchor="ctr" anchorCtr="0">
          <a:noAutofit/>
        </a:bodyPr>
        <a:lstStyle/>
        <a:p>
          <a:pPr marL="0" lvl="0" indent="0" algn="ctr" defTabSz="622300">
            <a:lnSpc>
              <a:spcPct val="90000"/>
            </a:lnSpc>
            <a:spcBef>
              <a:spcPct val="0"/>
            </a:spcBef>
            <a:spcAft>
              <a:spcPct val="35000"/>
            </a:spcAft>
            <a:buNone/>
          </a:pPr>
          <a:r>
            <a:rPr lang="fa-IR" sz="1400" b="1" kern="1200">
              <a:solidFill>
                <a:srgbClr val="002060"/>
              </a:solidFill>
              <a:cs typeface="B Nazanin" panose="00000400000000000000" pitchFamily="2" charset="-78"/>
            </a:rPr>
            <a:t>کاربرد</a:t>
          </a:r>
          <a:endParaRPr lang="en-US" sz="1400" b="1" kern="1200" dirty="0">
            <a:solidFill>
              <a:srgbClr val="002060"/>
            </a:solidFill>
            <a:cs typeface="B Nazanin" panose="00000400000000000000" pitchFamily="2" charset="-78"/>
          </a:endParaRPr>
        </a:p>
      </dsp:txBody>
      <dsp:txXfrm rot="10800000">
        <a:off x="4631656" y="1092209"/>
        <a:ext cx="816576" cy="544384"/>
      </dsp:txXfrm>
    </dsp:sp>
    <dsp:sp modelId="{04F108E5-E860-41BB-9B75-7EE70E2A5B7A}">
      <dsp:nvSpPr>
        <dsp:cNvPr id="0" name=""/>
        <dsp:cNvSpPr/>
      </dsp:nvSpPr>
      <dsp:spPr>
        <a:xfrm rot="10800000">
          <a:off x="3270696" y="1092209"/>
          <a:ext cx="1360960" cy="544384"/>
        </a:xfrm>
        <a:prstGeom prst="chevron">
          <a:avLst/>
        </a:prstGeom>
        <a:solidFill>
          <a:schemeClr val="tx1">
            <a:lumMod val="40000"/>
            <a:lumOff val="60000"/>
          </a:schemeClr>
        </a:solidFill>
        <a:ln w="9525" cap="flat" cmpd="sng" algn="ctr">
          <a:solidFill>
            <a:schemeClr val="dk1">
              <a:shade val="95000"/>
              <a:satMod val="105000"/>
            </a:schemeClr>
          </a:solidFill>
          <a:prstDash val="solid"/>
        </a:ln>
        <a:effectLst>
          <a:outerShdw blurRad="40000" dist="23000" dir="5400000" rotWithShape="0">
            <a:srgbClr val="000000">
              <a:alpha val="35000"/>
            </a:srgbClr>
          </a:outerShdw>
        </a:effectLst>
      </dsp:spPr>
      <dsp:style>
        <a:lnRef idx="1">
          <a:schemeClr val="dk1"/>
        </a:lnRef>
        <a:fillRef idx="3">
          <a:schemeClr val="dk1"/>
        </a:fillRef>
        <a:effectRef idx="2">
          <a:schemeClr val="dk1"/>
        </a:effectRef>
        <a:fontRef idx="minor">
          <a:schemeClr val="lt1"/>
        </a:fontRef>
      </dsp:style>
      <dsp:txBody>
        <a:bodyPr spcFirstLastPara="0" vert="horz" wrap="square" lIns="18669" tIns="37338" rIns="56007" bIns="37338" numCol="1" spcCol="1270" anchor="ctr" anchorCtr="0">
          <a:noAutofit/>
        </a:bodyPr>
        <a:lstStyle/>
        <a:p>
          <a:pPr marL="0" lvl="0" indent="0" algn="ctr" defTabSz="622300">
            <a:lnSpc>
              <a:spcPct val="90000"/>
            </a:lnSpc>
            <a:spcBef>
              <a:spcPct val="0"/>
            </a:spcBef>
            <a:spcAft>
              <a:spcPct val="35000"/>
            </a:spcAft>
            <a:buNone/>
          </a:pPr>
          <a:r>
            <a:rPr lang="fa-IR" sz="1400" b="1" kern="1200">
              <a:solidFill>
                <a:srgbClr val="002060"/>
              </a:solidFill>
              <a:cs typeface="B Nazanin" panose="00000400000000000000" pitchFamily="2" charset="-78"/>
            </a:rPr>
            <a:t>روش های تولید</a:t>
          </a:r>
          <a:endParaRPr lang="en-US" sz="1400" b="1" kern="1200" dirty="0">
            <a:solidFill>
              <a:srgbClr val="002060"/>
            </a:solidFill>
            <a:cs typeface="B Nazanin" panose="00000400000000000000" pitchFamily="2" charset="-78"/>
          </a:endParaRPr>
        </a:p>
      </dsp:txBody>
      <dsp:txXfrm rot="10800000">
        <a:off x="3542888" y="1092209"/>
        <a:ext cx="816576" cy="544384"/>
      </dsp:txXfrm>
    </dsp:sp>
    <dsp:sp modelId="{C746960E-B78D-445A-8641-351C6C526219}">
      <dsp:nvSpPr>
        <dsp:cNvPr id="0" name=""/>
        <dsp:cNvSpPr/>
      </dsp:nvSpPr>
      <dsp:spPr>
        <a:xfrm rot="10800000">
          <a:off x="2181927" y="1092209"/>
          <a:ext cx="1360960" cy="544384"/>
        </a:xfrm>
        <a:prstGeom prst="chevron">
          <a:avLst/>
        </a:prstGeom>
        <a:solidFill>
          <a:schemeClr val="tx1">
            <a:lumMod val="40000"/>
            <a:lumOff val="6000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669" tIns="37338" rIns="56007" bIns="37338" numCol="1" spcCol="1270" anchor="ctr" anchorCtr="0">
          <a:noAutofit/>
        </a:bodyPr>
        <a:lstStyle/>
        <a:p>
          <a:pPr marL="0" lvl="0" indent="0" algn="ctr" defTabSz="622300">
            <a:lnSpc>
              <a:spcPct val="90000"/>
            </a:lnSpc>
            <a:spcBef>
              <a:spcPct val="0"/>
            </a:spcBef>
            <a:spcAft>
              <a:spcPct val="35000"/>
            </a:spcAft>
            <a:buNone/>
          </a:pPr>
          <a:r>
            <a:rPr lang="fa-IR" sz="1400" b="1" kern="1200">
              <a:solidFill>
                <a:srgbClr val="002060"/>
              </a:solidFill>
              <a:effectLst>
                <a:outerShdw blurRad="38100" dist="38100" dir="2700000" algn="tl">
                  <a:srgbClr val="000000">
                    <a:alpha val="43137"/>
                  </a:srgbClr>
                </a:outerShdw>
              </a:effectLst>
              <a:cs typeface="B Nazanin" panose="00000400000000000000" pitchFamily="2" charset="-78"/>
            </a:rPr>
            <a:t>بهترین روش تولید</a:t>
          </a:r>
          <a:endParaRPr lang="en-US" sz="1400" b="1" kern="1200" dirty="0">
            <a:solidFill>
              <a:srgbClr val="002060"/>
            </a:solidFill>
            <a:effectLst>
              <a:outerShdw blurRad="38100" dist="38100" dir="2700000" algn="tl">
                <a:srgbClr val="000000">
                  <a:alpha val="43137"/>
                </a:srgbClr>
              </a:outerShdw>
            </a:effectLst>
            <a:cs typeface="B Nazanin" panose="00000400000000000000" pitchFamily="2" charset="-78"/>
          </a:endParaRPr>
        </a:p>
      </dsp:txBody>
      <dsp:txXfrm rot="10800000">
        <a:off x="2454119" y="1092209"/>
        <a:ext cx="816576" cy="544384"/>
      </dsp:txXfrm>
    </dsp:sp>
    <dsp:sp modelId="{182F0344-D6E8-4562-917A-83243013AB1D}">
      <dsp:nvSpPr>
        <dsp:cNvPr id="0" name=""/>
        <dsp:cNvSpPr/>
      </dsp:nvSpPr>
      <dsp:spPr>
        <a:xfrm rot="10800000">
          <a:off x="1093158" y="1092209"/>
          <a:ext cx="1360960" cy="544384"/>
        </a:xfrm>
        <a:prstGeom prst="chevron">
          <a:avLst/>
        </a:prstGeom>
        <a:solidFill>
          <a:schemeClr val="tx1">
            <a:lumMod val="40000"/>
            <a:lumOff val="6000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669" tIns="37338" rIns="56007" bIns="37338" numCol="1" spcCol="1270" anchor="ctr" anchorCtr="0">
          <a:noAutofit/>
        </a:bodyPr>
        <a:lstStyle/>
        <a:p>
          <a:pPr marL="0" lvl="0" indent="0" algn="ctr" defTabSz="622300">
            <a:lnSpc>
              <a:spcPct val="90000"/>
            </a:lnSpc>
            <a:spcBef>
              <a:spcPct val="0"/>
            </a:spcBef>
            <a:spcAft>
              <a:spcPct val="35000"/>
            </a:spcAft>
            <a:buNone/>
          </a:pPr>
          <a:r>
            <a:rPr lang="fa-IR" sz="1400" b="1" kern="1200" dirty="0">
              <a:solidFill>
                <a:srgbClr val="002060"/>
              </a:solidFill>
              <a:cs typeface="B Nazanin" panose="00000400000000000000" pitchFamily="2" charset="-78"/>
            </a:rPr>
            <a:t>بررسی بازار</a:t>
          </a:r>
          <a:endParaRPr lang="en-US" sz="1400" b="1" kern="1200" dirty="0">
            <a:solidFill>
              <a:srgbClr val="002060"/>
            </a:solidFill>
            <a:cs typeface="B Nazanin" panose="00000400000000000000" pitchFamily="2" charset="-78"/>
          </a:endParaRPr>
        </a:p>
      </dsp:txBody>
      <dsp:txXfrm rot="10800000">
        <a:off x="1365350" y="1092209"/>
        <a:ext cx="816576" cy="544384"/>
      </dsp:txXfrm>
    </dsp:sp>
    <dsp:sp modelId="{170D9D3D-373F-4445-9632-F74784FB7EF1}">
      <dsp:nvSpPr>
        <dsp:cNvPr id="0" name=""/>
        <dsp:cNvSpPr/>
      </dsp:nvSpPr>
      <dsp:spPr>
        <a:xfrm rot="10800000">
          <a:off x="4390" y="1092209"/>
          <a:ext cx="1360960" cy="544384"/>
        </a:xfrm>
        <a:prstGeom prst="chevron">
          <a:avLst/>
        </a:prstGeom>
        <a:gradFill flip="none" rotWithShape="0">
          <a:gsLst>
            <a:gs pos="0">
              <a:srgbClr val="F2B900">
                <a:shade val="30000"/>
                <a:satMod val="115000"/>
              </a:srgbClr>
            </a:gs>
            <a:gs pos="50000">
              <a:srgbClr val="F2B900">
                <a:shade val="67500"/>
                <a:satMod val="115000"/>
              </a:srgbClr>
            </a:gs>
            <a:gs pos="100000">
              <a:srgbClr val="F2B900">
                <a:shade val="100000"/>
                <a:satMod val="115000"/>
              </a:srgbClr>
            </a:gs>
          </a:gsLst>
          <a:path path="circle">
            <a:fillToRect l="100000" t="100000"/>
          </a:path>
          <a:tileRect r="-100000" b="-100000"/>
        </a:gra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669" tIns="37338" rIns="56007" bIns="37338" numCol="1" spcCol="1270" anchor="ctr" anchorCtr="0">
          <a:noAutofit/>
        </a:bodyPr>
        <a:lstStyle/>
        <a:p>
          <a:pPr marL="0" lvl="0" indent="0" algn="ctr" defTabSz="622300">
            <a:lnSpc>
              <a:spcPct val="90000"/>
            </a:lnSpc>
            <a:spcBef>
              <a:spcPct val="0"/>
            </a:spcBef>
            <a:spcAft>
              <a:spcPct val="35000"/>
            </a:spcAft>
            <a:buNone/>
          </a:pPr>
          <a:r>
            <a:rPr lang="fa-IR" sz="1400" b="1" kern="1200">
              <a:solidFill>
                <a:srgbClr val="002060"/>
              </a:solidFill>
              <a:cs typeface="B Nazanin" panose="00000400000000000000" pitchFamily="2" charset="-78"/>
            </a:rPr>
            <a:t>محاسبات اقتصادی</a:t>
          </a:r>
          <a:endParaRPr lang="en-US" sz="1400" b="1" kern="1200" dirty="0">
            <a:solidFill>
              <a:srgbClr val="002060"/>
            </a:solidFill>
            <a:cs typeface="B Nazanin" panose="00000400000000000000" pitchFamily="2" charset="-78"/>
          </a:endParaRPr>
        </a:p>
      </dsp:txBody>
      <dsp:txXfrm rot="10800000">
        <a:off x="276582" y="1092209"/>
        <a:ext cx="816576" cy="544384"/>
      </dsp:txXfrm>
    </dsp:sp>
  </dsp:spTree>
</dsp:drawing>
</file>

<file path=ppt/diagrams/drawing4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8829A7-CB7F-45AF-95E0-2E8F40FB30E8}">
      <dsp:nvSpPr>
        <dsp:cNvPr id="0" name=""/>
        <dsp:cNvSpPr/>
      </dsp:nvSpPr>
      <dsp:spPr>
        <a:xfrm rot="10800000">
          <a:off x="7625770" y="1092209"/>
          <a:ext cx="1360960" cy="544384"/>
        </a:xfrm>
        <a:prstGeom prst="homePlate">
          <a:avLst/>
        </a:prstGeom>
        <a:solidFill>
          <a:schemeClr val="tx1">
            <a:lumMod val="40000"/>
            <a:lumOff val="6000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669" tIns="37338" rIns="74676" bIns="37338" numCol="1" spcCol="1270" anchor="ctr" anchorCtr="0">
          <a:noAutofit/>
        </a:bodyPr>
        <a:lstStyle/>
        <a:p>
          <a:pPr marL="0" lvl="0" indent="0" algn="ctr" defTabSz="622300">
            <a:lnSpc>
              <a:spcPct val="90000"/>
            </a:lnSpc>
            <a:spcBef>
              <a:spcPct val="0"/>
            </a:spcBef>
            <a:spcAft>
              <a:spcPct val="35000"/>
            </a:spcAft>
            <a:buNone/>
          </a:pPr>
          <a:r>
            <a:rPr lang="fa-IR" sz="1400" b="1" kern="1200">
              <a:solidFill>
                <a:srgbClr val="002060"/>
              </a:solidFill>
              <a:cs typeface="B Nazanin" panose="00000400000000000000" pitchFamily="2" charset="-78"/>
            </a:rPr>
            <a:t>مقدمه</a:t>
          </a:r>
          <a:endParaRPr lang="en-US" sz="1400" b="1" kern="1200" dirty="0">
            <a:solidFill>
              <a:srgbClr val="002060"/>
            </a:solidFill>
            <a:cs typeface="B Nazanin" panose="00000400000000000000" pitchFamily="2" charset="-78"/>
          </a:endParaRPr>
        </a:p>
      </dsp:txBody>
      <dsp:txXfrm rot="10800000">
        <a:off x="7761866" y="1092209"/>
        <a:ext cx="1224864" cy="544384"/>
      </dsp:txXfrm>
    </dsp:sp>
    <dsp:sp modelId="{2D487051-B733-49A1-B084-6F3D48AD60D0}">
      <dsp:nvSpPr>
        <dsp:cNvPr id="0" name=""/>
        <dsp:cNvSpPr/>
      </dsp:nvSpPr>
      <dsp:spPr>
        <a:xfrm rot="10800000">
          <a:off x="6537002" y="1092209"/>
          <a:ext cx="1360960" cy="544384"/>
        </a:xfrm>
        <a:prstGeom prst="chevron">
          <a:avLst/>
        </a:prstGeom>
        <a:solidFill>
          <a:schemeClr val="tx1">
            <a:lumMod val="40000"/>
            <a:lumOff val="6000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669" tIns="37338" rIns="56007" bIns="37338" numCol="1" spcCol="1270" anchor="ctr" anchorCtr="0">
          <a:noAutofit/>
        </a:bodyPr>
        <a:lstStyle/>
        <a:p>
          <a:pPr marL="0" lvl="0" indent="0" algn="ctr" defTabSz="622300">
            <a:lnSpc>
              <a:spcPct val="90000"/>
            </a:lnSpc>
            <a:spcBef>
              <a:spcPct val="0"/>
            </a:spcBef>
            <a:spcAft>
              <a:spcPct val="35000"/>
            </a:spcAft>
            <a:buNone/>
          </a:pPr>
          <a:r>
            <a:rPr lang="fa-IR" sz="1400" b="1" kern="1200">
              <a:solidFill>
                <a:srgbClr val="002060"/>
              </a:solidFill>
              <a:cs typeface="B Nazanin" panose="00000400000000000000" pitchFamily="2" charset="-78"/>
            </a:rPr>
            <a:t>خواص</a:t>
          </a:r>
          <a:endParaRPr lang="en-US" sz="1400" b="1" kern="1200" dirty="0">
            <a:solidFill>
              <a:srgbClr val="002060"/>
            </a:solidFill>
            <a:cs typeface="B Nazanin" panose="00000400000000000000" pitchFamily="2" charset="-78"/>
          </a:endParaRPr>
        </a:p>
      </dsp:txBody>
      <dsp:txXfrm rot="10800000">
        <a:off x="6809194" y="1092209"/>
        <a:ext cx="816576" cy="544384"/>
      </dsp:txXfrm>
    </dsp:sp>
    <dsp:sp modelId="{0D531496-288A-4A6E-A63D-C15773A9763B}">
      <dsp:nvSpPr>
        <dsp:cNvPr id="0" name=""/>
        <dsp:cNvSpPr/>
      </dsp:nvSpPr>
      <dsp:spPr>
        <a:xfrm rot="10800000">
          <a:off x="5448233" y="1092209"/>
          <a:ext cx="1360960" cy="544384"/>
        </a:xfrm>
        <a:prstGeom prst="chevron">
          <a:avLst/>
        </a:prstGeom>
        <a:solidFill>
          <a:schemeClr val="tx1">
            <a:lumMod val="40000"/>
            <a:lumOff val="6000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669" tIns="37338" rIns="56007" bIns="37338" numCol="1" spcCol="1270" anchor="ctr" anchorCtr="0">
          <a:noAutofit/>
        </a:bodyPr>
        <a:lstStyle/>
        <a:p>
          <a:pPr marL="0" lvl="0" indent="0" algn="ctr" defTabSz="622300">
            <a:lnSpc>
              <a:spcPct val="90000"/>
            </a:lnSpc>
            <a:spcBef>
              <a:spcPct val="0"/>
            </a:spcBef>
            <a:spcAft>
              <a:spcPct val="35000"/>
            </a:spcAft>
            <a:buNone/>
          </a:pPr>
          <a:r>
            <a:rPr lang="fa-IR" sz="1400" b="1" kern="1200">
              <a:solidFill>
                <a:srgbClr val="002060"/>
              </a:solidFill>
              <a:cs typeface="B Nazanin" panose="00000400000000000000" pitchFamily="2" charset="-78"/>
            </a:rPr>
            <a:t>تاریخچه</a:t>
          </a:r>
          <a:endParaRPr lang="en-US" sz="1400" b="1" kern="1200" dirty="0">
            <a:solidFill>
              <a:srgbClr val="002060"/>
            </a:solidFill>
            <a:cs typeface="B Nazanin" panose="00000400000000000000" pitchFamily="2" charset="-78"/>
          </a:endParaRPr>
        </a:p>
      </dsp:txBody>
      <dsp:txXfrm rot="10800000">
        <a:off x="5720425" y="1092209"/>
        <a:ext cx="816576" cy="544384"/>
      </dsp:txXfrm>
    </dsp:sp>
    <dsp:sp modelId="{51EE115F-531D-43A9-9ABF-F7D4196C1C2B}">
      <dsp:nvSpPr>
        <dsp:cNvPr id="0" name=""/>
        <dsp:cNvSpPr/>
      </dsp:nvSpPr>
      <dsp:spPr>
        <a:xfrm rot="10800000">
          <a:off x="4359464" y="1092209"/>
          <a:ext cx="1360960" cy="544384"/>
        </a:xfrm>
        <a:prstGeom prst="chevron">
          <a:avLst/>
        </a:prstGeom>
        <a:solidFill>
          <a:schemeClr val="tx1">
            <a:lumMod val="40000"/>
            <a:lumOff val="6000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669" tIns="37338" rIns="56007" bIns="37338" numCol="1" spcCol="1270" anchor="ctr" anchorCtr="0">
          <a:noAutofit/>
        </a:bodyPr>
        <a:lstStyle/>
        <a:p>
          <a:pPr marL="0" lvl="0" indent="0" algn="ctr" defTabSz="622300">
            <a:lnSpc>
              <a:spcPct val="90000"/>
            </a:lnSpc>
            <a:spcBef>
              <a:spcPct val="0"/>
            </a:spcBef>
            <a:spcAft>
              <a:spcPct val="35000"/>
            </a:spcAft>
            <a:buNone/>
          </a:pPr>
          <a:r>
            <a:rPr lang="fa-IR" sz="1400" b="1" kern="1200">
              <a:solidFill>
                <a:srgbClr val="002060"/>
              </a:solidFill>
              <a:cs typeface="B Nazanin" panose="00000400000000000000" pitchFamily="2" charset="-78"/>
            </a:rPr>
            <a:t>کاربرد</a:t>
          </a:r>
          <a:endParaRPr lang="en-US" sz="1400" b="1" kern="1200" dirty="0">
            <a:solidFill>
              <a:srgbClr val="002060"/>
            </a:solidFill>
            <a:cs typeface="B Nazanin" panose="00000400000000000000" pitchFamily="2" charset="-78"/>
          </a:endParaRPr>
        </a:p>
      </dsp:txBody>
      <dsp:txXfrm rot="10800000">
        <a:off x="4631656" y="1092209"/>
        <a:ext cx="816576" cy="544384"/>
      </dsp:txXfrm>
    </dsp:sp>
    <dsp:sp modelId="{04F108E5-E860-41BB-9B75-7EE70E2A5B7A}">
      <dsp:nvSpPr>
        <dsp:cNvPr id="0" name=""/>
        <dsp:cNvSpPr/>
      </dsp:nvSpPr>
      <dsp:spPr>
        <a:xfrm rot="10800000">
          <a:off x="3270696" y="1092209"/>
          <a:ext cx="1360960" cy="544384"/>
        </a:xfrm>
        <a:prstGeom prst="chevron">
          <a:avLst/>
        </a:prstGeom>
        <a:solidFill>
          <a:schemeClr val="tx1">
            <a:lumMod val="40000"/>
            <a:lumOff val="60000"/>
          </a:schemeClr>
        </a:solidFill>
        <a:ln w="9525" cap="flat" cmpd="sng" algn="ctr">
          <a:solidFill>
            <a:schemeClr val="dk1">
              <a:shade val="95000"/>
              <a:satMod val="105000"/>
            </a:schemeClr>
          </a:solidFill>
          <a:prstDash val="solid"/>
        </a:ln>
        <a:effectLst>
          <a:outerShdw blurRad="40000" dist="23000" dir="5400000" rotWithShape="0">
            <a:srgbClr val="000000">
              <a:alpha val="35000"/>
            </a:srgbClr>
          </a:outerShdw>
        </a:effectLst>
      </dsp:spPr>
      <dsp:style>
        <a:lnRef idx="1">
          <a:schemeClr val="dk1"/>
        </a:lnRef>
        <a:fillRef idx="3">
          <a:schemeClr val="dk1"/>
        </a:fillRef>
        <a:effectRef idx="2">
          <a:schemeClr val="dk1"/>
        </a:effectRef>
        <a:fontRef idx="minor">
          <a:schemeClr val="lt1"/>
        </a:fontRef>
      </dsp:style>
      <dsp:txBody>
        <a:bodyPr spcFirstLastPara="0" vert="horz" wrap="square" lIns="18669" tIns="37338" rIns="56007" bIns="37338" numCol="1" spcCol="1270" anchor="ctr" anchorCtr="0">
          <a:noAutofit/>
        </a:bodyPr>
        <a:lstStyle/>
        <a:p>
          <a:pPr marL="0" lvl="0" indent="0" algn="ctr" defTabSz="622300">
            <a:lnSpc>
              <a:spcPct val="90000"/>
            </a:lnSpc>
            <a:spcBef>
              <a:spcPct val="0"/>
            </a:spcBef>
            <a:spcAft>
              <a:spcPct val="35000"/>
            </a:spcAft>
            <a:buNone/>
          </a:pPr>
          <a:r>
            <a:rPr lang="fa-IR" sz="1400" b="1" kern="1200">
              <a:solidFill>
                <a:srgbClr val="002060"/>
              </a:solidFill>
              <a:cs typeface="B Nazanin" panose="00000400000000000000" pitchFamily="2" charset="-78"/>
            </a:rPr>
            <a:t>روش های تولید</a:t>
          </a:r>
          <a:endParaRPr lang="en-US" sz="1400" b="1" kern="1200" dirty="0">
            <a:solidFill>
              <a:srgbClr val="002060"/>
            </a:solidFill>
            <a:cs typeface="B Nazanin" panose="00000400000000000000" pitchFamily="2" charset="-78"/>
          </a:endParaRPr>
        </a:p>
      </dsp:txBody>
      <dsp:txXfrm rot="10800000">
        <a:off x="3542888" y="1092209"/>
        <a:ext cx="816576" cy="544384"/>
      </dsp:txXfrm>
    </dsp:sp>
    <dsp:sp modelId="{C746960E-B78D-445A-8641-351C6C526219}">
      <dsp:nvSpPr>
        <dsp:cNvPr id="0" name=""/>
        <dsp:cNvSpPr/>
      </dsp:nvSpPr>
      <dsp:spPr>
        <a:xfrm rot="10800000">
          <a:off x="2181927" y="1092209"/>
          <a:ext cx="1360960" cy="544384"/>
        </a:xfrm>
        <a:prstGeom prst="chevron">
          <a:avLst/>
        </a:prstGeom>
        <a:solidFill>
          <a:schemeClr val="tx1">
            <a:lumMod val="40000"/>
            <a:lumOff val="6000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669" tIns="37338" rIns="56007" bIns="37338" numCol="1" spcCol="1270" anchor="ctr" anchorCtr="0">
          <a:noAutofit/>
        </a:bodyPr>
        <a:lstStyle/>
        <a:p>
          <a:pPr marL="0" lvl="0" indent="0" algn="ctr" defTabSz="622300">
            <a:lnSpc>
              <a:spcPct val="90000"/>
            </a:lnSpc>
            <a:spcBef>
              <a:spcPct val="0"/>
            </a:spcBef>
            <a:spcAft>
              <a:spcPct val="35000"/>
            </a:spcAft>
            <a:buNone/>
          </a:pPr>
          <a:r>
            <a:rPr lang="fa-IR" sz="1400" b="1" kern="1200">
              <a:solidFill>
                <a:srgbClr val="002060"/>
              </a:solidFill>
              <a:effectLst>
                <a:outerShdw blurRad="38100" dist="38100" dir="2700000" algn="tl">
                  <a:srgbClr val="000000">
                    <a:alpha val="43137"/>
                  </a:srgbClr>
                </a:outerShdw>
              </a:effectLst>
              <a:cs typeface="B Nazanin" panose="00000400000000000000" pitchFamily="2" charset="-78"/>
            </a:rPr>
            <a:t>بهترین روش تولید</a:t>
          </a:r>
          <a:endParaRPr lang="en-US" sz="1400" b="1" kern="1200" dirty="0">
            <a:solidFill>
              <a:srgbClr val="002060"/>
            </a:solidFill>
            <a:effectLst>
              <a:outerShdw blurRad="38100" dist="38100" dir="2700000" algn="tl">
                <a:srgbClr val="000000">
                  <a:alpha val="43137"/>
                </a:srgbClr>
              </a:outerShdw>
            </a:effectLst>
            <a:cs typeface="B Nazanin" panose="00000400000000000000" pitchFamily="2" charset="-78"/>
          </a:endParaRPr>
        </a:p>
      </dsp:txBody>
      <dsp:txXfrm rot="10800000">
        <a:off x="2454119" y="1092209"/>
        <a:ext cx="816576" cy="544384"/>
      </dsp:txXfrm>
    </dsp:sp>
    <dsp:sp modelId="{182F0344-D6E8-4562-917A-83243013AB1D}">
      <dsp:nvSpPr>
        <dsp:cNvPr id="0" name=""/>
        <dsp:cNvSpPr/>
      </dsp:nvSpPr>
      <dsp:spPr>
        <a:xfrm rot="10800000">
          <a:off x="1093158" y="1092209"/>
          <a:ext cx="1360960" cy="544384"/>
        </a:xfrm>
        <a:prstGeom prst="chevron">
          <a:avLst/>
        </a:prstGeom>
        <a:solidFill>
          <a:schemeClr val="tx1">
            <a:lumMod val="40000"/>
            <a:lumOff val="6000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669" tIns="37338" rIns="56007" bIns="37338" numCol="1" spcCol="1270" anchor="ctr" anchorCtr="0">
          <a:noAutofit/>
        </a:bodyPr>
        <a:lstStyle/>
        <a:p>
          <a:pPr marL="0" lvl="0" indent="0" algn="ctr" defTabSz="622300">
            <a:lnSpc>
              <a:spcPct val="90000"/>
            </a:lnSpc>
            <a:spcBef>
              <a:spcPct val="0"/>
            </a:spcBef>
            <a:spcAft>
              <a:spcPct val="35000"/>
            </a:spcAft>
            <a:buNone/>
          </a:pPr>
          <a:r>
            <a:rPr lang="fa-IR" sz="1400" b="1" kern="1200" dirty="0">
              <a:solidFill>
                <a:srgbClr val="002060"/>
              </a:solidFill>
              <a:cs typeface="B Nazanin" panose="00000400000000000000" pitchFamily="2" charset="-78"/>
            </a:rPr>
            <a:t>بررسی بازار</a:t>
          </a:r>
          <a:endParaRPr lang="en-US" sz="1400" b="1" kern="1200" dirty="0">
            <a:solidFill>
              <a:srgbClr val="002060"/>
            </a:solidFill>
            <a:cs typeface="B Nazanin" panose="00000400000000000000" pitchFamily="2" charset="-78"/>
          </a:endParaRPr>
        </a:p>
      </dsp:txBody>
      <dsp:txXfrm rot="10800000">
        <a:off x="1365350" y="1092209"/>
        <a:ext cx="816576" cy="544384"/>
      </dsp:txXfrm>
    </dsp:sp>
    <dsp:sp modelId="{170D9D3D-373F-4445-9632-F74784FB7EF1}">
      <dsp:nvSpPr>
        <dsp:cNvPr id="0" name=""/>
        <dsp:cNvSpPr/>
      </dsp:nvSpPr>
      <dsp:spPr>
        <a:xfrm rot="10800000">
          <a:off x="4390" y="1092209"/>
          <a:ext cx="1360960" cy="544384"/>
        </a:xfrm>
        <a:prstGeom prst="chevron">
          <a:avLst/>
        </a:prstGeom>
        <a:gradFill flip="none" rotWithShape="0">
          <a:gsLst>
            <a:gs pos="0">
              <a:srgbClr val="F2B900">
                <a:shade val="30000"/>
                <a:satMod val="115000"/>
              </a:srgbClr>
            </a:gs>
            <a:gs pos="50000">
              <a:srgbClr val="F2B900">
                <a:shade val="67500"/>
                <a:satMod val="115000"/>
              </a:srgbClr>
            </a:gs>
            <a:gs pos="100000">
              <a:srgbClr val="F2B900">
                <a:shade val="100000"/>
                <a:satMod val="115000"/>
              </a:srgbClr>
            </a:gs>
          </a:gsLst>
          <a:path path="circle">
            <a:fillToRect l="100000" t="100000"/>
          </a:path>
          <a:tileRect r="-100000" b="-100000"/>
        </a:gra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669" tIns="37338" rIns="56007" bIns="37338" numCol="1" spcCol="1270" anchor="ctr" anchorCtr="0">
          <a:noAutofit/>
        </a:bodyPr>
        <a:lstStyle/>
        <a:p>
          <a:pPr marL="0" lvl="0" indent="0" algn="ctr" defTabSz="622300">
            <a:lnSpc>
              <a:spcPct val="90000"/>
            </a:lnSpc>
            <a:spcBef>
              <a:spcPct val="0"/>
            </a:spcBef>
            <a:spcAft>
              <a:spcPct val="35000"/>
            </a:spcAft>
            <a:buNone/>
          </a:pPr>
          <a:r>
            <a:rPr lang="fa-IR" sz="1400" b="1" kern="1200">
              <a:solidFill>
                <a:srgbClr val="002060"/>
              </a:solidFill>
              <a:cs typeface="B Nazanin" panose="00000400000000000000" pitchFamily="2" charset="-78"/>
            </a:rPr>
            <a:t>محاسبات اقتصادی</a:t>
          </a:r>
          <a:endParaRPr lang="en-US" sz="1400" b="1" kern="1200" dirty="0">
            <a:solidFill>
              <a:srgbClr val="002060"/>
            </a:solidFill>
            <a:cs typeface="B Nazanin" panose="00000400000000000000" pitchFamily="2" charset="-78"/>
          </a:endParaRPr>
        </a:p>
      </dsp:txBody>
      <dsp:txXfrm rot="10800000">
        <a:off x="276582" y="1092209"/>
        <a:ext cx="816576" cy="544384"/>
      </dsp:txXfrm>
    </dsp:sp>
  </dsp:spTree>
</dsp:drawing>
</file>

<file path=ppt/diagrams/drawing4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8829A7-CB7F-45AF-95E0-2E8F40FB30E8}">
      <dsp:nvSpPr>
        <dsp:cNvPr id="0" name=""/>
        <dsp:cNvSpPr/>
      </dsp:nvSpPr>
      <dsp:spPr>
        <a:xfrm rot="10800000">
          <a:off x="7625770" y="1092209"/>
          <a:ext cx="1360960" cy="544384"/>
        </a:xfrm>
        <a:prstGeom prst="homePlate">
          <a:avLst/>
        </a:prstGeom>
        <a:solidFill>
          <a:schemeClr val="tx1">
            <a:lumMod val="40000"/>
            <a:lumOff val="6000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669" tIns="37338" rIns="74676" bIns="37338" numCol="1" spcCol="1270" anchor="ctr" anchorCtr="0">
          <a:noAutofit/>
        </a:bodyPr>
        <a:lstStyle/>
        <a:p>
          <a:pPr marL="0" lvl="0" indent="0" algn="ctr" defTabSz="622300">
            <a:lnSpc>
              <a:spcPct val="90000"/>
            </a:lnSpc>
            <a:spcBef>
              <a:spcPct val="0"/>
            </a:spcBef>
            <a:spcAft>
              <a:spcPct val="35000"/>
            </a:spcAft>
            <a:buNone/>
          </a:pPr>
          <a:r>
            <a:rPr lang="fa-IR" sz="1400" b="1" kern="1200">
              <a:solidFill>
                <a:srgbClr val="002060"/>
              </a:solidFill>
              <a:cs typeface="B Nazanin" panose="00000400000000000000" pitchFamily="2" charset="-78"/>
            </a:rPr>
            <a:t>مقدمه</a:t>
          </a:r>
          <a:endParaRPr lang="en-US" sz="1400" b="1" kern="1200" dirty="0">
            <a:solidFill>
              <a:srgbClr val="002060"/>
            </a:solidFill>
            <a:cs typeface="B Nazanin" panose="00000400000000000000" pitchFamily="2" charset="-78"/>
          </a:endParaRPr>
        </a:p>
      </dsp:txBody>
      <dsp:txXfrm rot="10800000">
        <a:off x="7761866" y="1092209"/>
        <a:ext cx="1224864" cy="544384"/>
      </dsp:txXfrm>
    </dsp:sp>
    <dsp:sp modelId="{2D487051-B733-49A1-B084-6F3D48AD60D0}">
      <dsp:nvSpPr>
        <dsp:cNvPr id="0" name=""/>
        <dsp:cNvSpPr/>
      </dsp:nvSpPr>
      <dsp:spPr>
        <a:xfrm rot="10800000">
          <a:off x="6537002" y="1092209"/>
          <a:ext cx="1360960" cy="544384"/>
        </a:xfrm>
        <a:prstGeom prst="chevron">
          <a:avLst/>
        </a:prstGeom>
        <a:solidFill>
          <a:schemeClr val="tx1">
            <a:lumMod val="40000"/>
            <a:lumOff val="6000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669" tIns="37338" rIns="56007" bIns="37338" numCol="1" spcCol="1270" anchor="ctr" anchorCtr="0">
          <a:noAutofit/>
        </a:bodyPr>
        <a:lstStyle/>
        <a:p>
          <a:pPr marL="0" lvl="0" indent="0" algn="ctr" defTabSz="622300">
            <a:lnSpc>
              <a:spcPct val="90000"/>
            </a:lnSpc>
            <a:spcBef>
              <a:spcPct val="0"/>
            </a:spcBef>
            <a:spcAft>
              <a:spcPct val="35000"/>
            </a:spcAft>
            <a:buNone/>
          </a:pPr>
          <a:r>
            <a:rPr lang="fa-IR" sz="1400" b="1" kern="1200">
              <a:solidFill>
                <a:srgbClr val="002060"/>
              </a:solidFill>
              <a:cs typeface="B Nazanin" panose="00000400000000000000" pitchFamily="2" charset="-78"/>
            </a:rPr>
            <a:t>خواص</a:t>
          </a:r>
          <a:endParaRPr lang="en-US" sz="1400" b="1" kern="1200" dirty="0">
            <a:solidFill>
              <a:srgbClr val="002060"/>
            </a:solidFill>
            <a:cs typeface="B Nazanin" panose="00000400000000000000" pitchFamily="2" charset="-78"/>
          </a:endParaRPr>
        </a:p>
      </dsp:txBody>
      <dsp:txXfrm rot="10800000">
        <a:off x="6809194" y="1092209"/>
        <a:ext cx="816576" cy="544384"/>
      </dsp:txXfrm>
    </dsp:sp>
    <dsp:sp modelId="{0D531496-288A-4A6E-A63D-C15773A9763B}">
      <dsp:nvSpPr>
        <dsp:cNvPr id="0" name=""/>
        <dsp:cNvSpPr/>
      </dsp:nvSpPr>
      <dsp:spPr>
        <a:xfrm rot="10800000">
          <a:off x="5448233" y="1092209"/>
          <a:ext cx="1360960" cy="544384"/>
        </a:xfrm>
        <a:prstGeom prst="chevron">
          <a:avLst/>
        </a:prstGeom>
        <a:solidFill>
          <a:schemeClr val="tx1">
            <a:lumMod val="40000"/>
            <a:lumOff val="6000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669" tIns="37338" rIns="56007" bIns="37338" numCol="1" spcCol="1270" anchor="ctr" anchorCtr="0">
          <a:noAutofit/>
        </a:bodyPr>
        <a:lstStyle/>
        <a:p>
          <a:pPr marL="0" lvl="0" indent="0" algn="ctr" defTabSz="622300">
            <a:lnSpc>
              <a:spcPct val="90000"/>
            </a:lnSpc>
            <a:spcBef>
              <a:spcPct val="0"/>
            </a:spcBef>
            <a:spcAft>
              <a:spcPct val="35000"/>
            </a:spcAft>
            <a:buNone/>
          </a:pPr>
          <a:r>
            <a:rPr lang="fa-IR" sz="1400" b="1" kern="1200">
              <a:solidFill>
                <a:srgbClr val="002060"/>
              </a:solidFill>
              <a:cs typeface="B Nazanin" panose="00000400000000000000" pitchFamily="2" charset="-78"/>
            </a:rPr>
            <a:t>تاریخچه</a:t>
          </a:r>
          <a:endParaRPr lang="en-US" sz="1400" b="1" kern="1200" dirty="0">
            <a:solidFill>
              <a:srgbClr val="002060"/>
            </a:solidFill>
            <a:cs typeface="B Nazanin" panose="00000400000000000000" pitchFamily="2" charset="-78"/>
          </a:endParaRPr>
        </a:p>
      </dsp:txBody>
      <dsp:txXfrm rot="10800000">
        <a:off x="5720425" y="1092209"/>
        <a:ext cx="816576" cy="544384"/>
      </dsp:txXfrm>
    </dsp:sp>
    <dsp:sp modelId="{51EE115F-531D-43A9-9ABF-F7D4196C1C2B}">
      <dsp:nvSpPr>
        <dsp:cNvPr id="0" name=""/>
        <dsp:cNvSpPr/>
      </dsp:nvSpPr>
      <dsp:spPr>
        <a:xfrm rot="10800000">
          <a:off x="4359464" y="1092209"/>
          <a:ext cx="1360960" cy="544384"/>
        </a:xfrm>
        <a:prstGeom prst="chevron">
          <a:avLst/>
        </a:prstGeom>
        <a:solidFill>
          <a:schemeClr val="tx1">
            <a:lumMod val="40000"/>
            <a:lumOff val="6000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669" tIns="37338" rIns="56007" bIns="37338" numCol="1" spcCol="1270" anchor="ctr" anchorCtr="0">
          <a:noAutofit/>
        </a:bodyPr>
        <a:lstStyle/>
        <a:p>
          <a:pPr marL="0" lvl="0" indent="0" algn="ctr" defTabSz="622300">
            <a:lnSpc>
              <a:spcPct val="90000"/>
            </a:lnSpc>
            <a:spcBef>
              <a:spcPct val="0"/>
            </a:spcBef>
            <a:spcAft>
              <a:spcPct val="35000"/>
            </a:spcAft>
            <a:buNone/>
          </a:pPr>
          <a:r>
            <a:rPr lang="fa-IR" sz="1400" b="1" kern="1200">
              <a:solidFill>
                <a:srgbClr val="002060"/>
              </a:solidFill>
              <a:cs typeface="B Nazanin" panose="00000400000000000000" pitchFamily="2" charset="-78"/>
            </a:rPr>
            <a:t>کاربرد</a:t>
          </a:r>
          <a:endParaRPr lang="en-US" sz="1400" b="1" kern="1200" dirty="0">
            <a:solidFill>
              <a:srgbClr val="002060"/>
            </a:solidFill>
            <a:cs typeface="B Nazanin" panose="00000400000000000000" pitchFamily="2" charset="-78"/>
          </a:endParaRPr>
        </a:p>
      </dsp:txBody>
      <dsp:txXfrm rot="10800000">
        <a:off x="4631656" y="1092209"/>
        <a:ext cx="816576" cy="544384"/>
      </dsp:txXfrm>
    </dsp:sp>
    <dsp:sp modelId="{04F108E5-E860-41BB-9B75-7EE70E2A5B7A}">
      <dsp:nvSpPr>
        <dsp:cNvPr id="0" name=""/>
        <dsp:cNvSpPr/>
      </dsp:nvSpPr>
      <dsp:spPr>
        <a:xfrm rot="10800000">
          <a:off x="3270696" y="1092209"/>
          <a:ext cx="1360960" cy="544384"/>
        </a:xfrm>
        <a:prstGeom prst="chevron">
          <a:avLst/>
        </a:prstGeom>
        <a:solidFill>
          <a:schemeClr val="tx1">
            <a:lumMod val="40000"/>
            <a:lumOff val="60000"/>
          </a:schemeClr>
        </a:solidFill>
        <a:ln w="9525" cap="flat" cmpd="sng" algn="ctr">
          <a:solidFill>
            <a:schemeClr val="dk1">
              <a:shade val="95000"/>
              <a:satMod val="105000"/>
            </a:schemeClr>
          </a:solidFill>
          <a:prstDash val="solid"/>
        </a:ln>
        <a:effectLst>
          <a:outerShdw blurRad="40000" dist="23000" dir="5400000" rotWithShape="0">
            <a:srgbClr val="000000">
              <a:alpha val="35000"/>
            </a:srgbClr>
          </a:outerShdw>
        </a:effectLst>
      </dsp:spPr>
      <dsp:style>
        <a:lnRef idx="1">
          <a:schemeClr val="dk1"/>
        </a:lnRef>
        <a:fillRef idx="3">
          <a:schemeClr val="dk1"/>
        </a:fillRef>
        <a:effectRef idx="2">
          <a:schemeClr val="dk1"/>
        </a:effectRef>
        <a:fontRef idx="minor">
          <a:schemeClr val="lt1"/>
        </a:fontRef>
      </dsp:style>
      <dsp:txBody>
        <a:bodyPr spcFirstLastPara="0" vert="horz" wrap="square" lIns="18669" tIns="37338" rIns="56007" bIns="37338" numCol="1" spcCol="1270" anchor="ctr" anchorCtr="0">
          <a:noAutofit/>
        </a:bodyPr>
        <a:lstStyle/>
        <a:p>
          <a:pPr marL="0" lvl="0" indent="0" algn="ctr" defTabSz="622300">
            <a:lnSpc>
              <a:spcPct val="90000"/>
            </a:lnSpc>
            <a:spcBef>
              <a:spcPct val="0"/>
            </a:spcBef>
            <a:spcAft>
              <a:spcPct val="35000"/>
            </a:spcAft>
            <a:buNone/>
          </a:pPr>
          <a:r>
            <a:rPr lang="fa-IR" sz="1400" b="1" kern="1200">
              <a:solidFill>
                <a:srgbClr val="002060"/>
              </a:solidFill>
              <a:cs typeface="B Nazanin" panose="00000400000000000000" pitchFamily="2" charset="-78"/>
            </a:rPr>
            <a:t>روش های تولید</a:t>
          </a:r>
          <a:endParaRPr lang="en-US" sz="1400" b="1" kern="1200" dirty="0">
            <a:solidFill>
              <a:srgbClr val="002060"/>
            </a:solidFill>
            <a:cs typeface="B Nazanin" panose="00000400000000000000" pitchFamily="2" charset="-78"/>
          </a:endParaRPr>
        </a:p>
      </dsp:txBody>
      <dsp:txXfrm rot="10800000">
        <a:off x="3542888" y="1092209"/>
        <a:ext cx="816576" cy="544384"/>
      </dsp:txXfrm>
    </dsp:sp>
    <dsp:sp modelId="{C746960E-B78D-445A-8641-351C6C526219}">
      <dsp:nvSpPr>
        <dsp:cNvPr id="0" name=""/>
        <dsp:cNvSpPr/>
      </dsp:nvSpPr>
      <dsp:spPr>
        <a:xfrm rot="10800000">
          <a:off x="2181927" y="1092209"/>
          <a:ext cx="1360960" cy="544384"/>
        </a:xfrm>
        <a:prstGeom prst="chevron">
          <a:avLst/>
        </a:prstGeom>
        <a:solidFill>
          <a:schemeClr val="tx1">
            <a:lumMod val="40000"/>
            <a:lumOff val="6000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669" tIns="37338" rIns="56007" bIns="37338" numCol="1" spcCol="1270" anchor="ctr" anchorCtr="0">
          <a:noAutofit/>
        </a:bodyPr>
        <a:lstStyle/>
        <a:p>
          <a:pPr marL="0" lvl="0" indent="0" algn="ctr" defTabSz="622300">
            <a:lnSpc>
              <a:spcPct val="90000"/>
            </a:lnSpc>
            <a:spcBef>
              <a:spcPct val="0"/>
            </a:spcBef>
            <a:spcAft>
              <a:spcPct val="35000"/>
            </a:spcAft>
            <a:buNone/>
          </a:pPr>
          <a:r>
            <a:rPr lang="fa-IR" sz="1400" b="1" kern="1200">
              <a:solidFill>
                <a:srgbClr val="002060"/>
              </a:solidFill>
              <a:effectLst>
                <a:outerShdw blurRad="38100" dist="38100" dir="2700000" algn="tl">
                  <a:srgbClr val="000000">
                    <a:alpha val="43137"/>
                  </a:srgbClr>
                </a:outerShdw>
              </a:effectLst>
              <a:cs typeface="B Nazanin" panose="00000400000000000000" pitchFamily="2" charset="-78"/>
            </a:rPr>
            <a:t>بهترین روش تولید</a:t>
          </a:r>
          <a:endParaRPr lang="en-US" sz="1400" b="1" kern="1200" dirty="0">
            <a:solidFill>
              <a:srgbClr val="002060"/>
            </a:solidFill>
            <a:effectLst>
              <a:outerShdw blurRad="38100" dist="38100" dir="2700000" algn="tl">
                <a:srgbClr val="000000">
                  <a:alpha val="43137"/>
                </a:srgbClr>
              </a:outerShdw>
            </a:effectLst>
            <a:cs typeface="B Nazanin" panose="00000400000000000000" pitchFamily="2" charset="-78"/>
          </a:endParaRPr>
        </a:p>
      </dsp:txBody>
      <dsp:txXfrm rot="10800000">
        <a:off x="2454119" y="1092209"/>
        <a:ext cx="816576" cy="544384"/>
      </dsp:txXfrm>
    </dsp:sp>
    <dsp:sp modelId="{182F0344-D6E8-4562-917A-83243013AB1D}">
      <dsp:nvSpPr>
        <dsp:cNvPr id="0" name=""/>
        <dsp:cNvSpPr/>
      </dsp:nvSpPr>
      <dsp:spPr>
        <a:xfrm rot="10800000">
          <a:off x="1093158" y="1092209"/>
          <a:ext cx="1360960" cy="544384"/>
        </a:xfrm>
        <a:prstGeom prst="chevron">
          <a:avLst/>
        </a:prstGeom>
        <a:solidFill>
          <a:schemeClr val="tx1">
            <a:lumMod val="40000"/>
            <a:lumOff val="6000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669" tIns="37338" rIns="56007" bIns="37338" numCol="1" spcCol="1270" anchor="ctr" anchorCtr="0">
          <a:noAutofit/>
        </a:bodyPr>
        <a:lstStyle/>
        <a:p>
          <a:pPr marL="0" lvl="0" indent="0" algn="ctr" defTabSz="622300">
            <a:lnSpc>
              <a:spcPct val="90000"/>
            </a:lnSpc>
            <a:spcBef>
              <a:spcPct val="0"/>
            </a:spcBef>
            <a:spcAft>
              <a:spcPct val="35000"/>
            </a:spcAft>
            <a:buNone/>
          </a:pPr>
          <a:r>
            <a:rPr lang="fa-IR" sz="1400" b="1" kern="1200" dirty="0">
              <a:solidFill>
                <a:srgbClr val="002060"/>
              </a:solidFill>
              <a:cs typeface="B Nazanin" panose="00000400000000000000" pitchFamily="2" charset="-78"/>
            </a:rPr>
            <a:t>بررسی بازار</a:t>
          </a:r>
          <a:endParaRPr lang="en-US" sz="1400" b="1" kern="1200" dirty="0">
            <a:solidFill>
              <a:srgbClr val="002060"/>
            </a:solidFill>
            <a:cs typeface="B Nazanin" panose="00000400000000000000" pitchFamily="2" charset="-78"/>
          </a:endParaRPr>
        </a:p>
      </dsp:txBody>
      <dsp:txXfrm rot="10800000">
        <a:off x="1365350" y="1092209"/>
        <a:ext cx="816576" cy="544384"/>
      </dsp:txXfrm>
    </dsp:sp>
    <dsp:sp modelId="{170D9D3D-373F-4445-9632-F74784FB7EF1}">
      <dsp:nvSpPr>
        <dsp:cNvPr id="0" name=""/>
        <dsp:cNvSpPr/>
      </dsp:nvSpPr>
      <dsp:spPr>
        <a:xfrm rot="10800000">
          <a:off x="4390" y="1092209"/>
          <a:ext cx="1360960" cy="544384"/>
        </a:xfrm>
        <a:prstGeom prst="chevron">
          <a:avLst/>
        </a:prstGeom>
        <a:gradFill flip="none" rotWithShape="0">
          <a:gsLst>
            <a:gs pos="0">
              <a:srgbClr val="F2B900">
                <a:shade val="30000"/>
                <a:satMod val="115000"/>
              </a:srgbClr>
            </a:gs>
            <a:gs pos="50000">
              <a:srgbClr val="F2B900">
                <a:shade val="67500"/>
                <a:satMod val="115000"/>
              </a:srgbClr>
            </a:gs>
            <a:gs pos="100000">
              <a:srgbClr val="F2B900">
                <a:shade val="100000"/>
                <a:satMod val="115000"/>
              </a:srgbClr>
            </a:gs>
          </a:gsLst>
          <a:path path="circle">
            <a:fillToRect l="100000" t="100000"/>
          </a:path>
          <a:tileRect r="-100000" b="-100000"/>
        </a:gra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669" tIns="37338" rIns="56007" bIns="37338" numCol="1" spcCol="1270" anchor="ctr" anchorCtr="0">
          <a:noAutofit/>
        </a:bodyPr>
        <a:lstStyle/>
        <a:p>
          <a:pPr marL="0" lvl="0" indent="0" algn="ctr" defTabSz="622300">
            <a:lnSpc>
              <a:spcPct val="90000"/>
            </a:lnSpc>
            <a:spcBef>
              <a:spcPct val="0"/>
            </a:spcBef>
            <a:spcAft>
              <a:spcPct val="35000"/>
            </a:spcAft>
            <a:buNone/>
          </a:pPr>
          <a:r>
            <a:rPr lang="fa-IR" sz="1400" b="1" kern="1200">
              <a:solidFill>
                <a:srgbClr val="002060"/>
              </a:solidFill>
              <a:cs typeface="B Nazanin" panose="00000400000000000000" pitchFamily="2" charset="-78"/>
            </a:rPr>
            <a:t>محاسبات اقتصادی</a:t>
          </a:r>
          <a:endParaRPr lang="en-US" sz="1400" b="1" kern="1200" dirty="0">
            <a:solidFill>
              <a:srgbClr val="002060"/>
            </a:solidFill>
            <a:cs typeface="B Nazanin" panose="00000400000000000000" pitchFamily="2" charset="-78"/>
          </a:endParaRPr>
        </a:p>
      </dsp:txBody>
      <dsp:txXfrm rot="10800000">
        <a:off x="276582" y="1092209"/>
        <a:ext cx="816576" cy="54438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8829A7-CB7F-45AF-95E0-2E8F40FB30E8}">
      <dsp:nvSpPr>
        <dsp:cNvPr id="0" name=""/>
        <dsp:cNvSpPr/>
      </dsp:nvSpPr>
      <dsp:spPr>
        <a:xfrm rot="10800000">
          <a:off x="7618010" y="1102429"/>
          <a:ext cx="1359575" cy="543830"/>
        </a:xfrm>
        <a:prstGeom prst="homePlate">
          <a:avLst/>
        </a:prstGeom>
        <a:solidFill>
          <a:schemeClr val="tx1">
            <a:lumMod val="40000"/>
            <a:lumOff val="6000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669" tIns="37338" rIns="74676" bIns="37338" numCol="1" spcCol="1270" anchor="ctr" anchorCtr="0">
          <a:noAutofit/>
        </a:bodyPr>
        <a:lstStyle/>
        <a:p>
          <a:pPr marL="0" lvl="0" indent="0" algn="ctr" defTabSz="622300">
            <a:lnSpc>
              <a:spcPct val="90000"/>
            </a:lnSpc>
            <a:spcBef>
              <a:spcPct val="0"/>
            </a:spcBef>
            <a:spcAft>
              <a:spcPct val="35000"/>
            </a:spcAft>
            <a:buNone/>
          </a:pPr>
          <a:r>
            <a:rPr lang="fa-IR" sz="1400" b="1" kern="1200" dirty="0">
              <a:solidFill>
                <a:srgbClr val="002060"/>
              </a:solidFill>
              <a:cs typeface="B Nazanin" panose="00000400000000000000" pitchFamily="2" charset="-78"/>
            </a:rPr>
            <a:t>مقدمه</a:t>
          </a:r>
          <a:endParaRPr lang="en-US" sz="1400" b="1" kern="1200" dirty="0">
            <a:solidFill>
              <a:srgbClr val="002060"/>
            </a:solidFill>
            <a:cs typeface="B Nazanin" panose="00000400000000000000" pitchFamily="2" charset="-78"/>
          </a:endParaRPr>
        </a:p>
      </dsp:txBody>
      <dsp:txXfrm rot="10800000">
        <a:off x="7753967" y="1102429"/>
        <a:ext cx="1223618" cy="543830"/>
      </dsp:txXfrm>
    </dsp:sp>
    <dsp:sp modelId="{2D487051-B733-49A1-B084-6F3D48AD60D0}">
      <dsp:nvSpPr>
        <dsp:cNvPr id="0" name=""/>
        <dsp:cNvSpPr/>
      </dsp:nvSpPr>
      <dsp:spPr>
        <a:xfrm rot="10800000">
          <a:off x="6530349" y="1102429"/>
          <a:ext cx="1359575" cy="543830"/>
        </a:xfrm>
        <a:prstGeom prst="chevron">
          <a:avLst/>
        </a:prstGeom>
        <a:solidFill>
          <a:schemeClr val="tx1">
            <a:lumMod val="40000"/>
            <a:lumOff val="6000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669" tIns="37338" rIns="56007" bIns="37338" numCol="1" spcCol="1270" anchor="ctr" anchorCtr="0">
          <a:noAutofit/>
        </a:bodyPr>
        <a:lstStyle/>
        <a:p>
          <a:pPr marL="0" lvl="0" indent="0" algn="ctr" defTabSz="622300">
            <a:lnSpc>
              <a:spcPct val="90000"/>
            </a:lnSpc>
            <a:spcBef>
              <a:spcPct val="0"/>
            </a:spcBef>
            <a:spcAft>
              <a:spcPct val="35000"/>
            </a:spcAft>
            <a:buNone/>
          </a:pPr>
          <a:r>
            <a:rPr lang="fa-IR" sz="1400" b="1" kern="1200" dirty="0">
              <a:solidFill>
                <a:srgbClr val="002060"/>
              </a:solidFill>
              <a:cs typeface="B Nazanin" panose="00000400000000000000" pitchFamily="2" charset="-78"/>
            </a:rPr>
            <a:t>خواص</a:t>
          </a:r>
          <a:endParaRPr lang="en-US" sz="1400" b="1" kern="1200" dirty="0">
            <a:solidFill>
              <a:srgbClr val="002060"/>
            </a:solidFill>
            <a:cs typeface="B Nazanin" panose="00000400000000000000" pitchFamily="2" charset="-78"/>
          </a:endParaRPr>
        </a:p>
      </dsp:txBody>
      <dsp:txXfrm rot="10800000">
        <a:off x="6802264" y="1102429"/>
        <a:ext cx="815745" cy="543830"/>
      </dsp:txXfrm>
    </dsp:sp>
    <dsp:sp modelId="{0D531496-288A-4A6E-A63D-C15773A9763B}">
      <dsp:nvSpPr>
        <dsp:cNvPr id="0" name=""/>
        <dsp:cNvSpPr/>
      </dsp:nvSpPr>
      <dsp:spPr>
        <a:xfrm rot="10800000">
          <a:off x="5442689" y="1102429"/>
          <a:ext cx="1359575" cy="543830"/>
        </a:xfrm>
        <a:prstGeom prst="chevron">
          <a:avLst/>
        </a:prstGeom>
        <a:solidFill>
          <a:schemeClr val="tx1">
            <a:lumMod val="40000"/>
            <a:lumOff val="6000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669" tIns="37338" rIns="56007" bIns="37338" numCol="1" spcCol="1270" anchor="ctr" anchorCtr="0">
          <a:noAutofit/>
        </a:bodyPr>
        <a:lstStyle/>
        <a:p>
          <a:pPr marL="0" lvl="0" indent="0" algn="ctr" defTabSz="622300">
            <a:lnSpc>
              <a:spcPct val="90000"/>
            </a:lnSpc>
            <a:spcBef>
              <a:spcPct val="0"/>
            </a:spcBef>
            <a:spcAft>
              <a:spcPct val="35000"/>
            </a:spcAft>
            <a:buNone/>
          </a:pPr>
          <a:r>
            <a:rPr lang="fa-IR" sz="1400" b="1" kern="1200" dirty="0">
              <a:solidFill>
                <a:srgbClr val="002060"/>
              </a:solidFill>
              <a:cs typeface="B Nazanin" panose="00000400000000000000" pitchFamily="2" charset="-78"/>
            </a:rPr>
            <a:t>تاریخچه</a:t>
          </a:r>
          <a:endParaRPr lang="en-US" sz="1400" b="1" kern="1200" dirty="0">
            <a:solidFill>
              <a:srgbClr val="002060"/>
            </a:solidFill>
            <a:cs typeface="B Nazanin" panose="00000400000000000000" pitchFamily="2" charset="-78"/>
          </a:endParaRPr>
        </a:p>
      </dsp:txBody>
      <dsp:txXfrm rot="10800000">
        <a:off x="5714604" y="1102429"/>
        <a:ext cx="815745" cy="543830"/>
      </dsp:txXfrm>
    </dsp:sp>
    <dsp:sp modelId="{51EE115F-531D-43A9-9ABF-F7D4196C1C2B}">
      <dsp:nvSpPr>
        <dsp:cNvPr id="0" name=""/>
        <dsp:cNvSpPr/>
      </dsp:nvSpPr>
      <dsp:spPr>
        <a:xfrm rot="10800000">
          <a:off x="4355028" y="1102429"/>
          <a:ext cx="1359575" cy="543830"/>
        </a:xfrm>
        <a:prstGeom prst="chevron">
          <a:avLst/>
        </a:prstGeom>
        <a:gradFill rotWithShape="1">
          <a:gsLst>
            <a:gs pos="0">
              <a:schemeClr val="dk1">
                <a:shade val="51000"/>
                <a:satMod val="130000"/>
              </a:schemeClr>
            </a:gs>
            <a:gs pos="80000">
              <a:schemeClr val="dk1">
                <a:shade val="93000"/>
                <a:satMod val="130000"/>
              </a:schemeClr>
            </a:gs>
            <a:gs pos="100000">
              <a:schemeClr val="dk1">
                <a:shade val="94000"/>
                <a:satMod val="135000"/>
              </a:schemeClr>
            </a:gs>
          </a:gsLst>
          <a:lin ang="16200000" scaled="0"/>
        </a:gradFill>
        <a:ln w="9525" cap="flat" cmpd="sng" algn="ctr">
          <a:solidFill>
            <a:schemeClr val="dk1">
              <a:shade val="95000"/>
              <a:satMod val="105000"/>
            </a:schemeClr>
          </a:solidFill>
          <a:prstDash val="solid"/>
        </a:ln>
        <a:effectLst>
          <a:outerShdw blurRad="40000" dist="23000" dir="5400000" rotWithShape="0">
            <a:srgbClr val="000000">
              <a:alpha val="35000"/>
            </a:srgbClr>
          </a:outerShdw>
        </a:effectLst>
      </dsp:spPr>
      <dsp:style>
        <a:lnRef idx="1">
          <a:schemeClr val="dk1"/>
        </a:lnRef>
        <a:fillRef idx="3">
          <a:schemeClr val="dk1"/>
        </a:fillRef>
        <a:effectRef idx="2">
          <a:schemeClr val="dk1"/>
        </a:effectRef>
        <a:fontRef idx="minor">
          <a:schemeClr val="lt1"/>
        </a:fontRef>
      </dsp:style>
      <dsp:txBody>
        <a:bodyPr spcFirstLastPara="0" vert="horz" wrap="square" lIns="18669" tIns="37338" rIns="56007" bIns="37338" numCol="1" spcCol="1270" anchor="ctr" anchorCtr="0">
          <a:noAutofit/>
        </a:bodyPr>
        <a:lstStyle/>
        <a:p>
          <a:pPr marL="0" lvl="0" indent="0" algn="ctr" defTabSz="622300">
            <a:lnSpc>
              <a:spcPct val="90000"/>
            </a:lnSpc>
            <a:spcBef>
              <a:spcPct val="0"/>
            </a:spcBef>
            <a:spcAft>
              <a:spcPct val="35000"/>
            </a:spcAft>
            <a:buNone/>
          </a:pPr>
          <a:r>
            <a:rPr lang="fa-IR" sz="1400" b="1" kern="1200" dirty="0">
              <a:solidFill>
                <a:srgbClr val="002060"/>
              </a:solidFill>
              <a:cs typeface="B Nazanin" panose="00000400000000000000" pitchFamily="2" charset="-78"/>
            </a:rPr>
            <a:t>کاربرد</a:t>
          </a:r>
          <a:endParaRPr lang="en-US" sz="1400" b="1" kern="1200" dirty="0">
            <a:solidFill>
              <a:srgbClr val="002060"/>
            </a:solidFill>
            <a:cs typeface="B Nazanin" panose="00000400000000000000" pitchFamily="2" charset="-78"/>
          </a:endParaRPr>
        </a:p>
      </dsp:txBody>
      <dsp:txXfrm rot="10800000">
        <a:off x="4626943" y="1102429"/>
        <a:ext cx="815745" cy="543830"/>
      </dsp:txXfrm>
    </dsp:sp>
    <dsp:sp modelId="{04F108E5-E860-41BB-9B75-7EE70E2A5B7A}">
      <dsp:nvSpPr>
        <dsp:cNvPr id="0" name=""/>
        <dsp:cNvSpPr/>
      </dsp:nvSpPr>
      <dsp:spPr>
        <a:xfrm rot="10800000">
          <a:off x="3267367" y="1102429"/>
          <a:ext cx="1359575" cy="543830"/>
        </a:xfrm>
        <a:prstGeom prst="chevron">
          <a:avLst/>
        </a:prstGeom>
        <a:solidFill>
          <a:schemeClr val="tx1">
            <a:lumMod val="40000"/>
            <a:lumOff val="6000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669" tIns="37338" rIns="56007" bIns="37338" numCol="1" spcCol="1270" anchor="ctr" anchorCtr="0">
          <a:noAutofit/>
        </a:bodyPr>
        <a:lstStyle/>
        <a:p>
          <a:pPr marL="0" lvl="0" indent="0" algn="ctr" defTabSz="622300">
            <a:lnSpc>
              <a:spcPct val="90000"/>
            </a:lnSpc>
            <a:spcBef>
              <a:spcPct val="0"/>
            </a:spcBef>
            <a:spcAft>
              <a:spcPct val="35000"/>
            </a:spcAft>
            <a:buNone/>
          </a:pPr>
          <a:r>
            <a:rPr lang="fa-IR" sz="1400" b="1" kern="1200" dirty="0">
              <a:solidFill>
                <a:srgbClr val="002060"/>
              </a:solidFill>
              <a:cs typeface="B Nazanin" panose="00000400000000000000" pitchFamily="2" charset="-78"/>
            </a:rPr>
            <a:t>روش های تولید</a:t>
          </a:r>
          <a:endParaRPr lang="en-US" sz="1400" b="1" kern="1200" dirty="0">
            <a:solidFill>
              <a:srgbClr val="002060"/>
            </a:solidFill>
            <a:cs typeface="B Nazanin" panose="00000400000000000000" pitchFamily="2" charset="-78"/>
          </a:endParaRPr>
        </a:p>
      </dsp:txBody>
      <dsp:txXfrm rot="10800000">
        <a:off x="3539282" y="1102429"/>
        <a:ext cx="815745" cy="543830"/>
      </dsp:txXfrm>
    </dsp:sp>
    <dsp:sp modelId="{C746960E-B78D-445A-8641-351C6C526219}">
      <dsp:nvSpPr>
        <dsp:cNvPr id="0" name=""/>
        <dsp:cNvSpPr/>
      </dsp:nvSpPr>
      <dsp:spPr>
        <a:xfrm rot="10800000">
          <a:off x="2179707" y="1102429"/>
          <a:ext cx="1359575" cy="543830"/>
        </a:xfrm>
        <a:prstGeom prst="chevron">
          <a:avLst/>
        </a:prstGeom>
        <a:solidFill>
          <a:schemeClr val="tx1">
            <a:lumMod val="40000"/>
            <a:lumOff val="6000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669" tIns="37338" rIns="56007" bIns="37338" numCol="1" spcCol="1270" anchor="ctr" anchorCtr="0">
          <a:noAutofit/>
        </a:bodyPr>
        <a:lstStyle/>
        <a:p>
          <a:pPr marL="0" lvl="0" indent="0" algn="ctr" defTabSz="622300">
            <a:lnSpc>
              <a:spcPct val="90000"/>
            </a:lnSpc>
            <a:spcBef>
              <a:spcPct val="0"/>
            </a:spcBef>
            <a:spcAft>
              <a:spcPct val="35000"/>
            </a:spcAft>
            <a:buNone/>
          </a:pPr>
          <a:r>
            <a:rPr lang="fa-IR" sz="1400" b="1" kern="1200" dirty="0">
              <a:solidFill>
                <a:srgbClr val="002060"/>
              </a:solidFill>
              <a:cs typeface="B Nazanin" panose="00000400000000000000" pitchFamily="2" charset="-78"/>
            </a:rPr>
            <a:t>بهترین روش تولید</a:t>
          </a:r>
          <a:endParaRPr lang="en-US" sz="1400" b="1" kern="1200" dirty="0">
            <a:solidFill>
              <a:srgbClr val="002060"/>
            </a:solidFill>
            <a:cs typeface="B Nazanin" panose="00000400000000000000" pitchFamily="2" charset="-78"/>
          </a:endParaRPr>
        </a:p>
      </dsp:txBody>
      <dsp:txXfrm rot="10800000">
        <a:off x="2451622" y="1102429"/>
        <a:ext cx="815745" cy="543830"/>
      </dsp:txXfrm>
    </dsp:sp>
    <dsp:sp modelId="{182F0344-D6E8-4562-917A-83243013AB1D}">
      <dsp:nvSpPr>
        <dsp:cNvPr id="0" name=""/>
        <dsp:cNvSpPr/>
      </dsp:nvSpPr>
      <dsp:spPr>
        <a:xfrm rot="10800000">
          <a:off x="1092046" y="1102429"/>
          <a:ext cx="1359575" cy="543830"/>
        </a:xfrm>
        <a:prstGeom prst="chevron">
          <a:avLst/>
        </a:prstGeom>
        <a:solidFill>
          <a:schemeClr val="tx1">
            <a:lumMod val="40000"/>
            <a:lumOff val="6000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669" tIns="37338" rIns="56007" bIns="37338" numCol="1" spcCol="1270" anchor="ctr" anchorCtr="0">
          <a:noAutofit/>
        </a:bodyPr>
        <a:lstStyle/>
        <a:p>
          <a:pPr marL="0" lvl="0" indent="0" algn="ctr" defTabSz="622300">
            <a:lnSpc>
              <a:spcPct val="90000"/>
            </a:lnSpc>
            <a:spcBef>
              <a:spcPct val="0"/>
            </a:spcBef>
            <a:spcAft>
              <a:spcPct val="35000"/>
            </a:spcAft>
            <a:buNone/>
          </a:pPr>
          <a:r>
            <a:rPr lang="fa-IR" sz="1400" b="1" kern="1200" dirty="0">
              <a:solidFill>
                <a:srgbClr val="002060"/>
              </a:solidFill>
              <a:cs typeface="B Nazanin" panose="00000400000000000000" pitchFamily="2" charset="-78"/>
            </a:rPr>
            <a:t>بررسی بازار</a:t>
          </a:r>
          <a:endParaRPr lang="en-US" sz="1400" b="1" kern="1200" dirty="0">
            <a:solidFill>
              <a:srgbClr val="002060"/>
            </a:solidFill>
            <a:cs typeface="B Nazanin" panose="00000400000000000000" pitchFamily="2" charset="-78"/>
          </a:endParaRPr>
        </a:p>
      </dsp:txBody>
      <dsp:txXfrm rot="10800000">
        <a:off x="1363961" y="1102429"/>
        <a:ext cx="815745" cy="543830"/>
      </dsp:txXfrm>
    </dsp:sp>
    <dsp:sp modelId="{170D9D3D-373F-4445-9632-F74784FB7EF1}">
      <dsp:nvSpPr>
        <dsp:cNvPr id="0" name=""/>
        <dsp:cNvSpPr/>
      </dsp:nvSpPr>
      <dsp:spPr>
        <a:xfrm rot="10800000">
          <a:off x="4385" y="1102429"/>
          <a:ext cx="1359575" cy="543830"/>
        </a:xfrm>
        <a:prstGeom prst="chevron">
          <a:avLst/>
        </a:prstGeom>
        <a:solidFill>
          <a:schemeClr val="tx1">
            <a:lumMod val="40000"/>
            <a:lumOff val="6000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669" tIns="37338" rIns="56007" bIns="37338" numCol="1" spcCol="1270" anchor="ctr" anchorCtr="0">
          <a:noAutofit/>
        </a:bodyPr>
        <a:lstStyle/>
        <a:p>
          <a:pPr marL="0" lvl="0" indent="0" algn="ctr" defTabSz="622300">
            <a:lnSpc>
              <a:spcPct val="90000"/>
            </a:lnSpc>
            <a:spcBef>
              <a:spcPct val="0"/>
            </a:spcBef>
            <a:spcAft>
              <a:spcPct val="35000"/>
            </a:spcAft>
            <a:buNone/>
          </a:pPr>
          <a:r>
            <a:rPr lang="fa-IR" sz="1400" b="1" kern="1200" dirty="0">
              <a:solidFill>
                <a:srgbClr val="002060"/>
              </a:solidFill>
              <a:cs typeface="B Nazanin" panose="00000400000000000000" pitchFamily="2" charset="-78"/>
            </a:rPr>
            <a:t>محاسبات اقتصادی</a:t>
          </a:r>
          <a:endParaRPr lang="en-US" sz="1400" b="1" kern="1200" dirty="0">
            <a:solidFill>
              <a:srgbClr val="002060"/>
            </a:solidFill>
            <a:cs typeface="B Nazanin" panose="00000400000000000000" pitchFamily="2" charset="-78"/>
          </a:endParaRPr>
        </a:p>
      </dsp:txBody>
      <dsp:txXfrm rot="10800000">
        <a:off x="276300" y="1102429"/>
        <a:ext cx="815745" cy="543830"/>
      </dsp:txXfrm>
    </dsp:sp>
  </dsp:spTree>
</dsp:drawing>
</file>

<file path=ppt/diagrams/drawing5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8829A7-CB7F-45AF-95E0-2E8F40FB30E8}">
      <dsp:nvSpPr>
        <dsp:cNvPr id="0" name=""/>
        <dsp:cNvSpPr/>
      </dsp:nvSpPr>
      <dsp:spPr>
        <a:xfrm rot="10800000">
          <a:off x="7625770" y="1092209"/>
          <a:ext cx="1360960" cy="544384"/>
        </a:xfrm>
        <a:prstGeom prst="homePlate">
          <a:avLst/>
        </a:prstGeom>
        <a:solidFill>
          <a:schemeClr val="tx1">
            <a:lumMod val="40000"/>
            <a:lumOff val="6000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669" tIns="37338" rIns="74676" bIns="37338" numCol="1" spcCol="1270" anchor="ctr" anchorCtr="0">
          <a:noAutofit/>
        </a:bodyPr>
        <a:lstStyle/>
        <a:p>
          <a:pPr marL="0" lvl="0" indent="0" algn="ctr" defTabSz="622300">
            <a:lnSpc>
              <a:spcPct val="90000"/>
            </a:lnSpc>
            <a:spcBef>
              <a:spcPct val="0"/>
            </a:spcBef>
            <a:spcAft>
              <a:spcPct val="35000"/>
            </a:spcAft>
            <a:buNone/>
          </a:pPr>
          <a:r>
            <a:rPr lang="fa-IR" sz="1400" b="1" kern="1200">
              <a:solidFill>
                <a:srgbClr val="002060"/>
              </a:solidFill>
              <a:cs typeface="B Nazanin" panose="00000400000000000000" pitchFamily="2" charset="-78"/>
            </a:rPr>
            <a:t>مقدمه</a:t>
          </a:r>
          <a:endParaRPr lang="en-US" sz="1400" b="1" kern="1200" dirty="0">
            <a:solidFill>
              <a:srgbClr val="002060"/>
            </a:solidFill>
            <a:cs typeface="B Nazanin" panose="00000400000000000000" pitchFamily="2" charset="-78"/>
          </a:endParaRPr>
        </a:p>
      </dsp:txBody>
      <dsp:txXfrm rot="10800000">
        <a:off x="7761866" y="1092209"/>
        <a:ext cx="1224864" cy="544384"/>
      </dsp:txXfrm>
    </dsp:sp>
    <dsp:sp modelId="{2D487051-B733-49A1-B084-6F3D48AD60D0}">
      <dsp:nvSpPr>
        <dsp:cNvPr id="0" name=""/>
        <dsp:cNvSpPr/>
      </dsp:nvSpPr>
      <dsp:spPr>
        <a:xfrm rot="10800000">
          <a:off x="6537002" y="1092209"/>
          <a:ext cx="1360960" cy="544384"/>
        </a:xfrm>
        <a:prstGeom prst="chevron">
          <a:avLst/>
        </a:prstGeom>
        <a:solidFill>
          <a:schemeClr val="tx1">
            <a:lumMod val="40000"/>
            <a:lumOff val="6000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669" tIns="37338" rIns="56007" bIns="37338" numCol="1" spcCol="1270" anchor="ctr" anchorCtr="0">
          <a:noAutofit/>
        </a:bodyPr>
        <a:lstStyle/>
        <a:p>
          <a:pPr marL="0" lvl="0" indent="0" algn="ctr" defTabSz="622300">
            <a:lnSpc>
              <a:spcPct val="90000"/>
            </a:lnSpc>
            <a:spcBef>
              <a:spcPct val="0"/>
            </a:spcBef>
            <a:spcAft>
              <a:spcPct val="35000"/>
            </a:spcAft>
            <a:buNone/>
          </a:pPr>
          <a:r>
            <a:rPr lang="fa-IR" sz="1400" b="1" kern="1200">
              <a:solidFill>
                <a:srgbClr val="002060"/>
              </a:solidFill>
              <a:cs typeface="B Nazanin" panose="00000400000000000000" pitchFamily="2" charset="-78"/>
            </a:rPr>
            <a:t>خواص</a:t>
          </a:r>
          <a:endParaRPr lang="en-US" sz="1400" b="1" kern="1200" dirty="0">
            <a:solidFill>
              <a:srgbClr val="002060"/>
            </a:solidFill>
            <a:cs typeface="B Nazanin" panose="00000400000000000000" pitchFamily="2" charset="-78"/>
          </a:endParaRPr>
        </a:p>
      </dsp:txBody>
      <dsp:txXfrm rot="10800000">
        <a:off x="6809194" y="1092209"/>
        <a:ext cx="816576" cy="544384"/>
      </dsp:txXfrm>
    </dsp:sp>
    <dsp:sp modelId="{0D531496-288A-4A6E-A63D-C15773A9763B}">
      <dsp:nvSpPr>
        <dsp:cNvPr id="0" name=""/>
        <dsp:cNvSpPr/>
      </dsp:nvSpPr>
      <dsp:spPr>
        <a:xfrm rot="10800000">
          <a:off x="5448233" y="1092209"/>
          <a:ext cx="1360960" cy="544384"/>
        </a:xfrm>
        <a:prstGeom prst="chevron">
          <a:avLst/>
        </a:prstGeom>
        <a:solidFill>
          <a:schemeClr val="tx1">
            <a:lumMod val="40000"/>
            <a:lumOff val="6000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669" tIns="37338" rIns="56007" bIns="37338" numCol="1" spcCol="1270" anchor="ctr" anchorCtr="0">
          <a:noAutofit/>
        </a:bodyPr>
        <a:lstStyle/>
        <a:p>
          <a:pPr marL="0" lvl="0" indent="0" algn="ctr" defTabSz="622300">
            <a:lnSpc>
              <a:spcPct val="90000"/>
            </a:lnSpc>
            <a:spcBef>
              <a:spcPct val="0"/>
            </a:spcBef>
            <a:spcAft>
              <a:spcPct val="35000"/>
            </a:spcAft>
            <a:buNone/>
          </a:pPr>
          <a:r>
            <a:rPr lang="fa-IR" sz="1400" b="1" kern="1200">
              <a:solidFill>
                <a:srgbClr val="002060"/>
              </a:solidFill>
              <a:cs typeface="B Nazanin" panose="00000400000000000000" pitchFamily="2" charset="-78"/>
            </a:rPr>
            <a:t>تاریخچه</a:t>
          </a:r>
          <a:endParaRPr lang="en-US" sz="1400" b="1" kern="1200" dirty="0">
            <a:solidFill>
              <a:srgbClr val="002060"/>
            </a:solidFill>
            <a:cs typeface="B Nazanin" panose="00000400000000000000" pitchFamily="2" charset="-78"/>
          </a:endParaRPr>
        </a:p>
      </dsp:txBody>
      <dsp:txXfrm rot="10800000">
        <a:off x="5720425" y="1092209"/>
        <a:ext cx="816576" cy="544384"/>
      </dsp:txXfrm>
    </dsp:sp>
    <dsp:sp modelId="{51EE115F-531D-43A9-9ABF-F7D4196C1C2B}">
      <dsp:nvSpPr>
        <dsp:cNvPr id="0" name=""/>
        <dsp:cNvSpPr/>
      </dsp:nvSpPr>
      <dsp:spPr>
        <a:xfrm rot="10800000">
          <a:off x="4359464" y="1092209"/>
          <a:ext cx="1360960" cy="544384"/>
        </a:xfrm>
        <a:prstGeom prst="chevron">
          <a:avLst/>
        </a:prstGeom>
        <a:solidFill>
          <a:schemeClr val="tx1">
            <a:lumMod val="40000"/>
            <a:lumOff val="6000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669" tIns="37338" rIns="56007" bIns="37338" numCol="1" spcCol="1270" anchor="ctr" anchorCtr="0">
          <a:noAutofit/>
        </a:bodyPr>
        <a:lstStyle/>
        <a:p>
          <a:pPr marL="0" lvl="0" indent="0" algn="ctr" defTabSz="622300">
            <a:lnSpc>
              <a:spcPct val="90000"/>
            </a:lnSpc>
            <a:spcBef>
              <a:spcPct val="0"/>
            </a:spcBef>
            <a:spcAft>
              <a:spcPct val="35000"/>
            </a:spcAft>
            <a:buNone/>
          </a:pPr>
          <a:r>
            <a:rPr lang="fa-IR" sz="1400" b="1" kern="1200">
              <a:solidFill>
                <a:srgbClr val="002060"/>
              </a:solidFill>
              <a:cs typeface="B Nazanin" panose="00000400000000000000" pitchFamily="2" charset="-78"/>
            </a:rPr>
            <a:t>کاربرد</a:t>
          </a:r>
          <a:endParaRPr lang="en-US" sz="1400" b="1" kern="1200" dirty="0">
            <a:solidFill>
              <a:srgbClr val="002060"/>
            </a:solidFill>
            <a:cs typeface="B Nazanin" panose="00000400000000000000" pitchFamily="2" charset="-78"/>
          </a:endParaRPr>
        </a:p>
      </dsp:txBody>
      <dsp:txXfrm rot="10800000">
        <a:off x="4631656" y="1092209"/>
        <a:ext cx="816576" cy="544384"/>
      </dsp:txXfrm>
    </dsp:sp>
    <dsp:sp modelId="{04F108E5-E860-41BB-9B75-7EE70E2A5B7A}">
      <dsp:nvSpPr>
        <dsp:cNvPr id="0" name=""/>
        <dsp:cNvSpPr/>
      </dsp:nvSpPr>
      <dsp:spPr>
        <a:xfrm rot="10800000">
          <a:off x="3270696" y="1092209"/>
          <a:ext cx="1360960" cy="544384"/>
        </a:xfrm>
        <a:prstGeom prst="chevron">
          <a:avLst/>
        </a:prstGeom>
        <a:solidFill>
          <a:schemeClr val="tx1">
            <a:lumMod val="40000"/>
            <a:lumOff val="60000"/>
          </a:schemeClr>
        </a:solidFill>
        <a:ln w="9525" cap="flat" cmpd="sng" algn="ctr">
          <a:solidFill>
            <a:schemeClr val="dk1">
              <a:shade val="95000"/>
              <a:satMod val="105000"/>
            </a:schemeClr>
          </a:solidFill>
          <a:prstDash val="solid"/>
        </a:ln>
        <a:effectLst>
          <a:outerShdw blurRad="40000" dist="23000" dir="5400000" rotWithShape="0">
            <a:srgbClr val="000000">
              <a:alpha val="35000"/>
            </a:srgbClr>
          </a:outerShdw>
        </a:effectLst>
      </dsp:spPr>
      <dsp:style>
        <a:lnRef idx="1">
          <a:schemeClr val="dk1"/>
        </a:lnRef>
        <a:fillRef idx="3">
          <a:schemeClr val="dk1"/>
        </a:fillRef>
        <a:effectRef idx="2">
          <a:schemeClr val="dk1"/>
        </a:effectRef>
        <a:fontRef idx="minor">
          <a:schemeClr val="lt1"/>
        </a:fontRef>
      </dsp:style>
      <dsp:txBody>
        <a:bodyPr spcFirstLastPara="0" vert="horz" wrap="square" lIns="18669" tIns="37338" rIns="56007" bIns="37338" numCol="1" spcCol="1270" anchor="ctr" anchorCtr="0">
          <a:noAutofit/>
        </a:bodyPr>
        <a:lstStyle/>
        <a:p>
          <a:pPr marL="0" lvl="0" indent="0" algn="ctr" defTabSz="622300">
            <a:lnSpc>
              <a:spcPct val="90000"/>
            </a:lnSpc>
            <a:spcBef>
              <a:spcPct val="0"/>
            </a:spcBef>
            <a:spcAft>
              <a:spcPct val="35000"/>
            </a:spcAft>
            <a:buNone/>
          </a:pPr>
          <a:r>
            <a:rPr lang="fa-IR" sz="1400" b="1" kern="1200">
              <a:solidFill>
                <a:srgbClr val="002060"/>
              </a:solidFill>
              <a:cs typeface="B Nazanin" panose="00000400000000000000" pitchFamily="2" charset="-78"/>
            </a:rPr>
            <a:t>روش های تولید</a:t>
          </a:r>
          <a:endParaRPr lang="en-US" sz="1400" b="1" kern="1200" dirty="0">
            <a:solidFill>
              <a:srgbClr val="002060"/>
            </a:solidFill>
            <a:cs typeface="B Nazanin" panose="00000400000000000000" pitchFamily="2" charset="-78"/>
          </a:endParaRPr>
        </a:p>
      </dsp:txBody>
      <dsp:txXfrm rot="10800000">
        <a:off x="3542888" y="1092209"/>
        <a:ext cx="816576" cy="544384"/>
      </dsp:txXfrm>
    </dsp:sp>
    <dsp:sp modelId="{C746960E-B78D-445A-8641-351C6C526219}">
      <dsp:nvSpPr>
        <dsp:cNvPr id="0" name=""/>
        <dsp:cNvSpPr/>
      </dsp:nvSpPr>
      <dsp:spPr>
        <a:xfrm rot="10800000">
          <a:off x="2181927" y="1092209"/>
          <a:ext cx="1360960" cy="544384"/>
        </a:xfrm>
        <a:prstGeom prst="chevron">
          <a:avLst/>
        </a:prstGeom>
        <a:solidFill>
          <a:schemeClr val="tx1">
            <a:lumMod val="40000"/>
            <a:lumOff val="6000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669" tIns="37338" rIns="56007" bIns="37338" numCol="1" spcCol="1270" anchor="ctr" anchorCtr="0">
          <a:noAutofit/>
        </a:bodyPr>
        <a:lstStyle/>
        <a:p>
          <a:pPr marL="0" lvl="0" indent="0" algn="ctr" defTabSz="622300">
            <a:lnSpc>
              <a:spcPct val="90000"/>
            </a:lnSpc>
            <a:spcBef>
              <a:spcPct val="0"/>
            </a:spcBef>
            <a:spcAft>
              <a:spcPct val="35000"/>
            </a:spcAft>
            <a:buNone/>
          </a:pPr>
          <a:r>
            <a:rPr lang="fa-IR" sz="1400" b="1" kern="1200">
              <a:solidFill>
                <a:srgbClr val="002060"/>
              </a:solidFill>
              <a:effectLst>
                <a:outerShdw blurRad="38100" dist="38100" dir="2700000" algn="tl">
                  <a:srgbClr val="000000">
                    <a:alpha val="43137"/>
                  </a:srgbClr>
                </a:outerShdw>
              </a:effectLst>
              <a:cs typeface="B Nazanin" panose="00000400000000000000" pitchFamily="2" charset="-78"/>
            </a:rPr>
            <a:t>بهترین روش تولید</a:t>
          </a:r>
          <a:endParaRPr lang="en-US" sz="1400" b="1" kern="1200" dirty="0">
            <a:solidFill>
              <a:srgbClr val="002060"/>
            </a:solidFill>
            <a:effectLst>
              <a:outerShdw blurRad="38100" dist="38100" dir="2700000" algn="tl">
                <a:srgbClr val="000000">
                  <a:alpha val="43137"/>
                </a:srgbClr>
              </a:outerShdw>
            </a:effectLst>
            <a:cs typeface="B Nazanin" panose="00000400000000000000" pitchFamily="2" charset="-78"/>
          </a:endParaRPr>
        </a:p>
      </dsp:txBody>
      <dsp:txXfrm rot="10800000">
        <a:off x="2454119" y="1092209"/>
        <a:ext cx="816576" cy="544384"/>
      </dsp:txXfrm>
    </dsp:sp>
    <dsp:sp modelId="{182F0344-D6E8-4562-917A-83243013AB1D}">
      <dsp:nvSpPr>
        <dsp:cNvPr id="0" name=""/>
        <dsp:cNvSpPr/>
      </dsp:nvSpPr>
      <dsp:spPr>
        <a:xfrm rot="10800000">
          <a:off x="1093158" y="1092209"/>
          <a:ext cx="1360960" cy="544384"/>
        </a:xfrm>
        <a:prstGeom prst="chevron">
          <a:avLst/>
        </a:prstGeom>
        <a:solidFill>
          <a:schemeClr val="tx1">
            <a:lumMod val="40000"/>
            <a:lumOff val="6000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669" tIns="37338" rIns="56007" bIns="37338" numCol="1" spcCol="1270" anchor="ctr" anchorCtr="0">
          <a:noAutofit/>
        </a:bodyPr>
        <a:lstStyle/>
        <a:p>
          <a:pPr marL="0" lvl="0" indent="0" algn="ctr" defTabSz="622300">
            <a:lnSpc>
              <a:spcPct val="90000"/>
            </a:lnSpc>
            <a:spcBef>
              <a:spcPct val="0"/>
            </a:spcBef>
            <a:spcAft>
              <a:spcPct val="35000"/>
            </a:spcAft>
            <a:buNone/>
          </a:pPr>
          <a:r>
            <a:rPr lang="fa-IR" sz="1400" b="1" kern="1200" dirty="0">
              <a:solidFill>
                <a:srgbClr val="002060"/>
              </a:solidFill>
              <a:cs typeface="B Nazanin" panose="00000400000000000000" pitchFamily="2" charset="-78"/>
            </a:rPr>
            <a:t>بررسی بازار</a:t>
          </a:r>
          <a:endParaRPr lang="en-US" sz="1400" b="1" kern="1200" dirty="0">
            <a:solidFill>
              <a:srgbClr val="002060"/>
            </a:solidFill>
            <a:cs typeface="B Nazanin" panose="00000400000000000000" pitchFamily="2" charset="-78"/>
          </a:endParaRPr>
        </a:p>
      </dsp:txBody>
      <dsp:txXfrm rot="10800000">
        <a:off x="1365350" y="1092209"/>
        <a:ext cx="816576" cy="544384"/>
      </dsp:txXfrm>
    </dsp:sp>
    <dsp:sp modelId="{170D9D3D-373F-4445-9632-F74784FB7EF1}">
      <dsp:nvSpPr>
        <dsp:cNvPr id="0" name=""/>
        <dsp:cNvSpPr/>
      </dsp:nvSpPr>
      <dsp:spPr>
        <a:xfrm rot="10800000">
          <a:off x="4390" y="1092209"/>
          <a:ext cx="1360960" cy="544384"/>
        </a:xfrm>
        <a:prstGeom prst="chevron">
          <a:avLst/>
        </a:prstGeom>
        <a:gradFill flip="none" rotWithShape="0">
          <a:gsLst>
            <a:gs pos="0">
              <a:srgbClr val="F2B900">
                <a:shade val="30000"/>
                <a:satMod val="115000"/>
              </a:srgbClr>
            </a:gs>
            <a:gs pos="50000">
              <a:srgbClr val="F2B900">
                <a:shade val="67500"/>
                <a:satMod val="115000"/>
              </a:srgbClr>
            </a:gs>
            <a:gs pos="100000">
              <a:srgbClr val="F2B900">
                <a:shade val="100000"/>
                <a:satMod val="115000"/>
              </a:srgbClr>
            </a:gs>
          </a:gsLst>
          <a:path path="circle">
            <a:fillToRect l="100000" t="100000"/>
          </a:path>
          <a:tileRect r="-100000" b="-100000"/>
        </a:gra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669" tIns="37338" rIns="56007" bIns="37338" numCol="1" spcCol="1270" anchor="ctr" anchorCtr="0">
          <a:noAutofit/>
        </a:bodyPr>
        <a:lstStyle/>
        <a:p>
          <a:pPr marL="0" lvl="0" indent="0" algn="ctr" defTabSz="622300">
            <a:lnSpc>
              <a:spcPct val="90000"/>
            </a:lnSpc>
            <a:spcBef>
              <a:spcPct val="0"/>
            </a:spcBef>
            <a:spcAft>
              <a:spcPct val="35000"/>
            </a:spcAft>
            <a:buNone/>
          </a:pPr>
          <a:r>
            <a:rPr lang="fa-IR" sz="1400" b="1" kern="1200">
              <a:solidFill>
                <a:srgbClr val="002060"/>
              </a:solidFill>
              <a:cs typeface="B Nazanin" panose="00000400000000000000" pitchFamily="2" charset="-78"/>
            </a:rPr>
            <a:t>محاسبات اقتصادی</a:t>
          </a:r>
          <a:endParaRPr lang="en-US" sz="1400" b="1" kern="1200" dirty="0">
            <a:solidFill>
              <a:srgbClr val="002060"/>
            </a:solidFill>
            <a:cs typeface="B Nazanin" panose="00000400000000000000" pitchFamily="2" charset="-78"/>
          </a:endParaRPr>
        </a:p>
      </dsp:txBody>
      <dsp:txXfrm rot="10800000">
        <a:off x="276582" y="1092209"/>
        <a:ext cx="816576" cy="544384"/>
      </dsp:txXfrm>
    </dsp:sp>
  </dsp:spTree>
</dsp:drawing>
</file>

<file path=ppt/diagrams/drawing5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8829A7-CB7F-45AF-95E0-2E8F40FB30E8}">
      <dsp:nvSpPr>
        <dsp:cNvPr id="0" name=""/>
        <dsp:cNvSpPr/>
      </dsp:nvSpPr>
      <dsp:spPr>
        <a:xfrm rot="10800000">
          <a:off x="7625770" y="1092209"/>
          <a:ext cx="1360960" cy="544384"/>
        </a:xfrm>
        <a:prstGeom prst="homePlate">
          <a:avLst/>
        </a:prstGeom>
        <a:solidFill>
          <a:schemeClr val="tx1">
            <a:lumMod val="40000"/>
            <a:lumOff val="6000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669" tIns="37338" rIns="74676" bIns="37338" numCol="1" spcCol="1270" anchor="ctr" anchorCtr="0">
          <a:noAutofit/>
        </a:bodyPr>
        <a:lstStyle/>
        <a:p>
          <a:pPr marL="0" lvl="0" indent="0" algn="ctr" defTabSz="622300">
            <a:lnSpc>
              <a:spcPct val="90000"/>
            </a:lnSpc>
            <a:spcBef>
              <a:spcPct val="0"/>
            </a:spcBef>
            <a:spcAft>
              <a:spcPct val="35000"/>
            </a:spcAft>
            <a:buNone/>
          </a:pPr>
          <a:r>
            <a:rPr lang="fa-IR" sz="1400" b="1" kern="1200">
              <a:solidFill>
                <a:srgbClr val="002060"/>
              </a:solidFill>
              <a:cs typeface="B Nazanin" panose="00000400000000000000" pitchFamily="2" charset="-78"/>
            </a:rPr>
            <a:t>مقدمه</a:t>
          </a:r>
          <a:endParaRPr lang="en-US" sz="1400" b="1" kern="1200" dirty="0">
            <a:solidFill>
              <a:srgbClr val="002060"/>
            </a:solidFill>
            <a:cs typeface="B Nazanin" panose="00000400000000000000" pitchFamily="2" charset="-78"/>
          </a:endParaRPr>
        </a:p>
      </dsp:txBody>
      <dsp:txXfrm rot="10800000">
        <a:off x="7761866" y="1092209"/>
        <a:ext cx="1224864" cy="544384"/>
      </dsp:txXfrm>
    </dsp:sp>
    <dsp:sp modelId="{2D487051-B733-49A1-B084-6F3D48AD60D0}">
      <dsp:nvSpPr>
        <dsp:cNvPr id="0" name=""/>
        <dsp:cNvSpPr/>
      </dsp:nvSpPr>
      <dsp:spPr>
        <a:xfrm rot="10800000">
          <a:off x="6537002" y="1092209"/>
          <a:ext cx="1360960" cy="544384"/>
        </a:xfrm>
        <a:prstGeom prst="chevron">
          <a:avLst/>
        </a:prstGeom>
        <a:solidFill>
          <a:schemeClr val="tx1">
            <a:lumMod val="40000"/>
            <a:lumOff val="6000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669" tIns="37338" rIns="56007" bIns="37338" numCol="1" spcCol="1270" anchor="ctr" anchorCtr="0">
          <a:noAutofit/>
        </a:bodyPr>
        <a:lstStyle/>
        <a:p>
          <a:pPr marL="0" lvl="0" indent="0" algn="ctr" defTabSz="622300">
            <a:lnSpc>
              <a:spcPct val="90000"/>
            </a:lnSpc>
            <a:spcBef>
              <a:spcPct val="0"/>
            </a:spcBef>
            <a:spcAft>
              <a:spcPct val="35000"/>
            </a:spcAft>
            <a:buNone/>
          </a:pPr>
          <a:r>
            <a:rPr lang="fa-IR" sz="1400" b="1" kern="1200">
              <a:solidFill>
                <a:srgbClr val="002060"/>
              </a:solidFill>
              <a:cs typeface="B Nazanin" panose="00000400000000000000" pitchFamily="2" charset="-78"/>
            </a:rPr>
            <a:t>خواص</a:t>
          </a:r>
          <a:endParaRPr lang="en-US" sz="1400" b="1" kern="1200" dirty="0">
            <a:solidFill>
              <a:srgbClr val="002060"/>
            </a:solidFill>
            <a:cs typeface="B Nazanin" panose="00000400000000000000" pitchFamily="2" charset="-78"/>
          </a:endParaRPr>
        </a:p>
      </dsp:txBody>
      <dsp:txXfrm rot="10800000">
        <a:off x="6809194" y="1092209"/>
        <a:ext cx="816576" cy="544384"/>
      </dsp:txXfrm>
    </dsp:sp>
    <dsp:sp modelId="{0D531496-288A-4A6E-A63D-C15773A9763B}">
      <dsp:nvSpPr>
        <dsp:cNvPr id="0" name=""/>
        <dsp:cNvSpPr/>
      </dsp:nvSpPr>
      <dsp:spPr>
        <a:xfrm rot="10800000">
          <a:off x="5448233" y="1092209"/>
          <a:ext cx="1360960" cy="544384"/>
        </a:xfrm>
        <a:prstGeom prst="chevron">
          <a:avLst/>
        </a:prstGeom>
        <a:solidFill>
          <a:schemeClr val="tx1">
            <a:lumMod val="40000"/>
            <a:lumOff val="6000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669" tIns="37338" rIns="56007" bIns="37338" numCol="1" spcCol="1270" anchor="ctr" anchorCtr="0">
          <a:noAutofit/>
        </a:bodyPr>
        <a:lstStyle/>
        <a:p>
          <a:pPr marL="0" lvl="0" indent="0" algn="ctr" defTabSz="622300">
            <a:lnSpc>
              <a:spcPct val="90000"/>
            </a:lnSpc>
            <a:spcBef>
              <a:spcPct val="0"/>
            </a:spcBef>
            <a:spcAft>
              <a:spcPct val="35000"/>
            </a:spcAft>
            <a:buNone/>
          </a:pPr>
          <a:r>
            <a:rPr lang="fa-IR" sz="1400" b="1" kern="1200">
              <a:solidFill>
                <a:srgbClr val="002060"/>
              </a:solidFill>
              <a:cs typeface="B Nazanin" panose="00000400000000000000" pitchFamily="2" charset="-78"/>
            </a:rPr>
            <a:t>تاریخچه</a:t>
          </a:r>
          <a:endParaRPr lang="en-US" sz="1400" b="1" kern="1200" dirty="0">
            <a:solidFill>
              <a:srgbClr val="002060"/>
            </a:solidFill>
            <a:cs typeface="B Nazanin" panose="00000400000000000000" pitchFamily="2" charset="-78"/>
          </a:endParaRPr>
        </a:p>
      </dsp:txBody>
      <dsp:txXfrm rot="10800000">
        <a:off x="5720425" y="1092209"/>
        <a:ext cx="816576" cy="544384"/>
      </dsp:txXfrm>
    </dsp:sp>
    <dsp:sp modelId="{51EE115F-531D-43A9-9ABF-F7D4196C1C2B}">
      <dsp:nvSpPr>
        <dsp:cNvPr id="0" name=""/>
        <dsp:cNvSpPr/>
      </dsp:nvSpPr>
      <dsp:spPr>
        <a:xfrm rot="10800000">
          <a:off x="4359464" y="1092209"/>
          <a:ext cx="1360960" cy="544384"/>
        </a:xfrm>
        <a:prstGeom prst="chevron">
          <a:avLst/>
        </a:prstGeom>
        <a:solidFill>
          <a:schemeClr val="tx1">
            <a:lumMod val="40000"/>
            <a:lumOff val="6000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669" tIns="37338" rIns="56007" bIns="37338" numCol="1" spcCol="1270" anchor="ctr" anchorCtr="0">
          <a:noAutofit/>
        </a:bodyPr>
        <a:lstStyle/>
        <a:p>
          <a:pPr marL="0" lvl="0" indent="0" algn="ctr" defTabSz="622300">
            <a:lnSpc>
              <a:spcPct val="90000"/>
            </a:lnSpc>
            <a:spcBef>
              <a:spcPct val="0"/>
            </a:spcBef>
            <a:spcAft>
              <a:spcPct val="35000"/>
            </a:spcAft>
            <a:buNone/>
          </a:pPr>
          <a:r>
            <a:rPr lang="fa-IR" sz="1400" b="1" kern="1200">
              <a:solidFill>
                <a:srgbClr val="002060"/>
              </a:solidFill>
              <a:cs typeface="B Nazanin" panose="00000400000000000000" pitchFamily="2" charset="-78"/>
            </a:rPr>
            <a:t>کاربرد</a:t>
          </a:r>
          <a:endParaRPr lang="en-US" sz="1400" b="1" kern="1200" dirty="0">
            <a:solidFill>
              <a:srgbClr val="002060"/>
            </a:solidFill>
            <a:cs typeface="B Nazanin" panose="00000400000000000000" pitchFamily="2" charset="-78"/>
          </a:endParaRPr>
        </a:p>
      </dsp:txBody>
      <dsp:txXfrm rot="10800000">
        <a:off x="4631656" y="1092209"/>
        <a:ext cx="816576" cy="544384"/>
      </dsp:txXfrm>
    </dsp:sp>
    <dsp:sp modelId="{04F108E5-E860-41BB-9B75-7EE70E2A5B7A}">
      <dsp:nvSpPr>
        <dsp:cNvPr id="0" name=""/>
        <dsp:cNvSpPr/>
      </dsp:nvSpPr>
      <dsp:spPr>
        <a:xfrm rot="10800000">
          <a:off x="3270696" y="1092209"/>
          <a:ext cx="1360960" cy="544384"/>
        </a:xfrm>
        <a:prstGeom prst="chevron">
          <a:avLst/>
        </a:prstGeom>
        <a:solidFill>
          <a:schemeClr val="tx1">
            <a:lumMod val="40000"/>
            <a:lumOff val="60000"/>
          </a:schemeClr>
        </a:solidFill>
        <a:ln w="9525" cap="flat" cmpd="sng" algn="ctr">
          <a:solidFill>
            <a:schemeClr val="dk1">
              <a:shade val="95000"/>
              <a:satMod val="105000"/>
            </a:schemeClr>
          </a:solidFill>
          <a:prstDash val="solid"/>
        </a:ln>
        <a:effectLst>
          <a:outerShdw blurRad="40000" dist="23000" dir="5400000" rotWithShape="0">
            <a:srgbClr val="000000">
              <a:alpha val="35000"/>
            </a:srgbClr>
          </a:outerShdw>
        </a:effectLst>
      </dsp:spPr>
      <dsp:style>
        <a:lnRef idx="1">
          <a:schemeClr val="dk1"/>
        </a:lnRef>
        <a:fillRef idx="3">
          <a:schemeClr val="dk1"/>
        </a:fillRef>
        <a:effectRef idx="2">
          <a:schemeClr val="dk1"/>
        </a:effectRef>
        <a:fontRef idx="minor">
          <a:schemeClr val="lt1"/>
        </a:fontRef>
      </dsp:style>
      <dsp:txBody>
        <a:bodyPr spcFirstLastPara="0" vert="horz" wrap="square" lIns="18669" tIns="37338" rIns="56007" bIns="37338" numCol="1" spcCol="1270" anchor="ctr" anchorCtr="0">
          <a:noAutofit/>
        </a:bodyPr>
        <a:lstStyle/>
        <a:p>
          <a:pPr marL="0" lvl="0" indent="0" algn="ctr" defTabSz="622300">
            <a:lnSpc>
              <a:spcPct val="90000"/>
            </a:lnSpc>
            <a:spcBef>
              <a:spcPct val="0"/>
            </a:spcBef>
            <a:spcAft>
              <a:spcPct val="35000"/>
            </a:spcAft>
            <a:buNone/>
          </a:pPr>
          <a:r>
            <a:rPr lang="fa-IR" sz="1400" b="1" kern="1200">
              <a:solidFill>
                <a:srgbClr val="002060"/>
              </a:solidFill>
              <a:cs typeface="B Nazanin" panose="00000400000000000000" pitchFamily="2" charset="-78"/>
            </a:rPr>
            <a:t>روش های تولید</a:t>
          </a:r>
          <a:endParaRPr lang="en-US" sz="1400" b="1" kern="1200" dirty="0">
            <a:solidFill>
              <a:srgbClr val="002060"/>
            </a:solidFill>
            <a:cs typeface="B Nazanin" panose="00000400000000000000" pitchFamily="2" charset="-78"/>
          </a:endParaRPr>
        </a:p>
      </dsp:txBody>
      <dsp:txXfrm rot="10800000">
        <a:off x="3542888" y="1092209"/>
        <a:ext cx="816576" cy="544384"/>
      </dsp:txXfrm>
    </dsp:sp>
    <dsp:sp modelId="{C746960E-B78D-445A-8641-351C6C526219}">
      <dsp:nvSpPr>
        <dsp:cNvPr id="0" name=""/>
        <dsp:cNvSpPr/>
      </dsp:nvSpPr>
      <dsp:spPr>
        <a:xfrm rot="10800000">
          <a:off x="2181927" y="1092209"/>
          <a:ext cx="1360960" cy="544384"/>
        </a:xfrm>
        <a:prstGeom prst="chevron">
          <a:avLst/>
        </a:prstGeom>
        <a:solidFill>
          <a:schemeClr val="tx1">
            <a:lumMod val="40000"/>
            <a:lumOff val="6000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669" tIns="37338" rIns="56007" bIns="37338" numCol="1" spcCol="1270" anchor="ctr" anchorCtr="0">
          <a:noAutofit/>
        </a:bodyPr>
        <a:lstStyle/>
        <a:p>
          <a:pPr marL="0" lvl="0" indent="0" algn="ctr" defTabSz="622300">
            <a:lnSpc>
              <a:spcPct val="90000"/>
            </a:lnSpc>
            <a:spcBef>
              <a:spcPct val="0"/>
            </a:spcBef>
            <a:spcAft>
              <a:spcPct val="35000"/>
            </a:spcAft>
            <a:buNone/>
          </a:pPr>
          <a:r>
            <a:rPr lang="fa-IR" sz="1400" b="1" kern="1200">
              <a:solidFill>
                <a:srgbClr val="002060"/>
              </a:solidFill>
              <a:effectLst>
                <a:outerShdw blurRad="38100" dist="38100" dir="2700000" algn="tl">
                  <a:srgbClr val="000000">
                    <a:alpha val="43137"/>
                  </a:srgbClr>
                </a:outerShdw>
              </a:effectLst>
              <a:cs typeface="B Nazanin" panose="00000400000000000000" pitchFamily="2" charset="-78"/>
            </a:rPr>
            <a:t>بهترین روش تولید</a:t>
          </a:r>
          <a:endParaRPr lang="en-US" sz="1400" b="1" kern="1200" dirty="0">
            <a:solidFill>
              <a:srgbClr val="002060"/>
            </a:solidFill>
            <a:effectLst>
              <a:outerShdw blurRad="38100" dist="38100" dir="2700000" algn="tl">
                <a:srgbClr val="000000">
                  <a:alpha val="43137"/>
                </a:srgbClr>
              </a:outerShdw>
            </a:effectLst>
            <a:cs typeface="B Nazanin" panose="00000400000000000000" pitchFamily="2" charset="-78"/>
          </a:endParaRPr>
        </a:p>
      </dsp:txBody>
      <dsp:txXfrm rot="10800000">
        <a:off x="2454119" y="1092209"/>
        <a:ext cx="816576" cy="544384"/>
      </dsp:txXfrm>
    </dsp:sp>
    <dsp:sp modelId="{182F0344-D6E8-4562-917A-83243013AB1D}">
      <dsp:nvSpPr>
        <dsp:cNvPr id="0" name=""/>
        <dsp:cNvSpPr/>
      </dsp:nvSpPr>
      <dsp:spPr>
        <a:xfrm rot="10800000">
          <a:off x="1093158" y="1092209"/>
          <a:ext cx="1360960" cy="544384"/>
        </a:xfrm>
        <a:prstGeom prst="chevron">
          <a:avLst/>
        </a:prstGeom>
        <a:solidFill>
          <a:schemeClr val="tx1">
            <a:lumMod val="40000"/>
            <a:lumOff val="6000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669" tIns="37338" rIns="56007" bIns="37338" numCol="1" spcCol="1270" anchor="ctr" anchorCtr="0">
          <a:noAutofit/>
        </a:bodyPr>
        <a:lstStyle/>
        <a:p>
          <a:pPr marL="0" lvl="0" indent="0" algn="ctr" defTabSz="622300">
            <a:lnSpc>
              <a:spcPct val="90000"/>
            </a:lnSpc>
            <a:spcBef>
              <a:spcPct val="0"/>
            </a:spcBef>
            <a:spcAft>
              <a:spcPct val="35000"/>
            </a:spcAft>
            <a:buNone/>
          </a:pPr>
          <a:r>
            <a:rPr lang="fa-IR" sz="1400" b="1" kern="1200" dirty="0">
              <a:solidFill>
                <a:srgbClr val="002060"/>
              </a:solidFill>
              <a:cs typeface="B Nazanin" panose="00000400000000000000" pitchFamily="2" charset="-78"/>
            </a:rPr>
            <a:t>بررسی بازار</a:t>
          </a:r>
          <a:endParaRPr lang="en-US" sz="1400" b="1" kern="1200" dirty="0">
            <a:solidFill>
              <a:srgbClr val="002060"/>
            </a:solidFill>
            <a:cs typeface="B Nazanin" panose="00000400000000000000" pitchFamily="2" charset="-78"/>
          </a:endParaRPr>
        </a:p>
      </dsp:txBody>
      <dsp:txXfrm rot="10800000">
        <a:off x="1365350" y="1092209"/>
        <a:ext cx="816576" cy="544384"/>
      </dsp:txXfrm>
    </dsp:sp>
    <dsp:sp modelId="{170D9D3D-373F-4445-9632-F74784FB7EF1}">
      <dsp:nvSpPr>
        <dsp:cNvPr id="0" name=""/>
        <dsp:cNvSpPr/>
      </dsp:nvSpPr>
      <dsp:spPr>
        <a:xfrm rot="10800000">
          <a:off x="4390" y="1092209"/>
          <a:ext cx="1360960" cy="544384"/>
        </a:xfrm>
        <a:prstGeom prst="chevron">
          <a:avLst/>
        </a:prstGeom>
        <a:gradFill flip="none" rotWithShape="0">
          <a:gsLst>
            <a:gs pos="0">
              <a:srgbClr val="F2B900">
                <a:shade val="30000"/>
                <a:satMod val="115000"/>
              </a:srgbClr>
            </a:gs>
            <a:gs pos="50000">
              <a:srgbClr val="F2B900">
                <a:shade val="67500"/>
                <a:satMod val="115000"/>
              </a:srgbClr>
            </a:gs>
            <a:gs pos="100000">
              <a:srgbClr val="F2B900">
                <a:shade val="100000"/>
                <a:satMod val="115000"/>
              </a:srgbClr>
            </a:gs>
          </a:gsLst>
          <a:path path="circle">
            <a:fillToRect l="100000" t="100000"/>
          </a:path>
          <a:tileRect r="-100000" b="-100000"/>
        </a:gra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669" tIns="37338" rIns="56007" bIns="37338" numCol="1" spcCol="1270" anchor="ctr" anchorCtr="0">
          <a:noAutofit/>
        </a:bodyPr>
        <a:lstStyle/>
        <a:p>
          <a:pPr marL="0" lvl="0" indent="0" algn="ctr" defTabSz="622300">
            <a:lnSpc>
              <a:spcPct val="90000"/>
            </a:lnSpc>
            <a:spcBef>
              <a:spcPct val="0"/>
            </a:spcBef>
            <a:spcAft>
              <a:spcPct val="35000"/>
            </a:spcAft>
            <a:buNone/>
          </a:pPr>
          <a:r>
            <a:rPr lang="fa-IR" sz="1400" b="1" kern="1200">
              <a:solidFill>
                <a:srgbClr val="002060"/>
              </a:solidFill>
              <a:cs typeface="B Nazanin" panose="00000400000000000000" pitchFamily="2" charset="-78"/>
            </a:rPr>
            <a:t>محاسبات اقتصادی</a:t>
          </a:r>
          <a:endParaRPr lang="en-US" sz="1400" b="1" kern="1200" dirty="0">
            <a:solidFill>
              <a:srgbClr val="002060"/>
            </a:solidFill>
            <a:cs typeface="B Nazanin" panose="00000400000000000000" pitchFamily="2" charset="-78"/>
          </a:endParaRPr>
        </a:p>
      </dsp:txBody>
      <dsp:txXfrm rot="10800000">
        <a:off x="276582" y="1092209"/>
        <a:ext cx="816576" cy="544384"/>
      </dsp:txXfrm>
    </dsp:sp>
  </dsp:spTree>
</dsp:drawing>
</file>

<file path=ppt/diagrams/drawing5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8829A7-CB7F-45AF-95E0-2E8F40FB30E8}">
      <dsp:nvSpPr>
        <dsp:cNvPr id="0" name=""/>
        <dsp:cNvSpPr/>
      </dsp:nvSpPr>
      <dsp:spPr>
        <a:xfrm rot="10800000">
          <a:off x="7625770" y="1092209"/>
          <a:ext cx="1360960" cy="544384"/>
        </a:xfrm>
        <a:prstGeom prst="homePlate">
          <a:avLst/>
        </a:prstGeom>
        <a:solidFill>
          <a:schemeClr val="tx1">
            <a:lumMod val="40000"/>
            <a:lumOff val="6000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669" tIns="37338" rIns="74676" bIns="37338" numCol="1" spcCol="1270" anchor="ctr" anchorCtr="0">
          <a:noAutofit/>
        </a:bodyPr>
        <a:lstStyle/>
        <a:p>
          <a:pPr marL="0" lvl="0" indent="0" algn="ctr" defTabSz="622300">
            <a:lnSpc>
              <a:spcPct val="90000"/>
            </a:lnSpc>
            <a:spcBef>
              <a:spcPct val="0"/>
            </a:spcBef>
            <a:spcAft>
              <a:spcPct val="35000"/>
            </a:spcAft>
            <a:buNone/>
          </a:pPr>
          <a:r>
            <a:rPr lang="fa-IR" sz="1400" b="1" kern="1200">
              <a:solidFill>
                <a:srgbClr val="002060"/>
              </a:solidFill>
              <a:cs typeface="B Nazanin" panose="00000400000000000000" pitchFamily="2" charset="-78"/>
            </a:rPr>
            <a:t>مقدمه</a:t>
          </a:r>
          <a:endParaRPr lang="en-US" sz="1400" b="1" kern="1200" dirty="0">
            <a:solidFill>
              <a:srgbClr val="002060"/>
            </a:solidFill>
            <a:cs typeface="B Nazanin" panose="00000400000000000000" pitchFamily="2" charset="-78"/>
          </a:endParaRPr>
        </a:p>
      </dsp:txBody>
      <dsp:txXfrm rot="10800000">
        <a:off x="7761866" y="1092209"/>
        <a:ext cx="1224864" cy="544384"/>
      </dsp:txXfrm>
    </dsp:sp>
    <dsp:sp modelId="{2D487051-B733-49A1-B084-6F3D48AD60D0}">
      <dsp:nvSpPr>
        <dsp:cNvPr id="0" name=""/>
        <dsp:cNvSpPr/>
      </dsp:nvSpPr>
      <dsp:spPr>
        <a:xfrm rot="10800000">
          <a:off x="6537002" y="1092209"/>
          <a:ext cx="1360960" cy="544384"/>
        </a:xfrm>
        <a:prstGeom prst="chevron">
          <a:avLst/>
        </a:prstGeom>
        <a:solidFill>
          <a:schemeClr val="tx1">
            <a:lumMod val="40000"/>
            <a:lumOff val="6000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669" tIns="37338" rIns="56007" bIns="37338" numCol="1" spcCol="1270" anchor="ctr" anchorCtr="0">
          <a:noAutofit/>
        </a:bodyPr>
        <a:lstStyle/>
        <a:p>
          <a:pPr marL="0" lvl="0" indent="0" algn="ctr" defTabSz="622300">
            <a:lnSpc>
              <a:spcPct val="90000"/>
            </a:lnSpc>
            <a:spcBef>
              <a:spcPct val="0"/>
            </a:spcBef>
            <a:spcAft>
              <a:spcPct val="35000"/>
            </a:spcAft>
            <a:buNone/>
          </a:pPr>
          <a:r>
            <a:rPr lang="fa-IR" sz="1400" b="1" kern="1200">
              <a:solidFill>
                <a:srgbClr val="002060"/>
              </a:solidFill>
              <a:cs typeface="B Nazanin" panose="00000400000000000000" pitchFamily="2" charset="-78"/>
            </a:rPr>
            <a:t>خواص</a:t>
          </a:r>
          <a:endParaRPr lang="en-US" sz="1400" b="1" kern="1200" dirty="0">
            <a:solidFill>
              <a:srgbClr val="002060"/>
            </a:solidFill>
            <a:cs typeface="B Nazanin" panose="00000400000000000000" pitchFamily="2" charset="-78"/>
          </a:endParaRPr>
        </a:p>
      </dsp:txBody>
      <dsp:txXfrm rot="10800000">
        <a:off x="6809194" y="1092209"/>
        <a:ext cx="816576" cy="544384"/>
      </dsp:txXfrm>
    </dsp:sp>
    <dsp:sp modelId="{0D531496-288A-4A6E-A63D-C15773A9763B}">
      <dsp:nvSpPr>
        <dsp:cNvPr id="0" name=""/>
        <dsp:cNvSpPr/>
      </dsp:nvSpPr>
      <dsp:spPr>
        <a:xfrm rot="10800000">
          <a:off x="5448233" y="1092209"/>
          <a:ext cx="1360960" cy="544384"/>
        </a:xfrm>
        <a:prstGeom prst="chevron">
          <a:avLst/>
        </a:prstGeom>
        <a:solidFill>
          <a:schemeClr val="tx1">
            <a:lumMod val="40000"/>
            <a:lumOff val="6000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669" tIns="37338" rIns="56007" bIns="37338" numCol="1" spcCol="1270" anchor="ctr" anchorCtr="0">
          <a:noAutofit/>
        </a:bodyPr>
        <a:lstStyle/>
        <a:p>
          <a:pPr marL="0" lvl="0" indent="0" algn="ctr" defTabSz="622300">
            <a:lnSpc>
              <a:spcPct val="90000"/>
            </a:lnSpc>
            <a:spcBef>
              <a:spcPct val="0"/>
            </a:spcBef>
            <a:spcAft>
              <a:spcPct val="35000"/>
            </a:spcAft>
            <a:buNone/>
          </a:pPr>
          <a:r>
            <a:rPr lang="fa-IR" sz="1400" b="1" kern="1200">
              <a:solidFill>
                <a:srgbClr val="002060"/>
              </a:solidFill>
              <a:cs typeface="B Nazanin" panose="00000400000000000000" pitchFamily="2" charset="-78"/>
            </a:rPr>
            <a:t>تاریخچه</a:t>
          </a:r>
          <a:endParaRPr lang="en-US" sz="1400" b="1" kern="1200" dirty="0">
            <a:solidFill>
              <a:srgbClr val="002060"/>
            </a:solidFill>
            <a:cs typeface="B Nazanin" panose="00000400000000000000" pitchFamily="2" charset="-78"/>
          </a:endParaRPr>
        </a:p>
      </dsp:txBody>
      <dsp:txXfrm rot="10800000">
        <a:off x="5720425" y="1092209"/>
        <a:ext cx="816576" cy="544384"/>
      </dsp:txXfrm>
    </dsp:sp>
    <dsp:sp modelId="{51EE115F-531D-43A9-9ABF-F7D4196C1C2B}">
      <dsp:nvSpPr>
        <dsp:cNvPr id="0" name=""/>
        <dsp:cNvSpPr/>
      </dsp:nvSpPr>
      <dsp:spPr>
        <a:xfrm rot="10800000">
          <a:off x="4359464" y="1092209"/>
          <a:ext cx="1360960" cy="544384"/>
        </a:xfrm>
        <a:prstGeom prst="chevron">
          <a:avLst/>
        </a:prstGeom>
        <a:solidFill>
          <a:schemeClr val="tx1">
            <a:lumMod val="40000"/>
            <a:lumOff val="6000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669" tIns="37338" rIns="56007" bIns="37338" numCol="1" spcCol="1270" anchor="ctr" anchorCtr="0">
          <a:noAutofit/>
        </a:bodyPr>
        <a:lstStyle/>
        <a:p>
          <a:pPr marL="0" lvl="0" indent="0" algn="ctr" defTabSz="622300">
            <a:lnSpc>
              <a:spcPct val="90000"/>
            </a:lnSpc>
            <a:spcBef>
              <a:spcPct val="0"/>
            </a:spcBef>
            <a:spcAft>
              <a:spcPct val="35000"/>
            </a:spcAft>
            <a:buNone/>
          </a:pPr>
          <a:r>
            <a:rPr lang="fa-IR" sz="1400" b="1" kern="1200">
              <a:solidFill>
                <a:srgbClr val="002060"/>
              </a:solidFill>
              <a:cs typeface="B Nazanin" panose="00000400000000000000" pitchFamily="2" charset="-78"/>
            </a:rPr>
            <a:t>کاربرد</a:t>
          </a:r>
          <a:endParaRPr lang="en-US" sz="1400" b="1" kern="1200" dirty="0">
            <a:solidFill>
              <a:srgbClr val="002060"/>
            </a:solidFill>
            <a:cs typeface="B Nazanin" panose="00000400000000000000" pitchFamily="2" charset="-78"/>
          </a:endParaRPr>
        </a:p>
      </dsp:txBody>
      <dsp:txXfrm rot="10800000">
        <a:off x="4631656" y="1092209"/>
        <a:ext cx="816576" cy="544384"/>
      </dsp:txXfrm>
    </dsp:sp>
    <dsp:sp modelId="{04F108E5-E860-41BB-9B75-7EE70E2A5B7A}">
      <dsp:nvSpPr>
        <dsp:cNvPr id="0" name=""/>
        <dsp:cNvSpPr/>
      </dsp:nvSpPr>
      <dsp:spPr>
        <a:xfrm rot="10800000">
          <a:off x="3270696" y="1092209"/>
          <a:ext cx="1360960" cy="544384"/>
        </a:xfrm>
        <a:prstGeom prst="chevron">
          <a:avLst/>
        </a:prstGeom>
        <a:solidFill>
          <a:schemeClr val="tx1">
            <a:lumMod val="40000"/>
            <a:lumOff val="60000"/>
          </a:schemeClr>
        </a:solidFill>
        <a:ln w="9525" cap="flat" cmpd="sng" algn="ctr">
          <a:solidFill>
            <a:schemeClr val="dk1">
              <a:shade val="95000"/>
              <a:satMod val="105000"/>
            </a:schemeClr>
          </a:solidFill>
          <a:prstDash val="solid"/>
        </a:ln>
        <a:effectLst>
          <a:outerShdw blurRad="40000" dist="23000" dir="5400000" rotWithShape="0">
            <a:srgbClr val="000000">
              <a:alpha val="35000"/>
            </a:srgbClr>
          </a:outerShdw>
        </a:effectLst>
      </dsp:spPr>
      <dsp:style>
        <a:lnRef idx="1">
          <a:schemeClr val="dk1"/>
        </a:lnRef>
        <a:fillRef idx="3">
          <a:schemeClr val="dk1"/>
        </a:fillRef>
        <a:effectRef idx="2">
          <a:schemeClr val="dk1"/>
        </a:effectRef>
        <a:fontRef idx="minor">
          <a:schemeClr val="lt1"/>
        </a:fontRef>
      </dsp:style>
      <dsp:txBody>
        <a:bodyPr spcFirstLastPara="0" vert="horz" wrap="square" lIns="18669" tIns="37338" rIns="56007" bIns="37338" numCol="1" spcCol="1270" anchor="ctr" anchorCtr="0">
          <a:noAutofit/>
        </a:bodyPr>
        <a:lstStyle/>
        <a:p>
          <a:pPr marL="0" lvl="0" indent="0" algn="ctr" defTabSz="622300">
            <a:lnSpc>
              <a:spcPct val="90000"/>
            </a:lnSpc>
            <a:spcBef>
              <a:spcPct val="0"/>
            </a:spcBef>
            <a:spcAft>
              <a:spcPct val="35000"/>
            </a:spcAft>
            <a:buNone/>
          </a:pPr>
          <a:r>
            <a:rPr lang="fa-IR" sz="1400" b="1" kern="1200">
              <a:solidFill>
                <a:srgbClr val="002060"/>
              </a:solidFill>
              <a:cs typeface="B Nazanin" panose="00000400000000000000" pitchFamily="2" charset="-78"/>
            </a:rPr>
            <a:t>روش های تولید</a:t>
          </a:r>
          <a:endParaRPr lang="en-US" sz="1400" b="1" kern="1200" dirty="0">
            <a:solidFill>
              <a:srgbClr val="002060"/>
            </a:solidFill>
            <a:cs typeface="B Nazanin" panose="00000400000000000000" pitchFamily="2" charset="-78"/>
          </a:endParaRPr>
        </a:p>
      </dsp:txBody>
      <dsp:txXfrm rot="10800000">
        <a:off x="3542888" y="1092209"/>
        <a:ext cx="816576" cy="544384"/>
      </dsp:txXfrm>
    </dsp:sp>
    <dsp:sp modelId="{C746960E-B78D-445A-8641-351C6C526219}">
      <dsp:nvSpPr>
        <dsp:cNvPr id="0" name=""/>
        <dsp:cNvSpPr/>
      </dsp:nvSpPr>
      <dsp:spPr>
        <a:xfrm rot="10800000">
          <a:off x="2181927" y="1092209"/>
          <a:ext cx="1360960" cy="544384"/>
        </a:xfrm>
        <a:prstGeom prst="chevron">
          <a:avLst/>
        </a:prstGeom>
        <a:solidFill>
          <a:schemeClr val="tx1">
            <a:lumMod val="40000"/>
            <a:lumOff val="6000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669" tIns="37338" rIns="56007" bIns="37338" numCol="1" spcCol="1270" anchor="ctr" anchorCtr="0">
          <a:noAutofit/>
        </a:bodyPr>
        <a:lstStyle/>
        <a:p>
          <a:pPr marL="0" lvl="0" indent="0" algn="ctr" defTabSz="622300">
            <a:lnSpc>
              <a:spcPct val="90000"/>
            </a:lnSpc>
            <a:spcBef>
              <a:spcPct val="0"/>
            </a:spcBef>
            <a:spcAft>
              <a:spcPct val="35000"/>
            </a:spcAft>
            <a:buNone/>
          </a:pPr>
          <a:r>
            <a:rPr lang="fa-IR" sz="1400" b="1" kern="1200">
              <a:solidFill>
                <a:srgbClr val="002060"/>
              </a:solidFill>
              <a:effectLst>
                <a:outerShdw blurRad="38100" dist="38100" dir="2700000" algn="tl">
                  <a:srgbClr val="000000">
                    <a:alpha val="43137"/>
                  </a:srgbClr>
                </a:outerShdw>
              </a:effectLst>
              <a:cs typeface="B Nazanin" panose="00000400000000000000" pitchFamily="2" charset="-78"/>
            </a:rPr>
            <a:t>بهترین روش تولید</a:t>
          </a:r>
          <a:endParaRPr lang="en-US" sz="1400" b="1" kern="1200" dirty="0">
            <a:solidFill>
              <a:srgbClr val="002060"/>
            </a:solidFill>
            <a:effectLst>
              <a:outerShdw blurRad="38100" dist="38100" dir="2700000" algn="tl">
                <a:srgbClr val="000000">
                  <a:alpha val="43137"/>
                </a:srgbClr>
              </a:outerShdw>
            </a:effectLst>
            <a:cs typeface="B Nazanin" panose="00000400000000000000" pitchFamily="2" charset="-78"/>
          </a:endParaRPr>
        </a:p>
      </dsp:txBody>
      <dsp:txXfrm rot="10800000">
        <a:off x="2454119" y="1092209"/>
        <a:ext cx="816576" cy="544384"/>
      </dsp:txXfrm>
    </dsp:sp>
    <dsp:sp modelId="{182F0344-D6E8-4562-917A-83243013AB1D}">
      <dsp:nvSpPr>
        <dsp:cNvPr id="0" name=""/>
        <dsp:cNvSpPr/>
      </dsp:nvSpPr>
      <dsp:spPr>
        <a:xfrm rot="10800000">
          <a:off x="1093158" y="1092209"/>
          <a:ext cx="1360960" cy="544384"/>
        </a:xfrm>
        <a:prstGeom prst="chevron">
          <a:avLst/>
        </a:prstGeom>
        <a:solidFill>
          <a:schemeClr val="tx1">
            <a:lumMod val="40000"/>
            <a:lumOff val="6000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669" tIns="37338" rIns="56007" bIns="37338" numCol="1" spcCol="1270" anchor="ctr" anchorCtr="0">
          <a:noAutofit/>
        </a:bodyPr>
        <a:lstStyle/>
        <a:p>
          <a:pPr marL="0" lvl="0" indent="0" algn="ctr" defTabSz="622300">
            <a:lnSpc>
              <a:spcPct val="90000"/>
            </a:lnSpc>
            <a:spcBef>
              <a:spcPct val="0"/>
            </a:spcBef>
            <a:spcAft>
              <a:spcPct val="35000"/>
            </a:spcAft>
            <a:buNone/>
          </a:pPr>
          <a:r>
            <a:rPr lang="fa-IR" sz="1400" b="1" kern="1200" dirty="0">
              <a:solidFill>
                <a:srgbClr val="002060"/>
              </a:solidFill>
              <a:cs typeface="B Nazanin" panose="00000400000000000000" pitchFamily="2" charset="-78"/>
            </a:rPr>
            <a:t>بررسی بازار</a:t>
          </a:r>
          <a:endParaRPr lang="en-US" sz="1400" b="1" kern="1200" dirty="0">
            <a:solidFill>
              <a:srgbClr val="002060"/>
            </a:solidFill>
            <a:cs typeface="B Nazanin" panose="00000400000000000000" pitchFamily="2" charset="-78"/>
          </a:endParaRPr>
        </a:p>
      </dsp:txBody>
      <dsp:txXfrm rot="10800000">
        <a:off x="1365350" y="1092209"/>
        <a:ext cx="816576" cy="544384"/>
      </dsp:txXfrm>
    </dsp:sp>
    <dsp:sp modelId="{170D9D3D-373F-4445-9632-F74784FB7EF1}">
      <dsp:nvSpPr>
        <dsp:cNvPr id="0" name=""/>
        <dsp:cNvSpPr/>
      </dsp:nvSpPr>
      <dsp:spPr>
        <a:xfrm rot="10800000">
          <a:off x="4390" y="1092209"/>
          <a:ext cx="1360960" cy="544384"/>
        </a:xfrm>
        <a:prstGeom prst="chevron">
          <a:avLst/>
        </a:prstGeom>
        <a:gradFill flip="none" rotWithShape="0">
          <a:gsLst>
            <a:gs pos="0">
              <a:srgbClr val="F2B900">
                <a:shade val="30000"/>
                <a:satMod val="115000"/>
              </a:srgbClr>
            </a:gs>
            <a:gs pos="50000">
              <a:srgbClr val="F2B900">
                <a:shade val="67500"/>
                <a:satMod val="115000"/>
              </a:srgbClr>
            </a:gs>
            <a:gs pos="100000">
              <a:srgbClr val="F2B900">
                <a:shade val="100000"/>
                <a:satMod val="115000"/>
              </a:srgbClr>
            </a:gs>
          </a:gsLst>
          <a:path path="circle">
            <a:fillToRect l="100000" t="100000"/>
          </a:path>
          <a:tileRect r="-100000" b="-100000"/>
        </a:gra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669" tIns="37338" rIns="56007" bIns="37338" numCol="1" spcCol="1270" anchor="ctr" anchorCtr="0">
          <a:noAutofit/>
        </a:bodyPr>
        <a:lstStyle/>
        <a:p>
          <a:pPr marL="0" lvl="0" indent="0" algn="ctr" defTabSz="622300">
            <a:lnSpc>
              <a:spcPct val="90000"/>
            </a:lnSpc>
            <a:spcBef>
              <a:spcPct val="0"/>
            </a:spcBef>
            <a:spcAft>
              <a:spcPct val="35000"/>
            </a:spcAft>
            <a:buNone/>
          </a:pPr>
          <a:r>
            <a:rPr lang="fa-IR" sz="1400" b="1" kern="1200">
              <a:solidFill>
                <a:srgbClr val="002060"/>
              </a:solidFill>
              <a:cs typeface="B Nazanin" panose="00000400000000000000" pitchFamily="2" charset="-78"/>
            </a:rPr>
            <a:t>محاسبات اقتصادی</a:t>
          </a:r>
          <a:endParaRPr lang="en-US" sz="1400" b="1" kern="1200" dirty="0">
            <a:solidFill>
              <a:srgbClr val="002060"/>
            </a:solidFill>
            <a:cs typeface="B Nazanin" panose="00000400000000000000" pitchFamily="2" charset="-78"/>
          </a:endParaRPr>
        </a:p>
      </dsp:txBody>
      <dsp:txXfrm rot="10800000">
        <a:off x="276582" y="1092209"/>
        <a:ext cx="816576" cy="54438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8829A7-CB7F-45AF-95E0-2E8F40FB30E8}">
      <dsp:nvSpPr>
        <dsp:cNvPr id="0" name=""/>
        <dsp:cNvSpPr/>
      </dsp:nvSpPr>
      <dsp:spPr>
        <a:xfrm rot="10800000">
          <a:off x="7618010" y="1102429"/>
          <a:ext cx="1359575" cy="543830"/>
        </a:xfrm>
        <a:prstGeom prst="homePlate">
          <a:avLst/>
        </a:prstGeom>
        <a:solidFill>
          <a:schemeClr val="tx1">
            <a:lumMod val="40000"/>
            <a:lumOff val="6000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669" tIns="37338" rIns="74676" bIns="37338" numCol="1" spcCol="1270" anchor="ctr" anchorCtr="0">
          <a:noAutofit/>
        </a:bodyPr>
        <a:lstStyle/>
        <a:p>
          <a:pPr marL="0" lvl="0" indent="0" algn="ctr" defTabSz="622300">
            <a:lnSpc>
              <a:spcPct val="90000"/>
            </a:lnSpc>
            <a:spcBef>
              <a:spcPct val="0"/>
            </a:spcBef>
            <a:spcAft>
              <a:spcPct val="35000"/>
            </a:spcAft>
            <a:buNone/>
          </a:pPr>
          <a:r>
            <a:rPr lang="fa-IR" sz="1400" b="1" kern="1200" dirty="0">
              <a:solidFill>
                <a:srgbClr val="002060"/>
              </a:solidFill>
              <a:cs typeface="B Nazanin" panose="00000400000000000000" pitchFamily="2" charset="-78"/>
            </a:rPr>
            <a:t>مقدمه</a:t>
          </a:r>
          <a:endParaRPr lang="en-US" sz="1400" b="1" kern="1200" dirty="0">
            <a:solidFill>
              <a:srgbClr val="002060"/>
            </a:solidFill>
            <a:cs typeface="B Nazanin" panose="00000400000000000000" pitchFamily="2" charset="-78"/>
          </a:endParaRPr>
        </a:p>
      </dsp:txBody>
      <dsp:txXfrm rot="10800000">
        <a:off x="7753967" y="1102429"/>
        <a:ext cx="1223618" cy="543830"/>
      </dsp:txXfrm>
    </dsp:sp>
    <dsp:sp modelId="{2D487051-B733-49A1-B084-6F3D48AD60D0}">
      <dsp:nvSpPr>
        <dsp:cNvPr id="0" name=""/>
        <dsp:cNvSpPr/>
      </dsp:nvSpPr>
      <dsp:spPr>
        <a:xfrm rot="10800000">
          <a:off x="6530349" y="1102429"/>
          <a:ext cx="1359575" cy="543830"/>
        </a:xfrm>
        <a:prstGeom prst="chevron">
          <a:avLst/>
        </a:prstGeom>
        <a:solidFill>
          <a:schemeClr val="tx1">
            <a:lumMod val="40000"/>
            <a:lumOff val="6000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669" tIns="37338" rIns="56007" bIns="37338" numCol="1" spcCol="1270" anchor="ctr" anchorCtr="0">
          <a:noAutofit/>
        </a:bodyPr>
        <a:lstStyle/>
        <a:p>
          <a:pPr marL="0" lvl="0" indent="0" algn="ctr" defTabSz="622300">
            <a:lnSpc>
              <a:spcPct val="90000"/>
            </a:lnSpc>
            <a:spcBef>
              <a:spcPct val="0"/>
            </a:spcBef>
            <a:spcAft>
              <a:spcPct val="35000"/>
            </a:spcAft>
            <a:buNone/>
          </a:pPr>
          <a:r>
            <a:rPr lang="fa-IR" sz="1400" b="1" kern="1200" dirty="0">
              <a:solidFill>
                <a:srgbClr val="002060"/>
              </a:solidFill>
              <a:cs typeface="B Nazanin" panose="00000400000000000000" pitchFamily="2" charset="-78"/>
            </a:rPr>
            <a:t>خواص</a:t>
          </a:r>
          <a:endParaRPr lang="en-US" sz="1400" b="1" kern="1200" dirty="0">
            <a:solidFill>
              <a:srgbClr val="002060"/>
            </a:solidFill>
            <a:cs typeface="B Nazanin" panose="00000400000000000000" pitchFamily="2" charset="-78"/>
          </a:endParaRPr>
        </a:p>
      </dsp:txBody>
      <dsp:txXfrm rot="10800000">
        <a:off x="6802264" y="1102429"/>
        <a:ext cx="815745" cy="543830"/>
      </dsp:txXfrm>
    </dsp:sp>
    <dsp:sp modelId="{0D531496-288A-4A6E-A63D-C15773A9763B}">
      <dsp:nvSpPr>
        <dsp:cNvPr id="0" name=""/>
        <dsp:cNvSpPr/>
      </dsp:nvSpPr>
      <dsp:spPr>
        <a:xfrm rot="10800000">
          <a:off x="5442689" y="1102429"/>
          <a:ext cx="1359575" cy="543830"/>
        </a:xfrm>
        <a:prstGeom prst="chevron">
          <a:avLst/>
        </a:prstGeom>
        <a:solidFill>
          <a:schemeClr val="tx1">
            <a:lumMod val="40000"/>
            <a:lumOff val="6000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669" tIns="37338" rIns="56007" bIns="37338" numCol="1" spcCol="1270" anchor="ctr" anchorCtr="0">
          <a:noAutofit/>
        </a:bodyPr>
        <a:lstStyle/>
        <a:p>
          <a:pPr marL="0" lvl="0" indent="0" algn="ctr" defTabSz="622300">
            <a:lnSpc>
              <a:spcPct val="90000"/>
            </a:lnSpc>
            <a:spcBef>
              <a:spcPct val="0"/>
            </a:spcBef>
            <a:spcAft>
              <a:spcPct val="35000"/>
            </a:spcAft>
            <a:buNone/>
          </a:pPr>
          <a:r>
            <a:rPr lang="fa-IR" sz="1400" b="1" kern="1200" dirty="0">
              <a:solidFill>
                <a:srgbClr val="002060"/>
              </a:solidFill>
              <a:cs typeface="B Nazanin" panose="00000400000000000000" pitchFamily="2" charset="-78"/>
            </a:rPr>
            <a:t>تاریخچه</a:t>
          </a:r>
          <a:endParaRPr lang="en-US" sz="1400" b="1" kern="1200" dirty="0">
            <a:solidFill>
              <a:srgbClr val="002060"/>
            </a:solidFill>
            <a:cs typeface="B Nazanin" panose="00000400000000000000" pitchFamily="2" charset="-78"/>
          </a:endParaRPr>
        </a:p>
      </dsp:txBody>
      <dsp:txXfrm rot="10800000">
        <a:off x="5714604" y="1102429"/>
        <a:ext cx="815745" cy="543830"/>
      </dsp:txXfrm>
    </dsp:sp>
    <dsp:sp modelId="{51EE115F-531D-43A9-9ABF-F7D4196C1C2B}">
      <dsp:nvSpPr>
        <dsp:cNvPr id="0" name=""/>
        <dsp:cNvSpPr/>
      </dsp:nvSpPr>
      <dsp:spPr>
        <a:xfrm rot="10800000">
          <a:off x="4355028" y="1102429"/>
          <a:ext cx="1359575" cy="543830"/>
        </a:xfrm>
        <a:prstGeom prst="chevron">
          <a:avLst/>
        </a:prstGeom>
        <a:solidFill>
          <a:schemeClr val="tx1">
            <a:lumMod val="40000"/>
            <a:lumOff val="6000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669" tIns="37338" rIns="56007" bIns="37338" numCol="1" spcCol="1270" anchor="ctr" anchorCtr="0">
          <a:noAutofit/>
        </a:bodyPr>
        <a:lstStyle/>
        <a:p>
          <a:pPr marL="0" lvl="0" indent="0" algn="ctr" defTabSz="622300">
            <a:lnSpc>
              <a:spcPct val="90000"/>
            </a:lnSpc>
            <a:spcBef>
              <a:spcPct val="0"/>
            </a:spcBef>
            <a:spcAft>
              <a:spcPct val="35000"/>
            </a:spcAft>
            <a:buNone/>
          </a:pPr>
          <a:r>
            <a:rPr lang="fa-IR" sz="1400" b="1" kern="1200" dirty="0">
              <a:solidFill>
                <a:srgbClr val="002060"/>
              </a:solidFill>
              <a:cs typeface="B Nazanin" panose="00000400000000000000" pitchFamily="2" charset="-78"/>
            </a:rPr>
            <a:t>کاربرد</a:t>
          </a:r>
          <a:endParaRPr lang="en-US" sz="1400" b="1" kern="1200" dirty="0">
            <a:solidFill>
              <a:srgbClr val="002060"/>
            </a:solidFill>
            <a:cs typeface="B Nazanin" panose="00000400000000000000" pitchFamily="2" charset="-78"/>
          </a:endParaRPr>
        </a:p>
      </dsp:txBody>
      <dsp:txXfrm rot="10800000">
        <a:off x="4626943" y="1102429"/>
        <a:ext cx="815745" cy="543830"/>
      </dsp:txXfrm>
    </dsp:sp>
    <dsp:sp modelId="{04F108E5-E860-41BB-9B75-7EE70E2A5B7A}">
      <dsp:nvSpPr>
        <dsp:cNvPr id="0" name=""/>
        <dsp:cNvSpPr/>
      </dsp:nvSpPr>
      <dsp:spPr>
        <a:xfrm rot="10800000">
          <a:off x="3267367" y="1102429"/>
          <a:ext cx="1359575" cy="543830"/>
        </a:xfrm>
        <a:prstGeom prst="chevron">
          <a:avLst/>
        </a:prstGeom>
        <a:gradFill rotWithShape="1">
          <a:gsLst>
            <a:gs pos="0">
              <a:schemeClr val="dk1">
                <a:shade val="51000"/>
                <a:satMod val="130000"/>
              </a:schemeClr>
            </a:gs>
            <a:gs pos="80000">
              <a:schemeClr val="dk1">
                <a:shade val="93000"/>
                <a:satMod val="130000"/>
              </a:schemeClr>
            </a:gs>
            <a:gs pos="100000">
              <a:schemeClr val="dk1">
                <a:shade val="94000"/>
                <a:satMod val="135000"/>
              </a:schemeClr>
            </a:gs>
          </a:gsLst>
          <a:lin ang="16200000" scaled="0"/>
        </a:gradFill>
        <a:ln w="9525" cap="flat" cmpd="sng" algn="ctr">
          <a:solidFill>
            <a:schemeClr val="dk1">
              <a:shade val="95000"/>
              <a:satMod val="105000"/>
            </a:schemeClr>
          </a:solidFill>
          <a:prstDash val="solid"/>
        </a:ln>
        <a:effectLst>
          <a:outerShdw blurRad="40000" dist="23000" dir="5400000" rotWithShape="0">
            <a:srgbClr val="000000">
              <a:alpha val="35000"/>
            </a:srgbClr>
          </a:outerShdw>
        </a:effectLst>
      </dsp:spPr>
      <dsp:style>
        <a:lnRef idx="1">
          <a:schemeClr val="dk1"/>
        </a:lnRef>
        <a:fillRef idx="3">
          <a:schemeClr val="dk1"/>
        </a:fillRef>
        <a:effectRef idx="2">
          <a:schemeClr val="dk1"/>
        </a:effectRef>
        <a:fontRef idx="minor">
          <a:schemeClr val="lt1"/>
        </a:fontRef>
      </dsp:style>
      <dsp:txBody>
        <a:bodyPr spcFirstLastPara="0" vert="horz" wrap="square" lIns="18669" tIns="37338" rIns="56007" bIns="37338" numCol="1" spcCol="1270" anchor="ctr" anchorCtr="0">
          <a:noAutofit/>
        </a:bodyPr>
        <a:lstStyle/>
        <a:p>
          <a:pPr marL="0" lvl="0" indent="0" algn="ctr" defTabSz="622300">
            <a:lnSpc>
              <a:spcPct val="90000"/>
            </a:lnSpc>
            <a:spcBef>
              <a:spcPct val="0"/>
            </a:spcBef>
            <a:spcAft>
              <a:spcPct val="35000"/>
            </a:spcAft>
            <a:buNone/>
          </a:pPr>
          <a:r>
            <a:rPr lang="fa-IR" sz="1400" b="1" kern="1200" dirty="0">
              <a:solidFill>
                <a:srgbClr val="002060"/>
              </a:solidFill>
              <a:cs typeface="B Nazanin" panose="00000400000000000000" pitchFamily="2" charset="-78"/>
            </a:rPr>
            <a:t>روش های تولید</a:t>
          </a:r>
          <a:endParaRPr lang="en-US" sz="1400" b="1" kern="1200" dirty="0">
            <a:solidFill>
              <a:srgbClr val="002060"/>
            </a:solidFill>
            <a:cs typeface="B Nazanin" panose="00000400000000000000" pitchFamily="2" charset="-78"/>
          </a:endParaRPr>
        </a:p>
      </dsp:txBody>
      <dsp:txXfrm rot="10800000">
        <a:off x="3539282" y="1102429"/>
        <a:ext cx="815745" cy="543830"/>
      </dsp:txXfrm>
    </dsp:sp>
    <dsp:sp modelId="{C746960E-B78D-445A-8641-351C6C526219}">
      <dsp:nvSpPr>
        <dsp:cNvPr id="0" name=""/>
        <dsp:cNvSpPr/>
      </dsp:nvSpPr>
      <dsp:spPr>
        <a:xfrm rot="10800000">
          <a:off x="2179707" y="1102429"/>
          <a:ext cx="1359575" cy="543830"/>
        </a:xfrm>
        <a:prstGeom prst="chevron">
          <a:avLst/>
        </a:prstGeom>
        <a:solidFill>
          <a:schemeClr val="tx1">
            <a:lumMod val="40000"/>
            <a:lumOff val="6000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669" tIns="37338" rIns="56007" bIns="37338" numCol="1" spcCol="1270" anchor="ctr" anchorCtr="0">
          <a:noAutofit/>
        </a:bodyPr>
        <a:lstStyle/>
        <a:p>
          <a:pPr marL="0" lvl="0" indent="0" algn="ctr" defTabSz="622300">
            <a:lnSpc>
              <a:spcPct val="90000"/>
            </a:lnSpc>
            <a:spcBef>
              <a:spcPct val="0"/>
            </a:spcBef>
            <a:spcAft>
              <a:spcPct val="35000"/>
            </a:spcAft>
            <a:buNone/>
          </a:pPr>
          <a:r>
            <a:rPr lang="fa-IR" sz="1400" b="1" kern="1200" dirty="0">
              <a:solidFill>
                <a:srgbClr val="002060"/>
              </a:solidFill>
              <a:cs typeface="B Nazanin" panose="00000400000000000000" pitchFamily="2" charset="-78"/>
            </a:rPr>
            <a:t>بهترین روش تولید</a:t>
          </a:r>
          <a:endParaRPr lang="en-US" sz="1400" b="1" kern="1200" dirty="0">
            <a:solidFill>
              <a:srgbClr val="002060"/>
            </a:solidFill>
            <a:cs typeface="B Nazanin" panose="00000400000000000000" pitchFamily="2" charset="-78"/>
          </a:endParaRPr>
        </a:p>
      </dsp:txBody>
      <dsp:txXfrm rot="10800000">
        <a:off x="2451622" y="1102429"/>
        <a:ext cx="815745" cy="543830"/>
      </dsp:txXfrm>
    </dsp:sp>
    <dsp:sp modelId="{182F0344-D6E8-4562-917A-83243013AB1D}">
      <dsp:nvSpPr>
        <dsp:cNvPr id="0" name=""/>
        <dsp:cNvSpPr/>
      </dsp:nvSpPr>
      <dsp:spPr>
        <a:xfrm rot="10800000">
          <a:off x="1092046" y="1102429"/>
          <a:ext cx="1359575" cy="543830"/>
        </a:xfrm>
        <a:prstGeom prst="chevron">
          <a:avLst/>
        </a:prstGeom>
        <a:solidFill>
          <a:schemeClr val="tx1">
            <a:lumMod val="40000"/>
            <a:lumOff val="6000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669" tIns="37338" rIns="56007" bIns="37338" numCol="1" spcCol="1270" anchor="ctr" anchorCtr="0">
          <a:noAutofit/>
        </a:bodyPr>
        <a:lstStyle/>
        <a:p>
          <a:pPr marL="0" lvl="0" indent="0" algn="ctr" defTabSz="622300">
            <a:lnSpc>
              <a:spcPct val="90000"/>
            </a:lnSpc>
            <a:spcBef>
              <a:spcPct val="0"/>
            </a:spcBef>
            <a:spcAft>
              <a:spcPct val="35000"/>
            </a:spcAft>
            <a:buNone/>
          </a:pPr>
          <a:r>
            <a:rPr lang="fa-IR" sz="1400" b="1" kern="1200" dirty="0">
              <a:solidFill>
                <a:srgbClr val="002060"/>
              </a:solidFill>
              <a:cs typeface="B Nazanin" panose="00000400000000000000" pitchFamily="2" charset="-78"/>
            </a:rPr>
            <a:t>بررسی بازار</a:t>
          </a:r>
          <a:endParaRPr lang="en-US" sz="1400" b="1" kern="1200" dirty="0">
            <a:solidFill>
              <a:srgbClr val="002060"/>
            </a:solidFill>
            <a:cs typeface="B Nazanin" panose="00000400000000000000" pitchFamily="2" charset="-78"/>
          </a:endParaRPr>
        </a:p>
      </dsp:txBody>
      <dsp:txXfrm rot="10800000">
        <a:off x="1363961" y="1102429"/>
        <a:ext cx="815745" cy="543830"/>
      </dsp:txXfrm>
    </dsp:sp>
    <dsp:sp modelId="{170D9D3D-373F-4445-9632-F74784FB7EF1}">
      <dsp:nvSpPr>
        <dsp:cNvPr id="0" name=""/>
        <dsp:cNvSpPr/>
      </dsp:nvSpPr>
      <dsp:spPr>
        <a:xfrm rot="10800000">
          <a:off x="4385" y="1102429"/>
          <a:ext cx="1359575" cy="543830"/>
        </a:xfrm>
        <a:prstGeom prst="chevron">
          <a:avLst/>
        </a:prstGeom>
        <a:solidFill>
          <a:schemeClr val="tx1">
            <a:lumMod val="40000"/>
            <a:lumOff val="6000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669" tIns="37338" rIns="56007" bIns="37338" numCol="1" spcCol="1270" anchor="ctr" anchorCtr="0">
          <a:noAutofit/>
        </a:bodyPr>
        <a:lstStyle/>
        <a:p>
          <a:pPr marL="0" lvl="0" indent="0" algn="ctr" defTabSz="622300">
            <a:lnSpc>
              <a:spcPct val="90000"/>
            </a:lnSpc>
            <a:spcBef>
              <a:spcPct val="0"/>
            </a:spcBef>
            <a:spcAft>
              <a:spcPct val="35000"/>
            </a:spcAft>
            <a:buNone/>
          </a:pPr>
          <a:r>
            <a:rPr lang="fa-IR" sz="1400" b="1" kern="1200" dirty="0">
              <a:solidFill>
                <a:srgbClr val="002060"/>
              </a:solidFill>
              <a:cs typeface="B Nazanin" panose="00000400000000000000" pitchFamily="2" charset="-78"/>
            </a:rPr>
            <a:t>محاسبات اقتصادی</a:t>
          </a:r>
          <a:endParaRPr lang="en-US" sz="1400" b="1" kern="1200" dirty="0">
            <a:solidFill>
              <a:srgbClr val="002060"/>
            </a:solidFill>
            <a:cs typeface="B Nazanin" panose="00000400000000000000" pitchFamily="2" charset="-78"/>
          </a:endParaRPr>
        </a:p>
      </dsp:txBody>
      <dsp:txXfrm rot="10800000">
        <a:off x="276300" y="1102429"/>
        <a:ext cx="815745" cy="54383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9A3BFF-F96B-4C4F-AE8E-CE1A3737411B}">
      <dsp:nvSpPr>
        <dsp:cNvPr id="0" name=""/>
        <dsp:cNvSpPr/>
      </dsp:nvSpPr>
      <dsp:spPr>
        <a:xfrm>
          <a:off x="5168224" y="2347188"/>
          <a:ext cx="1843399" cy="921699"/>
        </a:xfrm>
        <a:prstGeom prst="roundRect">
          <a:avLst>
            <a:gd name="adj" fmla="val 10000"/>
          </a:avLst>
        </a:prstGeom>
        <a:solidFill>
          <a:schemeClr val="tx1">
            <a:lumMod val="40000"/>
            <a:lumOff val="6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fa-IR" sz="2400" b="1" kern="1200" dirty="0">
              <a:solidFill>
                <a:srgbClr val="002060"/>
              </a:solidFill>
              <a:cs typeface="B Nazanin" panose="00000400000000000000" pitchFamily="2" charset="-78"/>
            </a:rPr>
            <a:t>روش های تولید </a:t>
          </a:r>
          <a:r>
            <a:rPr lang="en-US" sz="2400" b="1" kern="1200" baseline="30000" dirty="0">
              <a:solidFill>
                <a:srgbClr val="002060"/>
              </a:solidFill>
              <a:cs typeface="B Nazanin" panose="00000400000000000000" pitchFamily="2" charset="-78"/>
            </a:rPr>
            <a:t>2</a:t>
          </a:r>
          <a:r>
            <a:rPr lang="fa-IR" sz="2400" b="1" kern="1200" dirty="0">
              <a:solidFill>
                <a:srgbClr val="002060"/>
              </a:solidFill>
              <a:cs typeface="B Nazanin" panose="00000400000000000000" pitchFamily="2" charset="-78"/>
            </a:rPr>
            <a:t>گلیسیرین</a:t>
          </a:r>
          <a:endParaRPr lang="en-US" sz="2400" b="1" kern="1200" baseline="30000" dirty="0">
            <a:solidFill>
              <a:srgbClr val="002060"/>
            </a:solidFill>
            <a:cs typeface="B Nazanin" panose="00000400000000000000" pitchFamily="2" charset="-78"/>
          </a:endParaRPr>
        </a:p>
      </dsp:txBody>
      <dsp:txXfrm>
        <a:off x="5195220" y="2374184"/>
        <a:ext cx="1789407" cy="867707"/>
      </dsp:txXfrm>
    </dsp:sp>
    <dsp:sp modelId="{E22671E4-CB54-47CB-91E5-9B0054561B33}">
      <dsp:nvSpPr>
        <dsp:cNvPr id="0" name=""/>
        <dsp:cNvSpPr/>
      </dsp:nvSpPr>
      <dsp:spPr>
        <a:xfrm rot="13629178">
          <a:off x="4257402" y="2394245"/>
          <a:ext cx="1084283" cy="32619"/>
        </a:xfrm>
        <a:custGeom>
          <a:avLst/>
          <a:gdLst/>
          <a:ahLst/>
          <a:cxnLst/>
          <a:rect l="0" t="0" r="0" b="0"/>
          <a:pathLst>
            <a:path>
              <a:moveTo>
                <a:pt x="0" y="16309"/>
              </a:moveTo>
              <a:lnTo>
                <a:pt x="1084283" y="16309"/>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rot="10800000">
        <a:off x="4772437" y="2383448"/>
        <a:ext cx="54214" cy="54214"/>
      </dsp:txXfrm>
    </dsp:sp>
    <dsp:sp modelId="{EB8C7054-D2EF-4624-8C08-69E359B356F1}">
      <dsp:nvSpPr>
        <dsp:cNvPr id="0" name=""/>
        <dsp:cNvSpPr/>
      </dsp:nvSpPr>
      <dsp:spPr>
        <a:xfrm>
          <a:off x="2587465" y="1552222"/>
          <a:ext cx="1843399" cy="921699"/>
        </a:xfrm>
        <a:prstGeom prst="roundRect">
          <a:avLst>
            <a:gd name="adj" fmla="val 10000"/>
          </a:avLst>
        </a:prstGeom>
        <a:solidFill>
          <a:schemeClr val="tx1">
            <a:lumMod val="40000"/>
            <a:lumOff val="6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1422400">
            <a:lnSpc>
              <a:spcPct val="90000"/>
            </a:lnSpc>
            <a:spcBef>
              <a:spcPct val="0"/>
            </a:spcBef>
            <a:spcAft>
              <a:spcPct val="35000"/>
            </a:spcAft>
            <a:buNone/>
          </a:pPr>
          <a:r>
            <a:rPr lang="fa-IR" sz="3200" b="1" kern="1200" dirty="0">
              <a:solidFill>
                <a:srgbClr val="002060"/>
              </a:solidFill>
              <a:cs typeface="B Nazanin" panose="00000400000000000000" pitchFamily="2" charset="-78"/>
            </a:rPr>
            <a:t>طبیعی</a:t>
          </a:r>
          <a:endParaRPr lang="en-US" sz="3200" b="1" kern="1200" dirty="0">
            <a:solidFill>
              <a:srgbClr val="002060"/>
            </a:solidFill>
            <a:cs typeface="B Nazanin" panose="00000400000000000000" pitchFamily="2" charset="-78"/>
          </a:endParaRPr>
        </a:p>
      </dsp:txBody>
      <dsp:txXfrm>
        <a:off x="2614461" y="1579218"/>
        <a:ext cx="1789407" cy="867707"/>
      </dsp:txXfrm>
    </dsp:sp>
    <dsp:sp modelId="{24810A2C-04B3-44B4-B90C-2F55F4501D11}">
      <dsp:nvSpPr>
        <dsp:cNvPr id="0" name=""/>
        <dsp:cNvSpPr/>
      </dsp:nvSpPr>
      <dsp:spPr>
        <a:xfrm rot="12942401">
          <a:off x="1764754" y="1731774"/>
          <a:ext cx="908061" cy="32619"/>
        </a:xfrm>
        <a:custGeom>
          <a:avLst/>
          <a:gdLst/>
          <a:ahLst/>
          <a:cxnLst/>
          <a:rect l="0" t="0" r="0" b="0"/>
          <a:pathLst>
            <a:path>
              <a:moveTo>
                <a:pt x="0" y="16309"/>
              </a:moveTo>
              <a:lnTo>
                <a:pt x="908061" y="16309"/>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rot="10800000">
        <a:off x="2196083" y="1725382"/>
        <a:ext cx="45403" cy="45403"/>
      </dsp:txXfrm>
    </dsp:sp>
    <dsp:sp modelId="{FFDA5ACC-5BE9-4CE7-8723-C5E5DEE973EF}">
      <dsp:nvSpPr>
        <dsp:cNvPr id="0" name=""/>
        <dsp:cNvSpPr/>
      </dsp:nvSpPr>
      <dsp:spPr>
        <a:xfrm>
          <a:off x="6706" y="1022245"/>
          <a:ext cx="1843399" cy="921699"/>
        </a:xfrm>
        <a:prstGeom prst="roundRect">
          <a:avLst>
            <a:gd name="adj" fmla="val 10000"/>
          </a:avLst>
        </a:prstGeom>
        <a:solidFill>
          <a:schemeClr val="tx1">
            <a:lumMod val="40000"/>
            <a:lumOff val="6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fa-IR" sz="2500" b="1" i="0" u="none" kern="1200" dirty="0">
              <a:solidFill>
                <a:srgbClr val="002060"/>
              </a:solidFill>
            </a:rPr>
            <a:t>ترانس استریفیکاسیون</a:t>
          </a:r>
          <a:endParaRPr lang="en-US" sz="2500" b="1" kern="1200" dirty="0">
            <a:solidFill>
              <a:srgbClr val="002060"/>
            </a:solidFill>
          </a:endParaRPr>
        </a:p>
      </dsp:txBody>
      <dsp:txXfrm>
        <a:off x="33702" y="1049241"/>
        <a:ext cx="1789407" cy="867707"/>
      </dsp:txXfrm>
    </dsp:sp>
    <dsp:sp modelId="{069D9B78-D430-492E-9377-66AEB1645817}">
      <dsp:nvSpPr>
        <dsp:cNvPr id="0" name=""/>
        <dsp:cNvSpPr/>
      </dsp:nvSpPr>
      <dsp:spPr>
        <a:xfrm rot="8657599">
          <a:off x="1764754" y="2261751"/>
          <a:ext cx="908061" cy="32619"/>
        </a:xfrm>
        <a:custGeom>
          <a:avLst/>
          <a:gdLst/>
          <a:ahLst/>
          <a:cxnLst/>
          <a:rect l="0" t="0" r="0" b="0"/>
          <a:pathLst>
            <a:path>
              <a:moveTo>
                <a:pt x="0" y="16309"/>
              </a:moveTo>
              <a:lnTo>
                <a:pt x="908061" y="16309"/>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rot="10800000">
        <a:off x="2196083" y="2255359"/>
        <a:ext cx="45403" cy="45403"/>
      </dsp:txXfrm>
    </dsp:sp>
    <dsp:sp modelId="{6FEF06F3-934A-4B77-9E8E-3669142FB6AD}">
      <dsp:nvSpPr>
        <dsp:cNvPr id="0" name=""/>
        <dsp:cNvSpPr/>
      </dsp:nvSpPr>
      <dsp:spPr>
        <a:xfrm>
          <a:off x="6706" y="2082200"/>
          <a:ext cx="1843399" cy="921699"/>
        </a:xfrm>
        <a:prstGeom prst="roundRect">
          <a:avLst>
            <a:gd name="adj" fmla="val 10000"/>
          </a:avLst>
        </a:prstGeom>
        <a:solidFill>
          <a:schemeClr val="tx1">
            <a:lumMod val="40000"/>
            <a:lumOff val="6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fa-IR" sz="2500" b="1" kern="1200" dirty="0">
              <a:solidFill>
                <a:srgbClr val="002060"/>
              </a:solidFill>
            </a:rPr>
            <a:t>هیدرولیز چربی</a:t>
          </a:r>
          <a:endParaRPr lang="en-US" sz="2500" b="1" kern="1200" dirty="0">
            <a:solidFill>
              <a:srgbClr val="002060"/>
            </a:solidFill>
          </a:endParaRPr>
        </a:p>
      </dsp:txBody>
      <dsp:txXfrm>
        <a:off x="33702" y="2109196"/>
        <a:ext cx="1789407" cy="867707"/>
      </dsp:txXfrm>
    </dsp:sp>
    <dsp:sp modelId="{0755748B-E79B-4B04-83E8-6B5A5EEE9569}">
      <dsp:nvSpPr>
        <dsp:cNvPr id="0" name=""/>
        <dsp:cNvSpPr/>
      </dsp:nvSpPr>
      <dsp:spPr>
        <a:xfrm rot="7970822">
          <a:off x="4257402" y="3189211"/>
          <a:ext cx="1084283" cy="32619"/>
        </a:xfrm>
        <a:custGeom>
          <a:avLst/>
          <a:gdLst/>
          <a:ahLst/>
          <a:cxnLst/>
          <a:rect l="0" t="0" r="0" b="0"/>
          <a:pathLst>
            <a:path>
              <a:moveTo>
                <a:pt x="0" y="16309"/>
              </a:moveTo>
              <a:lnTo>
                <a:pt x="1084283" y="16309"/>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rot="10800000">
        <a:off x="4772437" y="3178414"/>
        <a:ext cx="54214" cy="54214"/>
      </dsp:txXfrm>
    </dsp:sp>
    <dsp:sp modelId="{BADD0730-2BD4-4B8C-983F-29F4DD7846B7}">
      <dsp:nvSpPr>
        <dsp:cNvPr id="0" name=""/>
        <dsp:cNvSpPr/>
      </dsp:nvSpPr>
      <dsp:spPr>
        <a:xfrm>
          <a:off x="2587465" y="3142154"/>
          <a:ext cx="1843399" cy="921699"/>
        </a:xfrm>
        <a:prstGeom prst="roundRect">
          <a:avLst>
            <a:gd name="adj" fmla="val 10000"/>
          </a:avLst>
        </a:prstGeom>
        <a:solidFill>
          <a:schemeClr val="tx1">
            <a:lumMod val="40000"/>
            <a:lumOff val="6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fa-IR" sz="2800" b="1" kern="1200" dirty="0">
              <a:solidFill>
                <a:srgbClr val="002060"/>
              </a:solidFill>
              <a:cs typeface="B Nazanin" panose="00000400000000000000" pitchFamily="2" charset="-78"/>
            </a:rPr>
            <a:t>سنتزی</a:t>
          </a:r>
          <a:endParaRPr lang="en-US" sz="2800" b="1" kern="1200" dirty="0">
            <a:solidFill>
              <a:srgbClr val="002060"/>
            </a:solidFill>
            <a:cs typeface="B Nazanin" panose="00000400000000000000" pitchFamily="2" charset="-78"/>
          </a:endParaRPr>
        </a:p>
      </dsp:txBody>
      <dsp:txXfrm>
        <a:off x="2614461" y="3169150"/>
        <a:ext cx="1789407" cy="867707"/>
      </dsp:txXfrm>
    </dsp:sp>
    <dsp:sp modelId="{7548F5C2-3FE6-4BA0-B08F-0A8F0D40757C}">
      <dsp:nvSpPr>
        <dsp:cNvPr id="0" name=""/>
        <dsp:cNvSpPr/>
      </dsp:nvSpPr>
      <dsp:spPr>
        <a:xfrm rot="10800000">
          <a:off x="1850105" y="3586694"/>
          <a:ext cx="737359" cy="32619"/>
        </a:xfrm>
        <a:custGeom>
          <a:avLst/>
          <a:gdLst/>
          <a:ahLst/>
          <a:cxnLst/>
          <a:rect l="0" t="0" r="0" b="0"/>
          <a:pathLst>
            <a:path>
              <a:moveTo>
                <a:pt x="0" y="16309"/>
              </a:moveTo>
              <a:lnTo>
                <a:pt x="737359" y="16309"/>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rot="10800000">
        <a:off x="2200351" y="3584570"/>
        <a:ext cx="36867" cy="36867"/>
      </dsp:txXfrm>
    </dsp:sp>
    <dsp:sp modelId="{A961E6EC-A6F3-4C66-BAD8-C76E64882401}">
      <dsp:nvSpPr>
        <dsp:cNvPr id="0" name=""/>
        <dsp:cNvSpPr/>
      </dsp:nvSpPr>
      <dsp:spPr>
        <a:xfrm>
          <a:off x="6706" y="3142154"/>
          <a:ext cx="1843399" cy="921699"/>
        </a:xfrm>
        <a:prstGeom prst="roundRect">
          <a:avLst>
            <a:gd name="adj" fmla="val 10000"/>
          </a:avLst>
        </a:prstGeom>
        <a:solidFill>
          <a:schemeClr val="tx1">
            <a:lumMod val="40000"/>
            <a:lumOff val="6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fa-IR" sz="2500" b="1" kern="1200" dirty="0">
              <a:solidFill>
                <a:srgbClr val="002060"/>
              </a:solidFill>
            </a:rPr>
            <a:t>فرآیند</a:t>
          </a:r>
        </a:p>
        <a:p>
          <a:pPr marL="0" lvl="0" indent="0" algn="ctr" defTabSz="1111250">
            <a:lnSpc>
              <a:spcPct val="90000"/>
            </a:lnSpc>
            <a:spcBef>
              <a:spcPct val="0"/>
            </a:spcBef>
            <a:spcAft>
              <a:spcPct val="35000"/>
            </a:spcAft>
            <a:buNone/>
          </a:pPr>
          <a:r>
            <a:rPr lang="fa-IR" sz="2500" b="1" kern="1200" dirty="0">
              <a:solidFill>
                <a:srgbClr val="002060"/>
              </a:solidFill>
            </a:rPr>
            <a:t>آلیل  کلرید</a:t>
          </a:r>
          <a:endParaRPr lang="en-US" sz="2500" b="1" kern="1200" dirty="0">
            <a:solidFill>
              <a:srgbClr val="002060"/>
            </a:solidFill>
          </a:endParaRPr>
        </a:p>
      </dsp:txBody>
      <dsp:txXfrm>
        <a:off x="33702" y="3169150"/>
        <a:ext cx="1789407" cy="867707"/>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8829A7-CB7F-45AF-95E0-2E8F40FB30E8}">
      <dsp:nvSpPr>
        <dsp:cNvPr id="0" name=""/>
        <dsp:cNvSpPr/>
      </dsp:nvSpPr>
      <dsp:spPr>
        <a:xfrm rot="10800000">
          <a:off x="7618010" y="1102429"/>
          <a:ext cx="1359575" cy="543830"/>
        </a:xfrm>
        <a:prstGeom prst="homePlate">
          <a:avLst/>
        </a:prstGeom>
        <a:solidFill>
          <a:schemeClr val="tx1">
            <a:lumMod val="40000"/>
            <a:lumOff val="6000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669" tIns="37338" rIns="74676" bIns="37338" numCol="1" spcCol="1270" anchor="ctr" anchorCtr="0">
          <a:noAutofit/>
        </a:bodyPr>
        <a:lstStyle/>
        <a:p>
          <a:pPr marL="0" lvl="0" indent="0" algn="ctr" defTabSz="622300">
            <a:lnSpc>
              <a:spcPct val="90000"/>
            </a:lnSpc>
            <a:spcBef>
              <a:spcPct val="0"/>
            </a:spcBef>
            <a:spcAft>
              <a:spcPct val="35000"/>
            </a:spcAft>
            <a:buNone/>
          </a:pPr>
          <a:r>
            <a:rPr lang="fa-IR" sz="1400" b="1" kern="1200" dirty="0">
              <a:solidFill>
                <a:srgbClr val="002060"/>
              </a:solidFill>
              <a:cs typeface="B Nazanin" panose="00000400000000000000" pitchFamily="2" charset="-78"/>
            </a:rPr>
            <a:t>مقدمه</a:t>
          </a:r>
          <a:endParaRPr lang="en-US" sz="1400" b="1" kern="1200" dirty="0">
            <a:solidFill>
              <a:srgbClr val="002060"/>
            </a:solidFill>
            <a:cs typeface="B Nazanin" panose="00000400000000000000" pitchFamily="2" charset="-78"/>
          </a:endParaRPr>
        </a:p>
      </dsp:txBody>
      <dsp:txXfrm rot="10800000">
        <a:off x="7753967" y="1102429"/>
        <a:ext cx="1223618" cy="543830"/>
      </dsp:txXfrm>
    </dsp:sp>
    <dsp:sp modelId="{2D487051-B733-49A1-B084-6F3D48AD60D0}">
      <dsp:nvSpPr>
        <dsp:cNvPr id="0" name=""/>
        <dsp:cNvSpPr/>
      </dsp:nvSpPr>
      <dsp:spPr>
        <a:xfrm rot="10800000">
          <a:off x="6530349" y="1102429"/>
          <a:ext cx="1359575" cy="543830"/>
        </a:xfrm>
        <a:prstGeom prst="chevron">
          <a:avLst/>
        </a:prstGeom>
        <a:solidFill>
          <a:schemeClr val="tx1">
            <a:lumMod val="40000"/>
            <a:lumOff val="6000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669" tIns="37338" rIns="56007" bIns="37338" numCol="1" spcCol="1270" anchor="ctr" anchorCtr="0">
          <a:noAutofit/>
        </a:bodyPr>
        <a:lstStyle/>
        <a:p>
          <a:pPr marL="0" lvl="0" indent="0" algn="ctr" defTabSz="622300">
            <a:lnSpc>
              <a:spcPct val="90000"/>
            </a:lnSpc>
            <a:spcBef>
              <a:spcPct val="0"/>
            </a:spcBef>
            <a:spcAft>
              <a:spcPct val="35000"/>
            </a:spcAft>
            <a:buNone/>
          </a:pPr>
          <a:r>
            <a:rPr lang="fa-IR" sz="1400" b="1" kern="1200" dirty="0">
              <a:solidFill>
                <a:srgbClr val="002060"/>
              </a:solidFill>
              <a:cs typeface="B Nazanin" panose="00000400000000000000" pitchFamily="2" charset="-78"/>
            </a:rPr>
            <a:t>خواص</a:t>
          </a:r>
          <a:endParaRPr lang="en-US" sz="1400" b="1" kern="1200" dirty="0">
            <a:solidFill>
              <a:srgbClr val="002060"/>
            </a:solidFill>
            <a:cs typeface="B Nazanin" panose="00000400000000000000" pitchFamily="2" charset="-78"/>
          </a:endParaRPr>
        </a:p>
      </dsp:txBody>
      <dsp:txXfrm rot="10800000">
        <a:off x="6802264" y="1102429"/>
        <a:ext cx="815745" cy="543830"/>
      </dsp:txXfrm>
    </dsp:sp>
    <dsp:sp modelId="{0D531496-288A-4A6E-A63D-C15773A9763B}">
      <dsp:nvSpPr>
        <dsp:cNvPr id="0" name=""/>
        <dsp:cNvSpPr/>
      </dsp:nvSpPr>
      <dsp:spPr>
        <a:xfrm rot="10800000">
          <a:off x="5442689" y="1102429"/>
          <a:ext cx="1359575" cy="543830"/>
        </a:xfrm>
        <a:prstGeom prst="chevron">
          <a:avLst/>
        </a:prstGeom>
        <a:solidFill>
          <a:schemeClr val="tx1">
            <a:lumMod val="40000"/>
            <a:lumOff val="6000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669" tIns="37338" rIns="56007" bIns="37338" numCol="1" spcCol="1270" anchor="ctr" anchorCtr="0">
          <a:noAutofit/>
        </a:bodyPr>
        <a:lstStyle/>
        <a:p>
          <a:pPr marL="0" lvl="0" indent="0" algn="ctr" defTabSz="622300">
            <a:lnSpc>
              <a:spcPct val="90000"/>
            </a:lnSpc>
            <a:spcBef>
              <a:spcPct val="0"/>
            </a:spcBef>
            <a:spcAft>
              <a:spcPct val="35000"/>
            </a:spcAft>
            <a:buNone/>
          </a:pPr>
          <a:r>
            <a:rPr lang="fa-IR" sz="1400" b="1" kern="1200" dirty="0">
              <a:solidFill>
                <a:srgbClr val="002060"/>
              </a:solidFill>
              <a:cs typeface="B Nazanin" panose="00000400000000000000" pitchFamily="2" charset="-78"/>
            </a:rPr>
            <a:t>تاریخچه</a:t>
          </a:r>
          <a:endParaRPr lang="en-US" sz="1400" b="1" kern="1200" dirty="0">
            <a:solidFill>
              <a:srgbClr val="002060"/>
            </a:solidFill>
            <a:cs typeface="B Nazanin" panose="00000400000000000000" pitchFamily="2" charset="-78"/>
          </a:endParaRPr>
        </a:p>
      </dsp:txBody>
      <dsp:txXfrm rot="10800000">
        <a:off x="5714604" y="1102429"/>
        <a:ext cx="815745" cy="543830"/>
      </dsp:txXfrm>
    </dsp:sp>
    <dsp:sp modelId="{51EE115F-531D-43A9-9ABF-F7D4196C1C2B}">
      <dsp:nvSpPr>
        <dsp:cNvPr id="0" name=""/>
        <dsp:cNvSpPr/>
      </dsp:nvSpPr>
      <dsp:spPr>
        <a:xfrm rot="10800000">
          <a:off x="4355028" y="1102429"/>
          <a:ext cx="1359575" cy="543830"/>
        </a:xfrm>
        <a:prstGeom prst="chevron">
          <a:avLst/>
        </a:prstGeom>
        <a:solidFill>
          <a:schemeClr val="tx1">
            <a:lumMod val="40000"/>
            <a:lumOff val="6000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669" tIns="37338" rIns="56007" bIns="37338" numCol="1" spcCol="1270" anchor="ctr" anchorCtr="0">
          <a:noAutofit/>
        </a:bodyPr>
        <a:lstStyle/>
        <a:p>
          <a:pPr marL="0" lvl="0" indent="0" algn="ctr" defTabSz="622300">
            <a:lnSpc>
              <a:spcPct val="90000"/>
            </a:lnSpc>
            <a:spcBef>
              <a:spcPct val="0"/>
            </a:spcBef>
            <a:spcAft>
              <a:spcPct val="35000"/>
            </a:spcAft>
            <a:buNone/>
          </a:pPr>
          <a:r>
            <a:rPr lang="fa-IR" sz="1400" b="1" kern="1200" dirty="0">
              <a:solidFill>
                <a:srgbClr val="002060"/>
              </a:solidFill>
              <a:cs typeface="B Nazanin" panose="00000400000000000000" pitchFamily="2" charset="-78"/>
            </a:rPr>
            <a:t>کاربرد</a:t>
          </a:r>
          <a:endParaRPr lang="en-US" sz="1400" b="1" kern="1200" dirty="0">
            <a:solidFill>
              <a:srgbClr val="002060"/>
            </a:solidFill>
            <a:cs typeface="B Nazanin" panose="00000400000000000000" pitchFamily="2" charset="-78"/>
          </a:endParaRPr>
        </a:p>
      </dsp:txBody>
      <dsp:txXfrm rot="10800000">
        <a:off x="4626943" y="1102429"/>
        <a:ext cx="815745" cy="543830"/>
      </dsp:txXfrm>
    </dsp:sp>
    <dsp:sp modelId="{04F108E5-E860-41BB-9B75-7EE70E2A5B7A}">
      <dsp:nvSpPr>
        <dsp:cNvPr id="0" name=""/>
        <dsp:cNvSpPr/>
      </dsp:nvSpPr>
      <dsp:spPr>
        <a:xfrm rot="10800000">
          <a:off x="3267367" y="1102429"/>
          <a:ext cx="1359575" cy="543830"/>
        </a:xfrm>
        <a:prstGeom prst="chevron">
          <a:avLst/>
        </a:prstGeom>
        <a:gradFill rotWithShape="1">
          <a:gsLst>
            <a:gs pos="0">
              <a:schemeClr val="dk1">
                <a:shade val="51000"/>
                <a:satMod val="130000"/>
              </a:schemeClr>
            </a:gs>
            <a:gs pos="80000">
              <a:schemeClr val="dk1">
                <a:shade val="93000"/>
                <a:satMod val="130000"/>
              </a:schemeClr>
            </a:gs>
            <a:gs pos="100000">
              <a:schemeClr val="dk1">
                <a:shade val="94000"/>
                <a:satMod val="135000"/>
              </a:schemeClr>
            </a:gs>
          </a:gsLst>
          <a:lin ang="16200000" scaled="0"/>
        </a:gradFill>
        <a:ln w="9525" cap="flat" cmpd="sng" algn="ctr">
          <a:solidFill>
            <a:schemeClr val="dk1">
              <a:shade val="95000"/>
              <a:satMod val="105000"/>
            </a:schemeClr>
          </a:solidFill>
          <a:prstDash val="solid"/>
        </a:ln>
        <a:effectLst>
          <a:outerShdw blurRad="40000" dist="23000" dir="5400000" rotWithShape="0">
            <a:srgbClr val="000000">
              <a:alpha val="35000"/>
            </a:srgbClr>
          </a:outerShdw>
        </a:effectLst>
      </dsp:spPr>
      <dsp:style>
        <a:lnRef idx="1">
          <a:schemeClr val="dk1"/>
        </a:lnRef>
        <a:fillRef idx="3">
          <a:schemeClr val="dk1"/>
        </a:fillRef>
        <a:effectRef idx="2">
          <a:schemeClr val="dk1"/>
        </a:effectRef>
        <a:fontRef idx="minor">
          <a:schemeClr val="lt1"/>
        </a:fontRef>
      </dsp:style>
      <dsp:txBody>
        <a:bodyPr spcFirstLastPara="0" vert="horz" wrap="square" lIns="18669" tIns="37338" rIns="56007" bIns="37338" numCol="1" spcCol="1270" anchor="ctr" anchorCtr="0">
          <a:noAutofit/>
        </a:bodyPr>
        <a:lstStyle/>
        <a:p>
          <a:pPr marL="0" lvl="0" indent="0" algn="ctr" defTabSz="622300">
            <a:lnSpc>
              <a:spcPct val="90000"/>
            </a:lnSpc>
            <a:spcBef>
              <a:spcPct val="0"/>
            </a:spcBef>
            <a:spcAft>
              <a:spcPct val="35000"/>
            </a:spcAft>
            <a:buNone/>
          </a:pPr>
          <a:r>
            <a:rPr lang="fa-IR" sz="1400" b="1" kern="1200" dirty="0">
              <a:solidFill>
                <a:srgbClr val="002060"/>
              </a:solidFill>
              <a:cs typeface="B Nazanin" panose="00000400000000000000" pitchFamily="2" charset="-78"/>
            </a:rPr>
            <a:t>روش های تولید</a:t>
          </a:r>
          <a:endParaRPr lang="en-US" sz="1400" b="1" kern="1200" dirty="0">
            <a:solidFill>
              <a:srgbClr val="002060"/>
            </a:solidFill>
            <a:cs typeface="B Nazanin" panose="00000400000000000000" pitchFamily="2" charset="-78"/>
          </a:endParaRPr>
        </a:p>
      </dsp:txBody>
      <dsp:txXfrm rot="10800000">
        <a:off x="3539282" y="1102429"/>
        <a:ext cx="815745" cy="543830"/>
      </dsp:txXfrm>
    </dsp:sp>
    <dsp:sp modelId="{C746960E-B78D-445A-8641-351C6C526219}">
      <dsp:nvSpPr>
        <dsp:cNvPr id="0" name=""/>
        <dsp:cNvSpPr/>
      </dsp:nvSpPr>
      <dsp:spPr>
        <a:xfrm rot="10800000">
          <a:off x="2179707" y="1102429"/>
          <a:ext cx="1359575" cy="543830"/>
        </a:xfrm>
        <a:prstGeom prst="chevron">
          <a:avLst/>
        </a:prstGeom>
        <a:solidFill>
          <a:schemeClr val="tx1">
            <a:lumMod val="40000"/>
            <a:lumOff val="6000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669" tIns="37338" rIns="56007" bIns="37338" numCol="1" spcCol="1270" anchor="ctr" anchorCtr="0">
          <a:noAutofit/>
        </a:bodyPr>
        <a:lstStyle/>
        <a:p>
          <a:pPr marL="0" lvl="0" indent="0" algn="ctr" defTabSz="622300">
            <a:lnSpc>
              <a:spcPct val="90000"/>
            </a:lnSpc>
            <a:spcBef>
              <a:spcPct val="0"/>
            </a:spcBef>
            <a:spcAft>
              <a:spcPct val="35000"/>
            </a:spcAft>
            <a:buNone/>
          </a:pPr>
          <a:r>
            <a:rPr lang="fa-IR" sz="1400" b="1" kern="1200" dirty="0">
              <a:solidFill>
                <a:srgbClr val="002060"/>
              </a:solidFill>
              <a:cs typeface="B Nazanin" panose="00000400000000000000" pitchFamily="2" charset="-78"/>
            </a:rPr>
            <a:t>بهترین روش تولید</a:t>
          </a:r>
          <a:endParaRPr lang="en-US" sz="1400" b="1" kern="1200" dirty="0">
            <a:solidFill>
              <a:srgbClr val="002060"/>
            </a:solidFill>
            <a:cs typeface="B Nazanin" panose="00000400000000000000" pitchFamily="2" charset="-78"/>
          </a:endParaRPr>
        </a:p>
      </dsp:txBody>
      <dsp:txXfrm rot="10800000">
        <a:off x="2451622" y="1102429"/>
        <a:ext cx="815745" cy="543830"/>
      </dsp:txXfrm>
    </dsp:sp>
    <dsp:sp modelId="{182F0344-D6E8-4562-917A-83243013AB1D}">
      <dsp:nvSpPr>
        <dsp:cNvPr id="0" name=""/>
        <dsp:cNvSpPr/>
      </dsp:nvSpPr>
      <dsp:spPr>
        <a:xfrm rot="10800000">
          <a:off x="1092046" y="1102429"/>
          <a:ext cx="1359575" cy="543830"/>
        </a:xfrm>
        <a:prstGeom prst="chevron">
          <a:avLst/>
        </a:prstGeom>
        <a:solidFill>
          <a:schemeClr val="tx1">
            <a:lumMod val="40000"/>
            <a:lumOff val="6000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669" tIns="37338" rIns="56007" bIns="37338" numCol="1" spcCol="1270" anchor="ctr" anchorCtr="0">
          <a:noAutofit/>
        </a:bodyPr>
        <a:lstStyle/>
        <a:p>
          <a:pPr marL="0" lvl="0" indent="0" algn="ctr" defTabSz="622300">
            <a:lnSpc>
              <a:spcPct val="90000"/>
            </a:lnSpc>
            <a:spcBef>
              <a:spcPct val="0"/>
            </a:spcBef>
            <a:spcAft>
              <a:spcPct val="35000"/>
            </a:spcAft>
            <a:buNone/>
          </a:pPr>
          <a:r>
            <a:rPr lang="fa-IR" sz="1400" b="1" kern="1200" dirty="0">
              <a:solidFill>
                <a:srgbClr val="002060"/>
              </a:solidFill>
              <a:cs typeface="B Nazanin" panose="00000400000000000000" pitchFamily="2" charset="-78"/>
            </a:rPr>
            <a:t>بررسی بازار</a:t>
          </a:r>
          <a:endParaRPr lang="en-US" sz="1400" b="1" kern="1200" dirty="0">
            <a:solidFill>
              <a:srgbClr val="002060"/>
            </a:solidFill>
            <a:cs typeface="B Nazanin" panose="00000400000000000000" pitchFamily="2" charset="-78"/>
          </a:endParaRPr>
        </a:p>
      </dsp:txBody>
      <dsp:txXfrm rot="10800000">
        <a:off x="1363961" y="1102429"/>
        <a:ext cx="815745" cy="543830"/>
      </dsp:txXfrm>
    </dsp:sp>
    <dsp:sp modelId="{170D9D3D-373F-4445-9632-F74784FB7EF1}">
      <dsp:nvSpPr>
        <dsp:cNvPr id="0" name=""/>
        <dsp:cNvSpPr/>
      </dsp:nvSpPr>
      <dsp:spPr>
        <a:xfrm rot="10800000">
          <a:off x="4385" y="1102429"/>
          <a:ext cx="1359575" cy="543830"/>
        </a:xfrm>
        <a:prstGeom prst="chevron">
          <a:avLst/>
        </a:prstGeom>
        <a:solidFill>
          <a:schemeClr val="tx1">
            <a:lumMod val="40000"/>
            <a:lumOff val="6000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669" tIns="37338" rIns="56007" bIns="37338" numCol="1" spcCol="1270" anchor="ctr" anchorCtr="0">
          <a:noAutofit/>
        </a:bodyPr>
        <a:lstStyle/>
        <a:p>
          <a:pPr marL="0" lvl="0" indent="0" algn="ctr" defTabSz="622300">
            <a:lnSpc>
              <a:spcPct val="90000"/>
            </a:lnSpc>
            <a:spcBef>
              <a:spcPct val="0"/>
            </a:spcBef>
            <a:spcAft>
              <a:spcPct val="35000"/>
            </a:spcAft>
            <a:buNone/>
          </a:pPr>
          <a:r>
            <a:rPr lang="fa-IR" sz="1400" b="1" kern="1200" dirty="0">
              <a:solidFill>
                <a:srgbClr val="002060"/>
              </a:solidFill>
              <a:cs typeface="B Nazanin" panose="00000400000000000000" pitchFamily="2" charset="-78"/>
            </a:rPr>
            <a:t>محاسبات اقتصادی</a:t>
          </a:r>
          <a:endParaRPr lang="en-US" sz="1400" b="1" kern="1200" dirty="0">
            <a:solidFill>
              <a:srgbClr val="002060"/>
            </a:solidFill>
            <a:cs typeface="B Nazanin" panose="00000400000000000000" pitchFamily="2" charset="-78"/>
          </a:endParaRPr>
        </a:p>
      </dsp:txBody>
      <dsp:txXfrm rot="10800000">
        <a:off x="276300" y="1102429"/>
        <a:ext cx="815745" cy="54383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8829A7-CB7F-45AF-95E0-2E8F40FB30E8}">
      <dsp:nvSpPr>
        <dsp:cNvPr id="0" name=""/>
        <dsp:cNvSpPr/>
      </dsp:nvSpPr>
      <dsp:spPr>
        <a:xfrm rot="10800000">
          <a:off x="7618010" y="1102429"/>
          <a:ext cx="1359575" cy="543830"/>
        </a:xfrm>
        <a:prstGeom prst="homePlate">
          <a:avLst/>
        </a:prstGeom>
        <a:solidFill>
          <a:schemeClr val="tx1">
            <a:lumMod val="40000"/>
            <a:lumOff val="6000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669" tIns="37338" rIns="74676" bIns="37338" numCol="1" spcCol="1270" anchor="ctr" anchorCtr="0">
          <a:noAutofit/>
        </a:bodyPr>
        <a:lstStyle/>
        <a:p>
          <a:pPr marL="0" lvl="0" indent="0" algn="ctr" defTabSz="622300">
            <a:lnSpc>
              <a:spcPct val="90000"/>
            </a:lnSpc>
            <a:spcBef>
              <a:spcPct val="0"/>
            </a:spcBef>
            <a:spcAft>
              <a:spcPct val="35000"/>
            </a:spcAft>
            <a:buNone/>
          </a:pPr>
          <a:r>
            <a:rPr lang="fa-IR" sz="1400" b="1" kern="1200" dirty="0">
              <a:solidFill>
                <a:srgbClr val="002060"/>
              </a:solidFill>
              <a:cs typeface="B Nazanin" panose="00000400000000000000" pitchFamily="2" charset="-78"/>
            </a:rPr>
            <a:t>مقدمه</a:t>
          </a:r>
          <a:endParaRPr lang="en-US" sz="1400" b="1" kern="1200" dirty="0">
            <a:solidFill>
              <a:srgbClr val="002060"/>
            </a:solidFill>
            <a:cs typeface="B Nazanin" panose="00000400000000000000" pitchFamily="2" charset="-78"/>
          </a:endParaRPr>
        </a:p>
      </dsp:txBody>
      <dsp:txXfrm rot="10800000">
        <a:off x="7753967" y="1102429"/>
        <a:ext cx="1223618" cy="543830"/>
      </dsp:txXfrm>
    </dsp:sp>
    <dsp:sp modelId="{2D487051-B733-49A1-B084-6F3D48AD60D0}">
      <dsp:nvSpPr>
        <dsp:cNvPr id="0" name=""/>
        <dsp:cNvSpPr/>
      </dsp:nvSpPr>
      <dsp:spPr>
        <a:xfrm rot="10800000">
          <a:off x="6530349" y="1102429"/>
          <a:ext cx="1359575" cy="543830"/>
        </a:xfrm>
        <a:prstGeom prst="chevron">
          <a:avLst/>
        </a:prstGeom>
        <a:solidFill>
          <a:schemeClr val="tx1">
            <a:lumMod val="40000"/>
            <a:lumOff val="6000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669" tIns="37338" rIns="56007" bIns="37338" numCol="1" spcCol="1270" anchor="ctr" anchorCtr="0">
          <a:noAutofit/>
        </a:bodyPr>
        <a:lstStyle/>
        <a:p>
          <a:pPr marL="0" lvl="0" indent="0" algn="ctr" defTabSz="622300">
            <a:lnSpc>
              <a:spcPct val="90000"/>
            </a:lnSpc>
            <a:spcBef>
              <a:spcPct val="0"/>
            </a:spcBef>
            <a:spcAft>
              <a:spcPct val="35000"/>
            </a:spcAft>
            <a:buNone/>
          </a:pPr>
          <a:r>
            <a:rPr lang="fa-IR" sz="1400" b="1" kern="1200" dirty="0">
              <a:solidFill>
                <a:srgbClr val="002060"/>
              </a:solidFill>
              <a:cs typeface="B Nazanin" panose="00000400000000000000" pitchFamily="2" charset="-78"/>
            </a:rPr>
            <a:t>خواص</a:t>
          </a:r>
          <a:endParaRPr lang="en-US" sz="1400" b="1" kern="1200" dirty="0">
            <a:solidFill>
              <a:srgbClr val="002060"/>
            </a:solidFill>
            <a:cs typeface="B Nazanin" panose="00000400000000000000" pitchFamily="2" charset="-78"/>
          </a:endParaRPr>
        </a:p>
      </dsp:txBody>
      <dsp:txXfrm rot="10800000">
        <a:off x="6802264" y="1102429"/>
        <a:ext cx="815745" cy="543830"/>
      </dsp:txXfrm>
    </dsp:sp>
    <dsp:sp modelId="{0D531496-288A-4A6E-A63D-C15773A9763B}">
      <dsp:nvSpPr>
        <dsp:cNvPr id="0" name=""/>
        <dsp:cNvSpPr/>
      </dsp:nvSpPr>
      <dsp:spPr>
        <a:xfrm rot="10800000">
          <a:off x="5442689" y="1102429"/>
          <a:ext cx="1359575" cy="543830"/>
        </a:xfrm>
        <a:prstGeom prst="chevron">
          <a:avLst/>
        </a:prstGeom>
        <a:solidFill>
          <a:schemeClr val="tx1">
            <a:lumMod val="40000"/>
            <a:lumOff val="6000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669" tIns="37338" rIns="56007" bIns="37338" numCol="1" spcCol="1270" anchor="ctr" anchorCtr="0">
          <a:noAutofit/>
        </a:bodyPr>
        <a:lstStyle/>
        <a:p>
          <a:pPr marL="0" lvl="0" indent="0" algn="ctr" defTabSz="622300">
            <a:lnSpc>
              <a:spcPct val="90000"/>
            </a:lnSpc>
            <a:spcBef>
              <a:spcPct val="0"/>
            </a:spcBef>
            <a:spcAft>
              <a:spcPct val="35000"/>
            </a:spcAft>
            <a:buNone/>
          </a:pPr>
          <a:r>
            <a:rPr lang="fa-IR" sz="1400" b="1" kern="1200" dirty="0">
              <a:solidFill>
                <a:srgbClr val="002060"/>
              </a:solidFill>
              <a:cs typeface="B Nazanin" panose="00000400000000000000" pitchFamily="2" charset="-78"/>
            </a:rPr>
            <a:t>تاریخچه</a:t>
          </a:r>
          <a:endParaRPr lang="en-US" sz="1400" b="1" kern="1200" dirty="0">
            <a:solidFill>
              <a:srgbClr val="002060"/>
            </a:solidFill>
            <a:cs typeface="B Nazanin" panose="00000400000000000000" pitchFamily="2" charset="-78"/>
          </a:endParaRPr>
        </a:p>
      </dsp:txBody>
      <dsp:txXfrm rot="10800000">
        <a:off x="5714604" y="1102429"/>
        <a:ext cx="815745" cy="543830"/>
      </dsp:txXfrm>
    </dsp:sp>
    <dsp:sp modelId="{51EE115F-531D-43A9-9ABF-F7D4196C1C2B}">
      <dsp:nvSpPr>
        <dsp:cNvPr id="0" name=""/>
        <dsp:cNvSpPr/>
      </dsp:nvSpPr>
      <dsp:spPr>
        <a:xfrm rot="10800000">
          <a:off x="4355028" y="1102429"/>
          <a:ext cx="1359575" cy="543830"/>
        </a:xfrm>
        <a:prstGeom prst="chevron">
          <a:avLst/>
        </a:prstGeom>
        <a:solidFill>
          <a:schemeClr val="tx1">
            <a:lumMod val="40000"/>
            <a:lumOff val="6000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669" tIns="37338" rIns="56007" bIns="37338" numCol="1" spcCol="1270" anchor="ctr" anchorCtr="0">
          <a:noAutofit/>
        </a:bodyPr>
        <a:lstStyle/>
        <a:p>
          <a:pPr marL="0" lvl="0" indent="0" algn="ctr" defTabSz="622300">
            <a:lnSpc>
              <a:spcPct val="90000"/>
            </a:lnSpc>
            <a:spcBef>
              <a:spcPct val="0"/>
            </a:spcBef>
            <a:spcAft>
              <a:spcPct val="35000"/>
            </a:spcAft>
            <a:buNone/>
          </a:pPr>
          <a:r>
            <a:rPr lang="fa-IR" sz="1400" b="1" kern="1200" dirty="0">
              <a:solidFill>
                <a:srgbClr val="002060"/>
              </a:solidFill>
              <a:cs typeface="B Nazanin" panose="00000400000000000000" pitchFamily="2" charset="-78"/>
            </a:rPr>
            <a:t>کاربرد</a:t>
          </a:r>
          <a:endParaRPr lang="en-US" sz="1400" b="1" kern="1200" dirty="0">
            <a:solidFill>
              <a:srgbClr val="002060"/>
            </a:solidFill>
            <a:cs typeface="B Nazanin" panose="00000400000000000000" pitchFamily="2" charset="-78"/>
          </a:endParaRPr>
        </a:p>
      </dsp:txBody>
      <dsp:txXfrm rot="10800000">
        <a:off x="4626943" y="1102429"/>
        <a:ext cx="815745" cy="543830"/>
      </dsp:txXfrm>
    </dsp:sp>
    <dsp:sp modelId="{04F108E5-E860-41BB-9B75-7EE70E2A5B7A}">
      <dsp:nvSpPr>
        <dsp:cNvPr id="0" name=""/>
        <dsp:cNvSpPr/>
      </dsp:nvSpPr>
      <dsp:spPr>
        <a:xfrm rot="10800000">
          <a:off x="3267367" y="1102429"/>
          <a:ext cx="1359575" cy="543830"/>
        </a:xfrm>
        <a:prstGeom prst="chevron">
          <a:avLst/>
        </a:prstGeom>
        <a:gradFill rotWithShape="1">
          <a:gsLst>
            <a:gs pos="0">
              <a:schemeClr val="dk1">
                <a:shade val="51000"/>
                <a:satMod val="130000"/>
              </a:schemeClr>
            </a:gs>
            <a:gs pos="80000">
              <a:schemeClr val="dk1">
                <a:shade val="93000"/>
                <a:satMod val="130000"/>
              </a:schemeClr>
            </a:gs>
            <a:gs pos="100000">
              <a:schemeClr val="dk1">
                <a:shade val="94000"/>
                <a:satMod val="135000"/>
              </a:schemeClr>
            </a:gs>
          </a:gsLst>
          <a:lin ang="16200000" scaled="0"/>
        </a:gradFill>
        <a:ln w="9525" cap="flat" cmpd="sng" algn="ctr">
          <a:solidFill>
            <a:schemeClr val="dk1">
              <a:shade val="95000"/>
              <a:satMod val="105000"/>
            </a:schemeClr>
          </a:solidFill>
          <a:prstDash val="solid"/>
        </a:ln>
        <a:effectLst>
          <a:outerShdw blurRad="40000" dist="23000" dir="5400000" rotWithShape="0">
            <a:srgbClr val="000000">
              <a:alpha val="35000"/>
            </a:srgbClr>
          </a:outerShdw>
        </a:effectLst>
      </dsp:spPr>
      <dsp:style>
        <a:lnRef idx="1">
          <a:schemeClr val="dk1"/>
        </a:lnRef>
        <a:fillRef idx="3">
          <a:schemeClr val="dk1"/>
        </a:fillRef>
        <a:effectRef idx="2">
          <a:schemeClr val="dk1"/>
        </a:effectRef>
        <a:fontRef idx="minor">
          <a:schemeClr val="lt1"/>
        </a:fontRef>
      </dsp:style>
      <dsp:txBody>
        <a:bodyPr spcFirstLastPara="0" vert="horz" wrap="square" lIns="18669" tIns="37338" rIns="56007" bIns="37338" numCol="1" spcCol="1270" anchor="ctr" anchorCtr="0">
          <a:noAutofit/>
        </a:bodyPr>
        <a:lstStyle/>
        <a:p>
          <a:pPr marL="0" lvl="0" indent="0" algn="ctr" defTabSz="622300">
            <a:lnSpc>
              <a:spcPct val="90000"/>
            </a:lnSpc>
            <a:spcBef>
              <a:spcPct val="0"/>
            </a:spcBef>
            <a:spcAft>
              <a:spcPct val="35000"/>
            </a:spcAft>
            <a:buNone/>
          </a:pPr>
          <a:r>
            <a:rPr lang="fa-IR" sz="1400" b="1" kern="1200" dirty="0">
              <a:solidFill>
                <a:srgbClr val="002060"/>
              </a:solidFill>
              <a:cs typeface="B Nazanin" panose="00000400000000000000" pitchFamily="2" charset="-78"/>
            </a:rPr>
            <a:t>روش های تولید</a:t>
          </a:r>
          <a:endParaRPr lang="en-US" sz="1400" b="1" kern="1200" dirty="0">
            <a:solidFill>
              <a:srgbClr val="002060"/>
            </a:solidFill>
            <a:cs typeface="B Nazanin" panose="00000400000000000000" pitchFamily="2" charset="-78"/>
          </a:endParaRPr>
        </a:p>
      </dsp:txBody>
      <dsp:txXfrm rot="10800000">
        <a:off x="3539282" y="1102429"/>
        <a:ext cx="815745" cy="543830"/>
      </dsp:txXfrm>
    </dsp:sp>
    <dsp:sp modelId="{C746960E-B78D-445A-8641-351C6C526219}">
      <dsp:nvSpPr>
        <dsp:cNvPr id="0" name=""/>
        <dsp:cNvSpPr/>
      </dsp:nvSpPr>
      <dsp:spPr>
        <a:xfrm rot="10800000">
          <a:off x="2179707" y="1102429"/>
          <a:ext cx="1359575" cy="543830"/>
        </a:xfrm>
        <a:prstGeom prst="chevron">
          <a:avLst/>
        </a:prstGeom>
        <a:solidFill>
          <a:schemeClr val="tx1">
            <a:lumMod val="40000"/>
            <a:lumOff val="6000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669" tIns="37338" rIns="56007" bIns="37338" numCol="1" spcCol="1270" anchor="ctr" anchorCtr="0">
          <a:noAutofit/>
        </a:bodyPr>
        <a:lstStyle/>
        <a:p>
          <a:pPr marL="0" lvl="0" indent="0" algn="ctr" defTabSz="622300">
            <a:lnSpc>
              <a:spcPct val="90000"/>
            </a:lnSpc>
            <a:spcBef>
              <a:spcPct val="0"/>
            </a:spcBef>
            <a:spcAft>
              <a:spcPct val="35000"/>
            </a:spcAft>
            <a:buNone/>
          </a:pPr>
          <a:r>
            <a:rPr lang="fa-IR" sz="1400" b="1" kern="1200" dirty="0">
              <a:solidFill>
                <a:srgbClr val="002060"/>
              </a:solidFill>
              <a:cs typeface="B Nazanin" panose="00000400000000000000" pitchFamily="2" charset="-78"/>
            </a:rPr>
            <a:t>بهترین روش تولید</a:t>
          </a:r>
          <a:endParaRPr lang="en-US" sz="1400" b="1" kern="1200" dirty="0">
            <a:solidFill>
              <a:srgbClr val="002060"/>
            </a:solidFill>
            <a:cs typeface="B Nazanin" panose="00000400000000000000" pitchFamily="2" charset="-78"/>
          </a:endParaRPr>
        </a:p>
      </dsp:txBody>
      <dsp:txXfrm rot="10800000">
        <a:off x="2451622" y="1102429"/>
        <a:ext cx="815745" cy="543830"/>
      </dsp:txXfrm>
    </dsp:sp>
    <dsp:sp modelId="{182F0344-D6E8-4562-917A-83243013AB1D}">
      <dsp:nvSpPr>
        <dsp:cNvPr id="0" name=""/>
        <dsp:cNvSpPr/>
      </dsp:nvSpPr>
      <dsp:spPr>
        <a:xfrm rot="10800000">
          <a:off x="1092046" y="1102429"/>
          <a:ext cx="1359575" cy="543830"/>
        </a:xfrm>
        <a:prstGeom prst="chevron">
          <a:avLst/>
        </a:prstGeom>
        <a:solidFill>
          <a:schemeClr val="tx1">
            <a:lumMod val="40000"/>
            <a:lumOff val="6000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669" tIns="37338" rIns="56007" bIns="37338" numCol="1" spcCol="1270" anchor="ctr" anchorCtr="0">
          <a:noAutofit/>
        </a:bodyPr>
        <a:lstStyle/>
        <a:p>
          <a:pPr marL="0" lvl="0" indent="0" algn="ctr" defTabSz="622300">
            <a:lnSpc>
              <a:spcPct val="90000"/>
            </a:lnSpc>
            <a:spcBef>
              <a:spcPct val="0"/>
            </a:spcBef>
            <a:spcAft>
              <a:spcPct val="35000"/>
            </a:spcAft>
            <a:buNone/>
          </a:pPr>
          <a:r>
            <a:rPr lang="fa-IR" sz="1400" b="1" kern="1200" dirty="0">
              <a:solidFill>
                <a:srgbClr val="002060"/>
              </a:solidFill>
              <a:cs typeface="B Nazanin" panose="00000400000000000000" pitchFamily="2" charset="-78"/>
            </a:rPr>
            <a:t>بررسی بازار</a:t>
          </a:r>
          <a:endParaRPr lang="en-US" sz="1400" b="1" kern="1200" dirty="0">
            <a:solidFill>
              <a:srgbClr val="002060"/>
            </a:solidFill>
            <a:cs typeface="B Nazanin" panose="00000400000000000000" pitchFamily="2" charset="-78"/>
          </a:endParaRPr>
        </a:p>
      </dsp:txBody>
      <dsp:txXfrm rot="10800000">
        <a:off x="1363961" y="1102429"/>
        <a:ext cx="815745" cy="543830"/>
      </dsp:txXfrm>
    </dsp:sp>
    <dsp:sp modelId="{170D9D3D-373F-4445-9632-F74784FB7EF1}">
      <dsp:nvSpPr>
        <dsp:cNvPr id="0" name=""/>
        <dsp:cNvSpPr/>
      </dsp:nvSpPr>
      <dsp:spPr>
        <a:xfrm rot="10800000">
          <a:off x="4385" y="1102429"/>
          <a:ext cx="1359575" cy="543830"/>
        </a:xfrm>
        <a:prstGeom prst="chevron">
          <a:avLst/>
        </a:prstGeom>
        <a:solidFill>
          <a:schemeClr val="tx1">
            <a:lumMod val="40000"/>
            <a:lumOff val="6000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669" tIns="37338" rIns="56007" bIns="37338" numCol="1" spcCol="1270" anchor="ctr" anchorCtr="0">
          <a:noAutofit/>
        </a:bodyPr>
        <a:lstStyle/>
        <a:p>
          <a:pPr marL="0" lvl="0" indent="0" algn="ctr" defTabSz="622300">
            <a:lnSpc>
              <a:spcPct val="90000"/>
            </a:lnSpc>
            <a:spcBef>
              <a:spcPct val="0"/>
            </a:spcBef>
            <a:spcAft>
              <a:spcPct val="35000"/>
            </a:spcAft>
            <a:buNone/>
          </a:pPr>
          <a:r>
            <a:rPr lang="fa-IR" sz="1400" b="1" kern="1200" dirty="0">
              <a:solidFill>
                <a:srgbClr val="002060"/>
              </a:solidFill>
              <a:cs typeface="B Nazanin" panose="00000400000000000000" pitchFamily="2" charset="-78"/>
            </a:rPr>
            <a:t>محاسبات اقتصادی</a:t>
          </a:r>
          <a:endParaRPr lang="en-US" sz="1400" b="1" kern="1200" dirty="0">
            <a:solidFill>
              <a:srgbClr val="002060"/>
            </a:solidFill>
            <a:cs typeface="B Nazanin" panose="00000400000000000000" pitchFamily="2" charset="-78"/>
          </a:endParaRPr>
        </a:p>
      </dsp:txBody>
      <dsp:txXfrm rot="10800000">
        <a:off x="276300" y="1102429"/>
        <a:ext cx="815745" cy="543830"/>
      </dsp:txXfrm>
    </dsp:sp>
  </dsp:spTree>
</dsp:drawing>
</file>

<file path=ppt/diagrams/layout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0.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3.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4.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5.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6.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7.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8.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9.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20.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3.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4.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5.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6.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7.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8.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9.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0.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3.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4.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5.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6.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7.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38.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9.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40.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4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4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43.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44.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45.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46.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47.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48.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49.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5.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50.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5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5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6.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7.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9.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4D5F6B1-0452-4970-A3B1-9130BE7EC1D2}" type="datetimeFigureOut">
              <a:rPr lang="en-US" smtClean="0"/>
              <a:t>9/22/2021</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01AAF65-21A9-4E8C-B5B3-9CED89CE8457}" type="slidenum">
              <a:rPr lang="en-US" smtClean="0"/>
              <a:t>‹#›</a:t>
            </a:fld>
            <a:endParaRPr lang="en-US"/>
          </a:p>
        </p:txBody>
      </p:sp>
    </p:spTree>
    <p:extLst>
      <p:ext uri="{BB962C8B-B14F-4D97-AF65-F5344CB8AC3E}">
        <p14:creationId xmlns:p14="http://schemas.microsoft.com/office/powerpoint/2010/main" val="1247714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365195" y="3123590"/>
            <a:ext cx="7329840" cy="1832460"/>
          </a:xfrm>
          <a:effectLst>
            <a:outerShdw blurRad="50800" dist="38100" dir="2700000" algn="tl" rotWithShape="0">
              <a:prstClr val="black">
                <a:alpha val="40000"/>
              </a:prstClr>
            </a:outerShdw>
          </a:effectLst>
        </p:spPr>
        <p:txBody>
          <a:bodyPr>
            <a:normAutofit/>
          </a:bodyPr>
          <a:lstStyle>
            <a:lvl1pPr algn="r">
              <a:defRPr sz="3600">
                <a:solidFill>
                  <a:srgbClr val="FFC000"/>
                </a:solidFill>
              </a:defRPr>
            </a:lvl1pPr>
          </a:lstStyle>
          <a:p>
            <a:r>
              <a:rPr lang="en-US" dirty="0"/>
              <a:t>Click to edit </a:t>
            </a:r>
            <a:br>
              <a:rPr lang="en-US" dirty="0"/>
            </a:br>
            <a:r>
              <a:rPr lang="en-US" dirty="0"/>
              <a:t>Master title style</a:t>
            </a:r>
          </a:p>
        </p:txBody>
      </p:sp>
      <p:sp>
        <p:nvSpPr>
          <p:cNvPr id="3" name="Subtitle 2"/>
          <p:cNvSpPr>
            <a:spLocks noGrp="1"/>
          </p:cNvSpPr>
          <p:nvPr>
            <p:ph type="subTitle" idx="1"/>
          </p:nvPr>
        </p:nvSpPr>
        <p:spPr>
          <a:xfrm>
            <a:off x="1212490" y="1596540"/>
            <a:ext cx="7482545" cy="1068935"/>
          </a:xfrm>
        </p:spPr>
        <p:txBody>
          <a:bodyPr>
            <a:normAutofit/>
          </a:bodyPr>
          <a:lstStyle>
            <a:lvl1pPr marL="0" indent="0" algn="r">
              <a:buNone/>
              <a:defRPr sz="2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a:t>
            </a:r>
          </a:p>
          <a:p>
            <a:r>
              <a:rPr lang="en-US" dirty="0"/>
              <a:t>Master subtitle style</a:t>
            </a:r>
          </a:p>
        </p:txBody>
      </p:sp>
      <p:sp>
        <p:nvSpPr>
          <p:cNvPr id="4" name="Date Placeholder 3"/>
          <p:cNvSpPr>
            <a:spLocks noGrp="1"/>
          </p:cNvSpPr>
          <p:nvPr>
            <p:ph type="dt" sz="half" idx="10"/>
          </p:nvPr>
        </p:nvSpPr>
        <p:spPr/>
        <p:txBody>
          <a:bodyPr/>
          <a:lstStyle/>
          <a:p>
            <a:fld id="{53074F12-AA26-4AC8-9962-C36BB8F32554}" type="datetimeFigureOut">
              <a:rPr lang="en-US" smtClean="0"/>
              <a:pPr/>
              <a:t>9/22/2021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dirty="0"/>
          </a:p>
        </p:txBody>
      </p:sp>
    </p:spTree>
    <p:extLst>
      <p:ext uri="{BB962C8B-B14F-4D97-AF65-F5344CB8AC3E}">
        <p14:creationId xmlns:p14="http://schemas.microsoft.com/office/powerpoint/2010/main" val="32538751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9/22/2021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776078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9/22/2021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4286657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9/22/2021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8936099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212490" y="833016"/>
            <a:ext cx="7482545" cy="610820"/>
          </a:xfrm>
        </p:spPr>
        <p:txBody>
          <a:bodyPr>
            <a:normAutofit/>
          </a:bodyPr>
          <a:lstStyle>
            <a:lvl1pPr algn="l">
              <a:defRPr sz="3600">
                <a:solidFill>
                  <a:srgbClr val="FFC000"/>
                </a:solidFill>
              </a:defRPr>
            </a:lvl1pPr>
          </a:lstStyle>
          <a:p>
            <a:r>
              <a:rPr lang="en-US" dirty="0"/>
              <a:t>Click to edit Master title style</a:t>
            </a:r>
          </a:p>
        </p:txBody>
      </p:sp>
      <p:sp>
        <p:nvSpPr>
          <p:cNvPr id="3" name="Content Placeholder 2"/>
          <p:cNvSpPr>
            <a:spLocks noGrp="1"/>
          </p:cNvSpPr>
          <p:nvPr>
            <p:ph idx="1"/>
          </p:nvPr>
        </p:nvSpPr>
        <p:spPr>
          <a:xfrm>
            <a:off x="1212489" y="1648067"/>
            <a:ext cx="7466075" cy="3918803"/>
          </a:xfrm>
        </p:spPr>
        <p:txBody>
          <a:bodyPr/>
          <a:lstStyle>
            <a:lvl1pPr>
              <a:defRPr sz="28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9/22/2021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6644713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212490" y="833015"/>
            <a:ext cx="7016195" cy="610820"/>
          </a:xfrm>
        </p:spPr>
        <p:txBody>
          <a:bodyPr>
            <a:normAutofit/>
          </a:bodyPr>
          <a:lstStyle>
            <a:lvl1pPr algn="l">
              <a:defRPr sz="3600">
                <a:solidFill>
                  <a:srgbClr val="FFC000"/>
                </a:solidFill>
              </a:defRPr>
            </a:lvl1pPr>
          </a:lstStyle>
          <a:p>
            <a:r>
              <a:rPr lang="en-US" dirty="0"/>
              <a:t>Click to edit Master title style</a:t>
            </a:r>
          </a:p>
        </p:txBody>
      </p:sp>
      <p:sp>
        <p:nvSpPr>
          <p:cNvPr id="3" name="Content Placeholder 2"/>
          <p:cNvSpPr>
            <a:spLocks noGrp="1"/>
          </p:cNvSpPr>
          <p:nvPr>
            <p:ph idx="1"/>
          </p:nvPr>
        </p:nvSpPr>
        <p:spPr>
          <a:xfrm>
            <a:off x="1823311" y="1596540"/>
            <a:ext cx="6413610" cy="4275740"/>
          </a:xfrm>
        </p:spPr>
        <p:txBody>
          <a:bodyPr/>
          <a:lstStyle>
            <a:lvl1pPr>
              <a:defRPr sz="28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9/22/2021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6293913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3074F12-AA26-4AC8-9962-C36BB8F32554}" type="datetimeFigureOut">
              <a:rPr lang="en-US" smtClean="0"/>
              <a:pPr/>
              <a:t>9/22/2021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8634415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833014"/>
            <a:ext cx="8229600" cy="584623"/>
          </a:xfrm>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3074F12-AA26-4AC8-9962-C36BB8F32554}" type="datetimeFigureOut">
              <a:rPr lang="en-US" smtClean="0"/>
              <a:pPr/>
              <a:t>9/22/2021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5567918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059785" y="833015"/>
            <a:ext cx="5955495" cy="610820"/>
          </a:xfrm>
        </p:spPr>
        <p:txBody>
          <a:bodyPr>
            <a:normAutofit/>
          </a:bodyPr>
          <a:lstStyle>
            <a:lvl1pPr algn="l">
              <a:defRPr sz="3600">
                <a:solidFill>
                  <a:srgbClr val="FFC000"/>
                </a:solidFill>
              </a:defRPr>
            </a:lvl1pPr>
          </a:lstStyle>
          <a:p>
            <a:r>
              <a:rPr lang="en-US" dirty="0"/>
              <a:t>Click to edit Master title style</a:t>
            </a:r>
          </a:p>
        </p:txBody>
      </p:sp>
      <p:sp>
        <p:nvSpPr>
          <p:cNvPr id="3" name="Text Placeholder 2"/>
          <p:cNvSpPr>
            <a:spLocks noGrp="1"/>
          </p:cNvSpPr>
          <p:nvPr>
            <p:ph type="body" idx="1"/>
          </p:nvPr>
        </p:nvSpPr>
        <p:spPr>
          <a:xfrm>
            <a:off x="1059784" y="1730202"/>
            <a:ext cx="3582073" cy="639762"/>
          </a:xfrm>
        </p:spPr>
        <p:txBody>
          <a:bodyPr anchor="b"/>
          <a:lstStyle>
            <a:lvl1pPr marL="0" indent="0">
              <a:buNone/>
              <a:defRPr sz="2400" b="1">
                <a:solidFill>
                  <a:srgbClr val="FFC00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059784" y="2360065"/>
            <a:ext cx="3582073" cy="3035058"/>
          </a:xfrm>
        </p:spPr>
        <p:txBody>
          <a:bodyPr/>
          <a:lstStyle>
            <a:lvl1pPr>
              <a:defRPr sz="240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5247790" y="1730202"/>
            <a:ext cx="3583480" cy="639762"/>
          </a:xfrm>
        </p:spPr>
        <p:txBody>
          <a:bodyPr anchor="b"/>
          <a:lstStyle>
            <a:lvl1pPr marL="0" indent="0">
              <a:buNone/>
              <a:defRPr sz="2400" b="1">
                <a:solidFill>
                  <a:srgbClr val="FFC00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5247790" y="2360065"/>
            <a:ext cx="3583480" cy="3035058"/>
          </a:xfrm>
        </p:spPr>
        <p:txBody>
          <a:bodyPr/>
          <a:lstStyle>
            <a:lvl1pPr>
              <a:defRPr sz="240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53074F12-AA26-4AC8-9962-C36BB8F32554}" type="datetimeFigureOut">
              <a:rPr lang="en-US" smtClean="0"/>
              <a:pPr/>
              <a:t>9/22/2021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1229119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3074F12-AA26-4AC8-9962-C36BB8F32554}" type="datetimeFigureOut">
              <a:rPr lang="en-US" smtClean="0"/>
              <a:pPr/>
              <a:t>9/22/2021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0297731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3074F12-AA26-4AC8-9962-C36BB8F32554}" type="datetimeFigureOut">
              <a:rPr lang="en-US" smtClean="0"/>
              <a:pPr/>
              <a:t>9/22/2021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2518640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9/22/2021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1744526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074F12-AA26-4AC8-9962-C36BB8F32554}" type="datetimeFigureOut">
              <a:rPr lang="en-US" smtClean="0"/>
              <a:pPr/>
              <a:t>9/22/2021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82CCC60-E8CD-4174-8B1A-7DF615B22EEF}" type="slidenum">
              <a:rPr lang="en-US" smtClean="0"/>
              <a:pPr/>
              <a:t>‹#›</a:t>
            </a:fld>
            <a:endParaRPr lang="en-US"/>
          </a:p>
        </p:txBody>
      </p:sp>
    </p:spTree>
    <p:extLst>
      <p:ext uri="{BB962C8B-B14F-4D97-AF65-F5344CB8AC3E}">
        <p14:creationId xmlns:p14="http://schemas.microsoft.com/office/powerpoint/2010/main" val="19440393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fif"/><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8.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8.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14.xml"/><Relationship Id="rId2" Type="http://schemas.openxmlformats.org/officeDocument/2006/relationships/diagramData" Target="../diagrams/data14.xml"/><Relationship Id="rId1" Type="http://schemas.openxmlformats.org/officeDocument/2006/relationships/slideLayout" Target="../slideLayouts/slideLayout8.xml"/><Relationship Id="rId6" Type="http://schemas.microsoft.com/office/2007/relationships/diagramDrawing" Target="../diagrams/drawing14.xml"/><Relationship Id="rId5" Type="http://schemas.openxmlformats.org/officeDocument/2006/relationships/diagramColors" Target="../diagrams/colors14.xml"/><Relationship Id="rId4" Type="http://schemas.openxmlformats.org/officeDocument/2006/relationships/diagramQuickStyle" Target="../diagrams/quickStyle14.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15.xml"/><Relationship Id="rId2" Type="http://schemas.openxmlformats.org/officeDocument/2006/relationships/diagramData" Target="../diagrams/data15.xml"/><Relationship Id="rId1" Type="http://schemas.openxmlformats.org/officeDocument/2006/relationships/slideLayout" Target="../slideLayouts/slideLayout8.xml"/><Relationship Id="rId6" Type="http://schemas.microsoft.com/office/2007/relationships/diagramDrawing" Target="../diagrams/drawing15.xml"/><Relationship Id="rId5" Type="http://schemas.openxmlformats.org/officeDocument/2006/relationships/diagramColors" Target="../diagrams/colors15.xml"/><Relationship Id="rId4" Type="http://schemas.openxmlformats.org/officeDocument/2006/relationships/diagramQuickStyle" Target="../diagrams/quickStyle15.xml"/></Relationships>
</file>

<file path=ppt/slides/_rels/slide14.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diagramData" Target="../diagrams/data16.xml"/><Relationship Id="rId7" Type="http://schemas.microsoft.com/office/2007/relationships/diagramDrawing" Target="../diagrams/drawing16.xml"/><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diagramColors" Target="../diagrams/colors16.xml"/><Relationship Id="rId5" Type="http://schemas.openxmlformats.org/officeDocument/2006/relationships/diagramQuickStyle" Target="../diagrams/quickStyle16.xml"/><Relationship Id="rId4" Type="http://schemas.openxmlformats.org/officeDocument/2006/relationships/diagramLayout" Target="../diagrams/layout16.xml"/><Relationship Id="rId9" Type="http://schemas.microsoft.com/office/2007/relationships/hdphoto" Target="../media/hdphoto2.wdp"/></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17.xml"/><Relationship Id="rId7" Type="http://schemas.openxmlformats.org/officeDocument/2006/relationships/image" Target="../media/image15.png"/><Relationship Id="rId2" Type="http://schemas.openxmlformats.org/officeDocument/2006/relationships/diagramData" Target="../diagrams/data17.xml"/><Relationship Id="rId1" Type="http://schemas.openxmlformats.org/officeDocument/2006/relationships/slideLayout" Target="../slideLayouts/slideLayout8.xml"/><Relationship Id="rId6" Type="http://schemas.microsoft.com/office/2007/relationships/diagramDrawing" Target="../diagrams/drawing17.xml"/><Relationship Id="rId5" Type="http://schemas.openxmlformats.org/officeDocument/2006/relationships/diagramColors" Target="../diagrams/colors17.xml"/><Relationship Id="rId4" Type="http://schemas.openxmlformats.org/officeDocument/2006/relationships/diagramQuickStyle" Target="../diagrams/quickStyle17.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18.xml"/><Relationship Id="rId7" Type="http://schemas.microsoft.com/office/2007/relationships/diagramDrawing" Target="../diagrams/drawing18.xml"/><Relationship Id="rId2" Type="http://schemas.openxmlformats.org/officeDocument/2006/relationships/image" Target="../media/image16.png"/><Relationship Id="rId1" Type="http://schemas.openxmlformats.org/officeDocument/2006/relationships/slideLayout" Target="../slideLayouts/slideLayout8.xml"/><Relationship Id="rId6" Type="http://schemas.openxmlformats.org/officeDocument/2006/relationships/diagramColors" Target="../diagrams/colors18.xml"/><Relationship Id="rId5" Type="http://schemas.openxmlformats.org/officeDocument/2006/relationships/diagramQuickStyle" Target="../diagrams/quickStyle18.xml"/><Relationship Id="rId4" Type="http://schemas.openxmlformats.org/officeDocument/2006/relationships/diagramLayout" Target="../diagrams/layout18.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19.xml"/><Relationship Id="rId2" Type="http://schemas.openxmlformats.org/officeDocument/2006/relationships/diagramData" Target="../diagrams/data19.xml"/><Relationship Id="rId1" Type="http://schemas.openxmlformats.org/officeDocument/2006/relationships/slideLayout" Target="../slideLayouts/slideLayout8.xml"/><Relationship Id="rId6" Type="http://schemas.microsoft.com/office/2007/relationships/diagramDrawing" Target="../diagrams/drawing19.xml"/><Relationship Id="rId5" Type="http://schemas.openxmlformats.org/officeDocument/2006/relationships/diagramColors" Target="../diagrams/colors19.xml"/><Relationship Id="rId4" Type="http://schemas.openxmlformats.org/officeDocument/2006/relationships/diagramQuickStyle" Target="../diagrams/quickStyle19.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20.xml"/><Relationship Id="rId2" Type="http://schemas.openxmlformats.org/officeDocument/2006/relationships/diagramData" Target="../diagrams/data20.xml"/><Relationship Id="rId1" Type="http://schemas.openxmlformats.org/officeDocument/2006/relationships/slideLayout" Target="../slideLayouts/slideLayout8.xml"/><Relationship Id="rId6" Type="http://schemas.microsoft.com/office/2007/relationships/diagramDrawing" Target="../diagrams/drawing20.xml"/><Relationship Id="rId5" Type="http://schemas.openxmlformats.org/officeDocument/2006/relationships/diagramColors" Target="../diagrams/colors20.xml"/><Relationship Id="rId4" Type="http://schemas.openxmlformats.org/officeDocument/2006/relationships/diagramQuickStyle" Target="../diagrams/quickStyle20.xml"/></Relationships>
</file>

<file path=ppt/slides/_rels/slide19.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diagramLayout" Target="../diagrams/layout21.xml"/><Relationship Id="rId7" Type="http://schemas.openxmlformats.org/officeDocument/2006/relationships/image" Target="../media/image17.png"/><Relationship Id="rId2" Type="http://schemas.openxmlformats.org/officeDocument/2006/relationships/diagramData" Target="../diagrams/data21.xml"/><Relationship Id="rId1" Type="http://schemas.openxmlformats.org/officeDocument/2006/relationships/slideLayout" Target="../slideLayouts/slideLayout8.xml"/><Relationship Id="rId6" Type="http://schemas.microsoft.com/office/2007/relationships/diagramDrawing" Target="../diagrams/drawing21.xml"/><Relationship Id="rId5" Type="http://schemas.openxmlformats.org/officeDocument/2006/relationships/diagramColors" Target="../diagrams/colors21.xml"/><Relationship Id="rId4" Type="http://schemas.openxmlformats.org/officeDocument/2006/relationships/diagramQuickStyle" Target="../diagrams/quickStyle21.xml"/></Relationships>
</file>

<file path=ppt/slides/_rels/slide2.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diagramLayout" Target="../diagrams/layout1.xml"/><Relationship Id="rId7" Type="http://schemas.openxmlformats.org/officeDocument/2006/relationships/image" Target="../media/image4.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8" Type="http://schemas.openxmlformats.org/officeDocument/2006/relationships/diagramColors" Target="../diagrams/colors22.xml"/><Relationship Id="rId3" Type="http://schemas.microsoft.com/office/2007/relationships/hdphoto" Target="../media/hdphoto3.wdp"/><Relationship Id="rId7" Type="http://schemas.openxmlformats.org/officeDocument/2006/relationships/diagramQuickStyle" Target="../diagrams/quickStyle22.xml"/><Relationship Id="rId2" Type="http://schemas.openxmlformats.org/officeDocument/2006/relationships/image" Target="../media/image19.png"/><Relationship Id="rId1" Type="http://schemas.openxmlformats.org/officeDocument/2006/relationships/slideLayout" Target="../slideLayouts/slideLayout8.xml"/><Relationship Id="rId6" Type="http://schemas.openxmlformats.org/officeDocument/2006/relationships/diagramLayout" Target="../diagrams/layout22.xml"/><Relationship Id="rId5" Type="http://schemas.openxmlformats.org/officeDocument/2006/relationships/diagramData" Target="../diagrams/data22.xml"/><Relationship Id="rId4" Type="http://schemas.openxmlformats.org/officeDocument/2006/relationships/image" Target="../media/image20.png"/><Relationship Id="rId9" Type="http://schemas.microsoft.com/office/2007/relationships/diagramDrawing" Target="../diagrams/drawing22.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23.xml"/><Relationship Id="rId2" Type="http://schemas.openxmlformats.org/officeDocument/2006/relationships/diagramData" Target="../diagrams/data23.xml"/><Relationship Id="rId1" Type="http://schemas.openxmlformats.org/officeDocument/2006/relationships/slideLayout" Target="../slideLayouts/slideLayout8.xml"/><Relationship Id="rId6" Type="http://schemas.microsoft.com/office/2007/relationships/diagramDrawing" Target="../diagrams/drawing23.xml"/><Relationship Id="rId5" Type="http://schemas.openxmlformats.org/officeDocument/2006/relationships/diagramColors" Target="../diagrams/colors23.xml"/><Relationship Id="rId4" Type="http://schemas.openxmlformats.org/officeDocument/2006/relationships/diagramQuickStyle" Target="../diagrams/quickStyle23.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24.xml"/><Relationship Id="rId7" Type="http://schemas.microsoft.com/office/2007/relationships/diagramDrawing" Target="../diagrams/drawing24.xml"/><Relationship Id="rId2" Type="http://schemas.openxmlformats.org/officeDocument/2006/relationships/image" Target="../media/image21.png"/><Relationship Id="rId1" Type="http://schemas.openxmlformats.org/officeDocument/2006/relationships/slideLayout" Target="../slideLayouts/slideLayout8.xml"/><Relationship Id="rId6" Type="http://schemas.openxmlformats.org/officeDocument/2006/relationships/diagramColors" Target="../diagrams/colors24.xml"/><Relationship Id="rId5" Type="http://schemas.openxmlformats.org/officeDocument/2006/relationships/diagramQuickStyle" Target="../diagrams/quickStyle24.xml"/><Relationship Id="rId4" Type="http://schemas.openxmlformats.org/officeDocument/2006/relationships/diagramLayout" Target="../diagrams/layout24.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25.xml"/><Relationship Id="rId2" Type="http://schemas.openxmlformats.org/officeDocument/2006/relationships/diagramData" Target="../diagrams/data25.xml"/><Relationship Id="rId1" Type="http://schemas.openxmlformats.org/officeDocument/2006/relationships/slideLayout" Target="../slideLayouts/slideLayout8.xml"/><Relationship Id="rId6" Type="http://schemas.microsoft.com/office/2007/relationships/diagramDrawing" Target="../diagrams/drawing25.xml"/><Relationship Id="rId5" Type="http://schemas.openxmlformats.org/officeDocument/2006/relationships/diagramColors" Target="../diagrams/colors25.xml"/><Relationship Id="rId4" Type="http://schemas.openxmlformats.org/officeDocument/2006/relationships/diagramQuickStyle" Target="../diagrams/quickStyle25.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26.xml"/><Relationship Id="rId2" Type="http://schemas.openxmlformats.org/officeDocument/2006/relationships/diagramData" Target="../diagrams/data26.xml"/><Relationship Id="rId1" Type="http://schemas.openxmlformats.org/officeDocument/2006/relationships/slideLayout" Target="../slideLayouts/slideLayout8.xml"/><Relationship Id="rId6" Type="http://schemas.microsoft.com/office/2007/relationships/diagramDrawing" Target="../diagrams/drawing26.xml"/><Relationship Id="rId5" Type="http://schemas.openxmlformats.org/officeDocument/2006/relationships/diagramColors" Target="../diagrams/colors26.xml"/><Relationship Id="rId4" Type="http://schemas.openxmlformats.org/officeDocument/2006/relationships/diagramQuickStyle" Target="../diagrams/quickStyle26.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27.xml"/><Relationship Id="rId2" Type="http://schemas.openxmlformats.org/officeDocument/2006/relationships/diagramData" Target="../diagrams/data27.xml"/><Relationship Id="rId1" Type="http://schemas.openxmlformats.org/officeDocument/2006/relationships/slideLayout" Target="../slideLayouts/slideLayout8.xml"/><Relationship Id="rId6" Type="http://schemas.microsoft.com/office/2007/relationships/diagramDrawing" Target="../diagrams/drawing27.xml"/><Relationship Id="rId5" Type="http://schemas.openxmlformats.org/officeDocument/2006/relationships/diagramColors" Target="../diagrams/colors27.xml"/><Relationship Id="rId4" Type="http://schemas.openxmlformats.org/officeDocument/2006/relationships/diagramQuickStyle" Target="../diagrams/quickStyle27.xml"/></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28.xml"/><Relationship Id="rId7" Type="http://schemas.microsoft.com/office/2007/relationships/diagramDrawing" Target="../diagrams/drawing28.xml"/><Relationship Id="rId2" Type="http://schemas.openxmlformats.org/officeDocument/2006/relationships/image" Target="../media/image22.png"/><Relationship Id="rId1" Type="http://schemas.openxmlformats.org/officeDocument/2006/relationships/slideLayout" Target="../slideLayouts/slideLayout8.xml"/><Relationship Id="rId6" Type="http://schemas.openxmlformats.org/officeDocument/2006/relationships/diagramColors" Target="../diagrams/colors28.xml"/><Relationship Id="rId5" Type="http://schemas.openxmlformats.org/officeDocument/2006/relationships/diagramQuickStyle" Target="../diagrams/quickStyle28.xml"/><Relationship Id="rId4" Type="http://schemas.openxmlformats.org/officeDocument/2006/relationships/diagramLayout" Target="../diagrams/layout28.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29.xml"/><Relationship Id="rId2" Type="http://schemas.openxmlformats.org/officeDocument/2006/relationships/diagramData" Target="../diagrams/data29.xml"/><Relationship Id="rId1" Type="http://schemas.openxmlformats.org/officeDocument/2006/relationships/slideLayout" Target="../slideLayouts/slideLayout8.xml"/><Relationship Id="rId6" Type="http://schemas.microsoft.com/office/2007/relationships/diagramDrawing" Target="../diagrams/drawing29.xml"/><Relationship Id="rId5" Type="http://schemas.openxmlformats.org/officeDocument/2006/relationships/diagramColors" Target="../diagrams/colors29.xml"/><Relationship Id="rId4" Type="http://schemas.openxmlformats.org/officeDocument/2006/relationships/diagramQuickStyle" Target="../diagrams/quickStyle29.xml"/></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30.xml"/><Relationship Id="rId2" Type="http://schemas.openxmlformats.org/officeDocument/2006/relationships/diagramData" Target="../diagrams/data30.xml"/><Relationship Id="rId1" Type="http://schemas.openxmlformats.org/officeDocument/2006/relationships/slideLayout" Target="../slideLayouts/slideLayout8.xml"/><Relationship Id="rId6" Type="http://schemas.microsoft.com/office/2007/relationships/diagramDrawing" Target="../diagrams/drawing30.xml"/><Relationship Id="rId5" Type="http://schemas.openxmlformats.org/officeDocument/2006/relationships/diagramColors" Target="../diagrams/colors30.xml"/><Relationship Id="rId4" Type="http://schemas.openxmlformats.org/officeDocument/2006/relationships/diagramQuickStyle" Target="../diagrams/quickStyle30.xml"/></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31.xml"/><Relationship Id="rId2" Type="http://schemas.openxmlformats.org/officeDocument/2006/relationships/diagramData" Target="../diagrams/data31.xml"/><Relationship Id="rId1" Type="http://schemas.openxmlformats.org/officeDocument/2006/relationships/slideLayout" Target="../slideLayouts/slideLayout8.xml"/><Relationship Id="rId6" Type="http://schemas.microsoft.com/office/2007/relationships/diagramDrawing" Target="../diagrams/drawing31.xml"/><Relationship Id="rId5" Type="http://schemas.openxmlformats.org/officeDocument/2006/relationships/diagramColors" Target="../diagrams/colors31.xml"/><Relationship Id="rId4" Type="http://schemas.openxmlformats.org/officeDocument/2006/relationships/diagramQuickStyle" Target="../diagrams/quickStyle31.xml"/></Relationships>
</file>

<file path=ppt/slides/_rels/slide3.xml.rels><?xml version="1.0" encoding="UTF-8" standalone="yes"?>
<Relationships xmlns="http://schemas.openxmlformats.org/package/2006/relationships"><Relationship Id="rId8" Type="http://schemas.openxmlformats.org/officeDocument/2006/relationships/diagramLayout" Target="../diagrams/layout3.xml"/><Relationship Id="rId3" Type="http://schemas.openxmlformats.org/officeDocument/2006/relationships/diagramLayout" Target="../diagrams/layout2.xml"/><Relationship Id="rId7" Type="http://schemas.openxmlformats.org/officeDocument/2006/relationships/diagramData" Target="../diagrams/data3.xml"/><Relationship Id="rId2" Type="http://schemas.openxmlformats.org/officeDocument/2006/relationships/diagramData" Target="../diagrams/data2.xml"/><Relationship Id="rId1" Type="http://schemas.openxmlformats.org/officeDocument/2006/relationships/slideLayout" Target="../slideLayouts/slideLayout3.xml"/><Relationship Id="rId6" Type="http://schemas.microsoft.com/office/2007/relationships/diagramDrawing" Target="../diagrams/drawing2.xml"/><Relationship Id="rId11" Type="http://schemas.microsoft.com/office/2007/relationships/diagramDrawing" Target="../diagrams/drawing3.xml"/><Relationship Id="rId5" Type="http://schemas.openxmlformats.org/officeDocument/2006/relationships/diagramColors" Target="../diagrams/colors2.xml"/><Relationship Id="rId10" Type="http://schemas.openxmlformats.org/officeDocument/2006/relationships/diagramColors" Target="../diagrams/colors3.xml"/><Relationship Id="rId4" Type="http://schemas.openxmlformats.org/officeDocument/2006/relationships/diagramQuickStyle" Target="../diagrams/quickStyle2.xml"/><Relationship Id="rId9" Type="http://schemas.openxmlformats.org/officeDocument/2006/relationships/diagramQuickStyle" Target="../diagrams/quickStyle3.xml"/></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32.xml"/><Relationship Id="rId2" Type="http://schemas.openxmlformats.org/officeDocument/2006/relationships/diagramData" Target="../diagrams/data32.xml"/><Relationship Id="rId1" Type="http://schemas.openxmlformats.org/officeDocument/2006/relationships/slideLayout" Target="../slideLayouts/slideLayout8.xml"/><Relationship Id="rId6" Type="http://schemas.microsoft.com/office/2007/relationships/diagramDrawing" Target="../diagrams/drawing32.xml"/><Relationship Id="rId5" Type="http://schemas.openxmlformats.org/officeDocument/2006/relationships/diagramColors" Target="../diagrams/colors32.xml"/><Relationship Id="rId4" Type="http://schemas.openxmlformats.org/officeDocument/2006/relationships/diagramQuickStyle" Target="../diagrams/quickStyle32.xml"/></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33.xml"/><Relationship Id="rId2" Type="http://schemas.openxmlformats.org/officeDocument/2006/relationships/diagramData" Target="../diagrams/data33.xml"/><Relationship Id="rId1" Type="http://schemas.openxmlformats.org/officeDocument/2006/relationships/slideLayout" Target="../slideLayouts/slideLayout8.xml"/><Relationship Id="rId6" Type="http://schemas.microsoft.com/office/2007/relationships/diagramDrawing" Target="../diagrams/drawing33.xml"/><Relationship Id="rId5" Type="http://schemas.openxmlformats.org/officeDocument/2006/relationships/diagramColors" Target="../diagrams/colors33.xml"/><Relationship Id="rId4" Type="http://schemas.openxmlformats.org/officeDocument/2006/relationships/diagramQuickStyle" Target="../diagrams/quickStyle33.xml"/></Relationships>
</file>

<file path=ppt/slides/_rels/slide3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8" Type="http://schemas.openxmlformats.org/officeDocument/2006/relationships/diagramData" Target="../diagrams/data34.xml"/><Relationship Id="rId3" Type="http://schemas.openxmlformats.org/officeDocument/2006/relationships/image" Target="../media/image25.png"/><Relationship Id="rId7" Type="http://schemas.microsoft.com/office/2007/relationships/hdphoto" Target="../media/hdphoto5.wdp"/><Relationship Id="rId12" Type="http://schemas.microsoft.com/office/2007/relationships/diagramDrawing" Target="../diagrams/drawing34.xml"/><Relationship Id="rId2" Type="http://schemas.openxmlformats.org/officeDocument/2006/relationships/image" Target="../media/image24.png"/><Relationship Id="rId1" Type="http://schemas.openxmlformats.org/officeDocument/2006/relationships/slideLayout" Target="../slideLayouts/slideLayout8.xml"/><Relationship Id="rId6" Type="http://schemas.openxmlformats.org/officeDocument/2006/relationships/image" Target="../media/image27.png"/><Relationship Id="rId11" Type="http://schemas.openxmlformats.org/officeDocument/2006/relationships/diagramColors" Target="../diagrams/colors34.xml"/><Relationship Id="rId5" Type="http://schemas.microsoft.com/office/2007/relationships/hdphoto" Target="../media/hdphoto4.wdp"/><Relationship Id="rId10" Type="http://schemas.openxmlformats.org/officeDocument/2006/relationships/diagramQuickStyle" Target="../diagrams/quickStyle34.xml"/><Relationship Id="rId4" Type="http://schemas.openxmlformats.org/officeDocument/2006/relationships/image" Target="../media/image26.png"/><Relationship Id="rId9" Type="http://schemas.openxmlformats.org/officeDocument/2006/relationships/diagramLayout" Target="../diagrams/layout34.xml"/></Relationships>
</file>

<file path=ppt/slides/_rels/slide34.xml.rels><?xml version="1.0" encoding="UTF-8" standalone="yes"?>
<Relationships xmlns="http://schemas.openxmlformats.org/package/2006/relationships"><Relationship Id="rId3" Type="http://schemas.openxmlformats.org/officeDocument/2006/relationships/diagramData" Target="../diagrams/data35.xml"/><Relationship Id="rId7" Type="http://schemas.microsoft.com/office/2007/relationships/diagramDrawing" Target="../diagrams/drawing35.xml"/><Relationship Id="rId2" Type="http://schemas.openxmlformats.org/officeDocument/2006/relationships/image" Target="../media/image28.png"/><Relationship Id="rId1" Type="http://schemas.openxmlformats.org/officeDocument/2006/relationships/slideLayout" Target="../slideLayouts/slideLayout8.xml"/><Relationship Id="rId6" Type="http://schemas.openxmlformats.org/officeDocument/2006/relationships/diagramColors" Target="../diagrams/colors35.xml"/><Relationship Id="rId5" Type="http://schemas.openxmlformats.org/officeDocument/2006/relationships/diagramQuickStyle" Target="../diagrams/quickStyle35.xml"/><Relationship Id="rId4" Type="http://schemas.openxmlformats.org/officeDocument/2006/relationships/diagramLayout" Target="../diagrams/layout35.xml"/></Relationships>
</file>

<file path=ppt/slides/_rels/slide35.xml.rels><?xml version="1.0" encoding="UTF-8" standalone="yes"?>
<Relationships xmlns="http://schemas.openxmlformats.org/package/2006/relationships"><Relationship Id="rId3" Type="http://schemas.openxmlformats.org/officeDocument/2006/relationships/diagramData" Target="../diagrams/data36.xml"/><Relationship Id="rId7" Type="http://schemas.microsoft.com/office/2007/relationships/diagramDrawing" Target="../diagrams/drawing36.xml"/><Relationship Id="rId2" Type="http://schemas.openxmlformats.org/officeDocument/2006/relationships/image" Target="../media/image29.png"/><Relationship Id="rId1" Type="http://schemas.openxmlformats.org/officeDocument/2006/relationships/slideLayout" Target="../slideLayouts/slideLayout8.xml"/><Relationship Id="rId6" Type="http://schemas.openxmlformats.org/officeDocument/2006/relationships/diagramColors" Target="../diagrams/colors36.xml"/><Relationship Id="rId5" Type="http://schemas.openxmlformats.org/officeDocument/2006/relationships/diagramQuickStyle" Target="../diagrams/quickStyle36.xml"/><Relationship Id="rId4" Type="http://schemas.openxmlformats.org/officeDocument/2006/relationships/diagramLayout" Target="../diagrams/layout36.xml"/></Relationships>
</file>

<file path=ppt/slides/_rels/slide36.xml.rels><?xml version="1.0" encoding="UTF-8" standalone="yes"?>
<Relationships xmlns="http://schemas.openxmlformats.org/package/2006/relationships"><Relationship Id="rId8" Type="http://schemas.openxmlformats.org/officeDocument/2006/relationships/diagramLayout" Target="../diagrams/layout38.xml"/><Relationship Id="rId3" Type="http://schemas.openxmlformats.org/officeDocument/2006/relationships/diagramLayout" Target="../diagrams/layout37.xml"/><Relationship Id="rId7" Type="http://schemas.openxmlformats.org/officeDocument/2006/relationships/diagramData" Target="../diagrams/data38.xml"/><Relationship Id="rId2" Type="http://schemas.openxmlformats.org/officeDocument/2006/relationships/diagramData" Target="../diagrams/data37.xml"/><Relationship Id="rId1" Type="http://schemas.openxmlformats.org/officeDocument/2006/relationships/slideLayout" Target="../slideLayouts/slideLayout8.xml"/><Relationship Id="rId6" Type="http://schemas.microsoft.com/office/2007/relationships/diagramDrawing" Target="../diagrams/drawing37.xml"/><Relationship Id="rId11" Type="http://schemas.microsoft.com/office/2007/relationships/diagramDrawing" Target="../diagrams/drawing38.xml"/><Relationship Id="rId5" Type="http://schemas.openxmlformats.org/officeDocument/2006/relationships/diagramColors" Target="../diagrams/colors37.xml"/><Relationship Id="rId10" Type="http://schemas.openxmlformats.org/officeDocument/2006/relationships/diagramColors" Target="../diagrams/colors38.xml"/><Relationship Id="rId4" Type="http://schemas.openxmlformats.org/officeDocument/2006/relationships/diagramQuickStyle" Target="../diagrams/quickStyle37.xml"/><Relationship Id="rId9" Type="http://schemas.openxmlformats.org/officeDocument/2006/relationships/diagramQuickStyle" Target="../diagrams/quickStyle38.xml"/></Relationships>
</file>

<file path=ppt/slides/_rels/slide37.xml.rels><?xml version="1.0" encoding="UTF-8" standalone="yes"?>
<Relationships xmlns="http://schemas.openxmlformats.org/package/2006/relationships"><Relationship Id="rId3" Type="http://schemas.openxmlformats.org/officeDocument/2006/relationships/diagramLayout" Target="../diagrams/layout39.xml"/><Relationship Id="rId2" Type="http://schemas.openxmlformats.org/officeDocument/2006/relationships/diagramData" Target="../diagrams/data39.xml"/><Relationship Id="rId1" Type="http://schemas.openxmlformats.org/officeDocument/2006/relationships/slideLayout" Target="../slideLayouts/slideLayout8.xml"/><Relationship Id="rId6" Type="http://schemas.microsoft.com/office/2007/relationships/diagramDrawing" Target="../diagrams/drawing39.xml"/><Relationship Id="rId5" Type="http://schemas.openxmlformats.org/officeDocument/2006/relationships/diagramColors" Target="../diagrams/colors39.xml"/><Relationship Id="rId4" Type="http://schemas.openxmlformats.org/officeDocument/2006/relationships/diagramQuickStyle" Target="../diagrams/quickStyle39.xml"/></Relationships>
</file>

<file path=ppt/slides/_rels/slide38.xml.rels><?xml version="1.0" encoding="UTF-8" standalone="yes"?>
<Relationships xmlns="http://schemas.openxmlformats.org/package/2006/relationships"><Relationship Id="rId3" Type="http://schemas.openxmlformats.org/officeDocument/2006/relationships/diagramLayout" Target="../diagrams/layout40.xml"/><Relationship Id="rId2" Type="http://schemas.openxmlformats.org/officeDocument/2006/relationships/diagramData" Target="../diagrams/data40.xml"/><Relationship Id="rId1" Type="http://schemas.openxmlformats.org/officeDocument/2006/relationships/slideLayout" Target="../slideLayouts/slideLayout8.xml"/><Relationship Id="rId6" Type="http://schemas.microsoft.com/office/2007/relationships/diagramDrawing" Target="../diagrams/drawing40.xml"/><Relationship Id="rId5" Type="http://schemas.openxmlformats.org/officeDocument/2006/relationships/diagramColors" Target="../diagrams/colors40.xml"/><Relationship Id="rId4" Type="http://schemas.openxmlformats.org/officeDocument/2006/relationships/diagramQuickStyle" Target="../diagrams/quickStyle40.xml"/></Relationships>
</file>

<file path=ppt/slides/_rels/slide39.xml.rels><?xml version="1.0" encoding="UTF-8" standalone="yes"?>
<Relationships xmlns="http://schemas.openxmlformats.org/package/2006/relationships"><Relationship Id="rId3" Type="http://schemas.openxmlformats.org/officeDocument/2006/relationships/diagramLayout" Target="../diagrams/layout41.xml"/><Relationship Id="rId2" Type="http://schemas.openxmlformats.org/officeDocument/2006/relationships/diagramData" Target="../diagrams/data41.xml"/><Relationship Id="rId1" Type="http://schemas.openxmlformats.org/officeDocument/2006/relationships/slideLayout" Target="../slideLayouts/slideLayout8.xml"/><Relationship Id="rId6" Type="http://schemas.microsoft.com/office/2007/relationships/diagramDrawing" Target="../diagrams/drawing41.xml"/><Relationship Id="rId5" Type="http://schemas.openxmlformats.org/officeDocument/2006/relationships/diagramColors" Target="../diagrams/colors41.xml"/><Relationship Id="rId4" Type="http://schemas.openxmlformats.org/officeDocument/2006/relationships/diagramQuickStyle" Target="../diagrams/quickStyle41.xml"/></Relationships>
</file>

<file path=ppt/slides/_rels/slide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6.jpeg"/><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 Id="rId9" Type="http://schemas.openxmlformats.org/officeDocument/2006/relationships/image" Target="../media/image8.png"/></Relationships>
</file>

<file path=ppt/slides/_rels/slide40.xml.rels><?xml version="1.0" encoding="UTF-8" standalone="yes"?>
<Relationships xmlns="http://schemas.openxmlformats.org/package/2006/relationships"><Relationship Id="rId3" Type="http://schemas.openxmlformats.org/officeDocument/2006/relationships/diagramLayout" Target="../diagrams/layout42.xml"/><Relationship Id="rId2" Type="http://schemas.openxmlformats.org/officeDocument/2006/relationships/diagramData" Target="../diagrams/data42.xml"/><Relationship Id="rId1" Type="http://schemas.openxmlformats.org/officeDocument/2006/relationships/slideLayout" Target="../slideLayouts/slideLayout7.xml"/><Relationship Id="rId6" Type="http://schemas.microsoft.com/office/2007/relationships/diagramDrawing" Target="../diagrams/drawing42.xml"/><Relationship Id="rId5" Type="http://schemas.openxmlformats.org/officeDocument/2006/relationships/diagramColors" Target="../diagrams/colors42.xml"/><Relationship Id="rId4" Type="http://schemas.openxmlformats.org/officeDocument/2006/relationships/diagramQuickStyle" Target="../diagrams/quickStyle42.xml"/></Relationships>
</file>

<file path=ppt/slides/_rels/slide41.xml.rels><?xml version="1.0" encoding="UTF-8" standalone="yes"?>
<Relationships xmlns="http://schemas.openxmlformats.org/package/2006/relationships"><Relationship Id="rId3" Type="http://schemas.openxmlformats.org/officeDocument/2006/relationships/diagramLayout" Target="../diagrams/layout43.xml"/><Relationship Id="rId2" Type="http://schemas.openxmlformats.org/officeDocument/2006/relationships/diagramData" Target="../diagrams/data43.xml"/><Relationship Id="rId1" Type="http://schemas.openxmlformats.org/officeDocument/2006/relationships/slideLayout" Target="../slideLayouts/slideLayout8.xml"/><Relationship Id="rId6" Type="http://schemas.microsoft.com/office/2007/relationships/diagramDrawing" Target="../diagrams/drawing43.xml"/><Relationship Id="rId5" Type="http://schemas.openxmlformats.org/officeDocument/2006/relationships/diagramColors" Target="../diagrams/colors43.xml"/><Relationship Id="rId4" Type="http://schemas.openxmlformats.org/officeDocument/2006/relationships/diagramQuickStyle" Target="../diagrams/quickStyle43.xml"/></Relationships>
</file>

<file path=ppt/slides/_rels/slide42.xml.rels><?xml version="1.0" encoding="UTF-8" standalone="yes"?>
<Relationships xmlns="http://schemas.openxmlformats.org/package/2006/relationships"><Relationship Id="rId3" Type="http://schemas.openxmlformats.org/officeDocument/2006/relationships/diagramLayout" Target="../diagrams/layout44.xml"/><Relationship Id="rId2" Type="http://schemas.openxmlformats.org/officeDocument/2006/relationships/diagramData" Target="../diagrams/data44.xml"/><Relationship Id="rId1" Type="http://schemas.openxmlformats.org/officeDocument/2006/relationships/slideLayout" Target="../slideLayouts/slideLayout8.xml"/><Relationship Id="rId6" Type="http://schemas.microsoft.com/office/2007/relationships/diagramDrawing" Target="../diagrams/drawing44.xml"/><Relationship Id="rId5" Type="http://schemas.openxmlformats.org/officeDocument/2006/relationships/diagramColors" Target="../diagrams/colors44.xml"/><Relationship Id="rId4" Type="http://schemas.openxmlformats.org/officeDocument/2006/relationships/diagramQuickStyle" Target="../diagrams/quickStyle44.xml"/></Relationships>
</file>

<file path=ppt/slides/_rels/slide43.xml.rels><?xml version="1.0" encoding="UTF-8" standalone="yes"?>
<Relationships xmlns="http://schemas.openxmlformats.org/package/2006/relationships"><Relationship Id="rId3" Type="http://schemas.openxmlformats.org/officeDocument/2006/relationships/diagramLayout" Target="../diagrams/layout45.xml"/><Relationship Id="rId2" Type="http://schemas.openxmlformats.org/officeDocument/2006/relationships/diagramData" Target="../diagrams/data45.xml"/><Relationship Id="rId1" Type="http://schemas.openxmlformats.org/officeDocument/2006/relationships/slideLayout" Target="../slideLayouts/slideLayout8.xml"/><Relationship Id="rId6" Type="http://schemas.microsoft.com/office/2007/relationships/diagramDrawing" Target="../diagrams/drawing45.xml"/><Relationship Id="rId5" Type="http://schemas.openxmlformats.org/officeDocument/2006/relationships/diagramColors" Target="../diagrams/colors45.xml"/><Relationship Id="rId4" Type="http://schemas.openxmlformats.org/officeDocument/2006/relationships/diagramQuickStyle" Target="../diagrams/quickStyle45.xml"/></Relationships>
</file>

<file path=ppt/slides/_rels/slide44.xml.rels><?xml version="1.0" encoding="UTF-8" standalone="yes"?>
<Relationships xmlns="http://schemas.openxmlformats.org/package/2006/relationships"><Relationship Id="rId3" Type="http://schemas.openxmlformats.org/officeDocument/2006/relationships/diagramLayout" Target="../diagrams/layout46.xml"/><Relationship Id="rId2" Type="http://schemas.openxmlformats.org/officeDocument/2006/relationships/diagramData" Target="../diagrams/data46.xml"/><Relationship Id="rId1" Type="http://schemas.openxmlformats.org/officeDocument/2006/relationships/slideLayout" Target="../slideLayouts/slideLayout8.xml"/><Relationship Id="rId6" Type="http://schemas.microsoft.com/office/2007/relationships/diagramDrawing" Target="../diagrams/drawing46.xml"/><Relationship Id="rId5" Type="http://schemas.openxmlformats.org/officeDocument/2006/relationships/diagramColors" Target="../diagrams/colors46.xml"/><Relationship Id="rId4" Type="http://schemas.openxmlformats.org/officeDocument/2006/relationships/diagramQuickStyle" Target="../diagrams/quickStyle46.xml"/></Relationships>
</file>

<file path=ppt/slides/_rels/slide45.xml.rels><?xml version="1.0" encoding="UTF-8" standalone="yes"?>
<Relationships xmlns="http://schemas.openxmlformats.org/package/2006/relationships"><Relationship Id="rId3" Type="http://schemas.openxmlformats.org/officeDocument/2006/relationships/diagramData" Target="../diagrams/data47.xml"/><Relationship Id="rId7" Type="http://schemas.microsoft.com/office/2007/relationships/diagramDrawing" Target="../diagrams/drawing47.xml"/><Relationship Id="rId2" Type="http://schemas.openxmlformats.org/officeDocument/2006/relationships/image" Target="../media/image30.png"/><Relationship Id="rId1" Type="http://schemas.openxmlformats.org/officeDocument/2006/relationships/slideLayout" Target="../slideLayouts/slideLayout8.xml"/><Relationship Id="rId6" Type="http://schemas.openxmlformats.org/officeDocument/2006/relationships/diagramColors" Target="../diagrams/colors47.xml"/><Relationship Id="rId5" Type="http://schemas.openxmlformats.org/officeDocument/2006/relationships/diagramQuickStyle" Target="../diagrams/quickStyle47.xml"/><Relationship Id="rId4" Type="http://schemas.openxmlformats.org/officeDocument/2006/relationships/diagramLayout" Target="../diagrams/layout47.xml"/></Relationships>
</file>

<file path=ppt/slides/_rels/slide46.xml.rels><?xml version="1.0" encoding="UTF-8" standalone="yes"?>
<Relationships xmlns="http://schemas.openxmlformats.org/package/2006/relationships"><Relationship Id="rId3" Type="http://schemas.openxmlformats.org/officeDocument/2006/relationships/diagramData" Target="../diagrams/data48.xml"/><Relationship Id="rId7" Type="http://schemas.microsoft.com/office/2007/relationships/diagramDrawing" Target="../diagrams/drawing48.xml"/><Relationship Id="rId2" Type="http://schemas.openxmlformats.org/officeDocument/2006/relationships/image" Target="../media/image31.GIF"/><Relationship Id="rId1" Type="http://schemas.openxmlformats.org/officeDocument/2006/relationships/slideLayout" Target="../slideLayouts/slideLayout7.xml"/><Relationship Id="rId6" Type="http://schemas.openxmlformats.org/officeDocument/2006/relationships/diagramColors" Target="../diagrams/colors48.xml"/><Relationship Id="rId5" Type="http://schemas.openxmlformats.org/officeDocument/2006/relationships/diagramQuickStyle" Target="../diagrams/quickStyle48.xml"/><Relationship Id="rId4" Type="http://schemas.openxmlformats.org/officeDocument/2006/relationships/diagramLayout" Target="../diagrams/layout48.xml"/></Relationships>
</file>

<file path=ppt/slides/_rels/slide47.xml.rels><?xml version="1.0" encoding="UTF-8" standalone="yes"?>
<Relationships xmlns="http://schemas.openxmlformats.org/package/2006/relationships"><Relationship Id="rId3" Type="http://schemas.openxmlformats.org/officeDocument/2006/relationships/diagramData" Target="../diagrams/data49.xml"/><Relationship Id="rId7" Type="http://schemas.microsoft.com/office/2007/relationships/diagramDrawing" Target="../diagrams/drawing49.xml"/><Relationship Id="rId2" Type="http://schemas.openxmlformats.org/officeDocument/2006/relationships/image" Target="../media/image32.png"/><Relationship Id="rId1" Type="http://schemas.openxmlformats.org/officeDocument/2006/relationships/slideLayout" Target="../slideLayouts/slideLayout8.xml"/><Relationship Id="rId6" Type="http://schemas.openxmlformats.org/officeDocument/2006/relationships/diagramColors" Target="../diagrams/colors49.xml"/><Relationship Id="rId5" Type="http://schemas.openxmlformats.org/officeDocument/2006/relationships/diagramQuickStyle" Target="../diagrams/quickStyle49.xml"/><Relationship Id="rId4" Type="http://schemas.openxmlformats.org/officeDocument/2006/relationships/diagramLayout" Target="../diagrams/layout49.xml"/></Relationships>
</file>

<file path=ppt/slides/_rels/slide48.xml.rels><?xml version="1.0" encoding="UTF-8" standalone="yes"?>
<Relationships xmlns="http://schemas.openxmlformats.org/package/2006/relationships"><Relationship Id="rId3" Type="http://schemas.openxmlformats.org/officeDocument/2006/relationships/diagramData" Target="../diagrams/data50.xml"/><Relationship Id="rId7" Type="http://schemas.microsoft.com/office/2007/relationships/diagramDrawing" Target="../diagrams/drawing50.xml"/><Relationship Id="rId2" Type="http://schemas.openxmlformats.org/officeDocument/2006/relationships/image" Target="../media/image33.png"/><Relationship Id="rId1" Type="http://schemas.openxmlformats.org/officeDocument/2006/relationships/slideLayout" Target="../slideLayouts/slideLayout8.xml"/><Relationship Id="rId6" Type="http://schemas.openxmlformats.org/officeDocument/2006/relationships/diagramColors" Target="../diagrams/colors50.xml"/><Relationship Id="rId5" Type="http://schemas.openxmlformats.org/officeDocument/2006/relationships/diagramQuickStyle" Target="../diagrams/quickStyle50.xml"/><Relationship Id="rId4" Type="http://schemas.openxmlformats.org/officeDocument/2006/relationships/diagramLayout" Target="../diagrams/layout50.xml"/></Relationships>
</file>

<file path=ppt/slides/_rels/slide49.xml.rels><?xml version="1.0" encoding="UTF-8" standalone="yes"?>
<Relationships xmlns="http://schemas.openxmlformats.org/package/2006/relationships"><Relationship Id="rId3" Type="http://schemas.openxmlformats.org/officeDocument/2006/relationships/diagramData" Target="../diagrams/data51.xml"/><Relationship Id="rId7" Type="http://schemas.microsoft.com/office/2007/relationships/diagramDrawing" Target="../diagrams/drawing51.xml"/><Relationship Id="rId2" Type="http://schemas.openxmlformats.org/officeDocument/2006/relationships/image" Target="../media/image34.png"/><Relationship Id="rId1" Type="http://schemas.openxmlformats.org/officeDocument/2006/relationships/slideLayout" Target="../slideLayouts/slideLayout8.xml"/><Relationship Id="rId6" Type="http://schemas.openxmlformats.org/officeDocument/2006/relationships/diagramColors" Target="../diagrams/colors51.xml"/><Relationship Id="rId5" Type="http://schemas.openxmlformats.org/officeDocument/2006/relationships/diagramQuickStyle" Target="../diagrams/quickStyle51.xml"/><Relationship Id="rId4" Type="http://schemas.openxmlformats.org/officeDocument/2006/relationships/diagramLayout" Target="../diagrams/layout51.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5.xml"/><Relationship Id="rId7" Type="http://schemas.openxmlformats.org/officeDocument/2006/relationships/image" Target="../media/image9.png"/><Relationship Id="rId2" Type="http://schemas.openxmlformats.org/officeDocument/2006/relationships/diagramData" Target="../diagrams/data5.xml"/><Relationship Id="rId1" Type="http://schemas.openxmlformats.org/officeDocument/2006/relationships/slideLayout" Target="../slideLayouts/slideLayout7.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50.xml.rels><?xml version="1.0" encoding="UTF-8" standalone="yes"?>
<Relationships xmlns="http://schemas.openxmlformats.org/package/2006/relationships"><Relationship Id="rId3" Type="http://schemas.openxmlformats.org/officeDocument/2006/relationships/diagramData" Target="../diagrams/data52.xml"/><Relationship Id="rId7" Type="http://schemas.microsoft.com/office/2007/relationships/diagramDrawing" Target="../diagrams/drawing52.xml"/><Relationship Id="rId2" Type="http://schemas.openxmlformats.org/officeDocument/2006/relationships/image" Target="../media/image35.png"/><Relationship Id="rId1" Type="http://schemas.openxmlformats.org/officeDocument/2006/relationships/slideLayout" Target="../slideLayouts/slideLayout8.xml"/><Relationship Id="rId6" Type="http://schemas.openxmlformats.org/officeDocument/2006/relationships/diagramColors" Target="../diagrams/colors52.xml"/><Relationship Id="rId5" Type="http://schemas.openxmlformats.org/officeDocument/2006/relationships/diagramQuickStyle" Target="../diagrams/quickStyle52.xml"/><Relationship Id="rId4" Type="http://schemas.openxmlformats.org/officeDocument/2006/relationships/diagramLayout" Target="../diagrams/layout52.xml"/></Relationships>
</file>

<file path=ppt/slides/_rels/slide51.xml.rels><?xml version="1.0" encoding="UTF-8" standalone="yes"?>
<Relationships xmlns="http://schemas.openxmlformats.org/package/2006/relationships"><Relationship Id="rId8" Type="http://schemas.openxmlformats.org/officeDocument/2006/relationships/hyperlink" Target="https://comfar.org/rates/" TargetMode="External"/><Relationship Id="rId3" Type="http://schemas.openxmlformats.org/officeDocument/2006/relationships/hyperlink" Target="https://onlinelibrary.wiley.com/doi/10.1002/0471238961.0712250313151818.a01" TargetMode="External"/><Relationship Id="rId7" Type="http://schemas.openxmlformats.org/officeDocument/2006/relationships/hyperlink" Target="https://www.researchgate.net/publication/270899362_Glycerol_Production_consumption_prices_characterization_and_new_trends_in_combustion" TargetMode="External"/><Relationship Id="rId2" Type="http://schemas.openxmlformats.org/officeDocument/2006/relationships/hyperlink" Target="https://scholar.utc.edu/cgi/viewcontent.cgi?article=1474&amp;context=theses" TargetMode="External"/><Relationship Id="rId1" Type="http://schemas.openxmlformats.org/officeDocument/2006/relationships/slideLayout" Target="../slideLayouts/slideLayout8.xml"/><Relationship Id="rId6" Type="http://schemas.openxmlformats.org/officeDocument/2006/relationships/hyperlink" Target="https://www.researchgate.net/publication/270899362_Glycerol_Production_cons" TargetMode="External"/><Relationship Id="rId5" Type="http://schemas.openxmlformats.org/officeDocument/2006/relationships/hyperlink" Target="https://iranchembook.ir/methods-of-industrial-production-of-soap/" TargetMode="External"/><Relationship Id="rId4" Type="http://schemas.openxmlformats.org/officeDocument/2006/relationships/hyperlink" Target="https://www.sciencedirect.com/science/article/abs/pii/S1364032113004127" TargetMode="External"/></Relationships>
</file>

<file path=ppt/slides/_rels/slide5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8" Type="http://schemas.openxmlformats.org/officeDocument/2006/relationships/diagramLayout" Target="../diagrams/layout7.xml"/><Relationship Id="rId3" Type="http://schemas.openxmlformats.org/officeDocument/2006/relationships/diagramLayout" Target="../diagrams/layout6.xml"/><Relationship Id="rId7" Type="http://schemas.openxmlformats.org/officeDocument/2006/relationships/diagramData" Target="../diagrams/data7.xml"/><Relationship Id="rId2" Type="http://schemas.openxmlformats.org/officeDocument/2006/relationships/diagramData" Target="../diagrams/data6.xml"/><Relationship Id="rId1" Type="http://schemas.openxmlformats.org/officeDocument/2006/relationships/slideLayout" Target="../slideLayouts/slideLayout8.xml"/><Relationship Id="rId6" Type="http://schemas.microsoft.com/office/2007/relationships/diagramDrawing" Target="../diagrams/drawing6.xml"/><Relationship Id="rId11" Type="http://schemas.microsoft.com/office/2007/relationships/diagramDrawing" Target="../diagrams/drawing7.xml"/><Relationship Id="rId5" Type="http://schemas.openxmlformats.org/officeDocument/2006/relationships/diagramColors" Target="../diagrams/colors6.xml"/><Relationship Id="rId10" Type="http://schemas.openxmlformats.org/officeDocument/2006/relationships/diagramColors" Target="../diagrams/colors7.xml"/><Relationship Id="rId4" Type="http://schemas.openxmlformats.org/officeDocument/2006/relationships/diagramQuickStyle" Target="../diagrams/quickStyle6.xml"/><Relationship Id="rId9" Type="http://schemas.openxmlformats.org/officeDocument/2006/relationships/diagramQuickStyle" Target="../diagrams/quickStyle7.xml"/></Relationships>
</file>

<file path=ppt/slides/_rels/slide7.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diagramLayout" Target="../diagrams/layout8.xml"/><Relationship Id="rId7" Type="http://schemas.openxmlformats.org/officeDocument/2006/relationships/image" Target="../media/image10.jpeg"/><Relationship Id="rId2" Type="http://schemas.openxmlformats.org/officeDocument/2006/relationships/diagramData" Target="../diagrams/data8.xml"/><Relationship Id="rId1" Type="http://schemas.openxmlformats.org/officeDocument/2006/relationships/slideLayout" Target="../slideLayouts/slideLayout8.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8.xml.rels><?xml version="1.0" encoding="UTF-8" standalone="yes"?>
<Relationships xmlns="http://schemas.openxmlformats.org/package/2006/relationships"><Relationship Id="rId8" Type="http://schemas.openxmlformats.org/officeDocument/2006/relationships/diagramLayout" Target="../diagrams/layout10.xml"/><Relationship Id="rId13" Type="http://schemas.microsoft.com/office/2007/relationships/hdphoto" Target="../media/hdphoto1.wdp"/><Relationship Id="rId3" Type="http://schemas.openxmlformats.org/officeDocument/2006/relationships/diagramLayout" Target="../diagrams/layout9.xml"/><Relationship Id="rId7" Type="http://schemas.openxmlformats.org/officeDocument/2006/relationships/diagramData" Target="../diagrams/data10.xml"/><Relationship Id="rId12" Type="http://schemas.openxmlformats.org/officeDocument/2006/relationships/image" Target="../media/image12.png"/><Relationship Id="rId2" Type="http://schemas.openxmlformats.org/officeDocument/2006/relationships/diagramData" Target="../diagrams/data9.xml"/><Relationship Id="rId1" Type="http://schemas.openxmlformats.org/officeDocument/2006/relationships/slideLayout" Target="../slideLayouts/slideLayout8.xml"/><Relationship Id="rId6" Type="http://schemas.microsoft.com/office/2007/relationships/diagramDrawing" Target="../diagrams/drawing9.xml"/><Relationship Id="rId11" Type="http://schemas.microsoft.com/office/2007/relationships/diagramDrawing" Target="../diagrams/drawing10.xml"/><Relationship Id="rId5" Type="http://schemas.openxmlformats.org/officeDocument/2006/relationships/diagramColors" Target="../diagrams/colors9.xml"/><Relationship Id="rId10" Type="http://schemas.openxmlformats.org/officeDocument/2006/relationships/diagramColors" Target="../diagrams/colors10.xml"/><Relationship Id="rId4" Type="http://schemas.openxmlformats.org/officeDocument/2006/relationships/diagramQuickStyle" Target="../diagrams/quickStyle9.xml"/><Relationship Id="rId9" Type="http://schemas.openxmlformats.org/officeDocument/2006/relationships/diagramQuickStyle" Target="../diagrams/quickStyle10.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8.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300" y="-83215"/>
            <a:ext cx="9162300" cy="6941215"/>
          </a:xfrm>
          <a:prstGeom prst="rect">
            <a:avLst/>
          </a:prstGeom>
        </p:spPr>
      </p:pic>
      <p:sp>
        <p:nvSpPr>
          <p:cNvPr id="8" name="Rectangle 7"/>
          <p:cNvSpPr/>
          <p:nvPr/>
        </p:nvSpPr>
        <p:spPr>
          <a:xfrm>
            <a:off x="6099050" y="1443835"/>
            <a:ext cx="2290574" cy="1068935"/>
          </a:xfrm>
          <a:prstGeom prst="rect">
            <a:avLst/>
          </a:prstGeom>
          <a:solidFill>
            <a:srgbClr val="99CCFF"/>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fa-IR" sz="2800" b="1" dirty="0">
                <a:solidFill>
                  <a:schemeClr val="tx2"/>
                </a:solidFill>
                <a:cs typeface="B Nazanin" panose="00000400000000000000" pitchFamily="2" charset="-78"/>
              </a:rPr>
              <a:t>استاد:دکترهمتی</a:t>
            </a:r>
            <a:endParaRPr lang="en-US" sz="2800" b="1" dirty="0">
              <a:solidFill>
                <a:schemeClr val="tx2"/>
              </a:solidFill>
              <a:cs typeface="B Nazanin" panose="00000400000000000000" pitchFamily="2" charset="-78"/>
            </a:endParaRPr>
          </a:p>
        </p:txBody>
      </p:sp>
      <p:sp>
        <p:nvSpPr>
          <p:cNvPr id="9" name="Rectangle 8"/>
          <p:cNvSpPr/>
          <p:nvPr/>
        </p:nvSpPr>
        <p:spPr>
          <a:xfrm>
            <a:off x="6267831" y="3276294"/>
            <a:ext cx="2121793" cy="1832461"/>
          </a:xfrm>
          <a:prstGeom prst="rect">
            <a:avLst/>
          </a:prstGeom>
          <a:solidFill>
            <a:srgbClr val="99CCFF"/>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r"/>
            <a:r>
              <a:rPr lang="fa-IR" sz="2000" dirty="0">
                <a:solidFill>
                  <a:schemeClr val="tx2"/>
                </a:solidFill>
                <a:cs typeface="B Nazanin" panose="00000400000000000000" pitchFamily="2" charset="-78"/>
              </a:rPr>
              <a:t>آیدا قهرمان زاده</a:t>
            </a:r>
            <a:endParaRPr lang="en-US" sz="2000" dirty="0">
              <a:solidFill>
                <a:schemeClr val="tx2"/>
              </a:solidFill>
              <a:cs typeface="B Nazanin" panose="00000400000000000000" pitchFamily="2" charset="-78"/>
            </a:endParaRP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fa-IR" sz="2000" b="0" i="0" u="none" strike="noStrike" kern="1200" cap="none" spc="0" normalizeH="0" baseline="0" noProof="0" dirty="0">
                <a:ln>
                  <a:noFill/>
                </a:ln>
                <a:solidFill>
                  <a:srgbClr val="000000"/>
                </a:solidFill>
                <a:effectLst/>
                <a:uLnTx/>
                <a:uFillTx/>
                <a:latin typeface="Calibri"/>
                <a:ea typeface="+mn-ea"/>
                <a:cs typeface="B Nazanin" panose="00000400000000000000" pitchFamily="2" charset="-78"/>
              </a:rPr>
              <a:t>یگانه قاسمی</a:t>
            </a:r>
            <a:endParaRPr lang="fa-IR" sz="2000" dirty="0">
              <a:solidFill>
                <a:schemeClr val="tx2"/>
              </a:solidFill>
              <a:cs typeface="B Nazanin" panose="00000400000000000000" pitchFamily="2" charset="-78"/>
            </a:endParaRPr>
          </a:p>
          <a:p>
            <a:pPr algn="r"/>
            <a:r>
              <a:rPr lang="fa-IR" sz="2000" dirty="0">
                <a:solidFill>
                  <a:schemeClr val="tx2"/>
                </a:solidFill>
                <a:cs typeface="B Nazanin" panose="00000400000000000000" pitchFamily="2" charset="-78"/>
              </a:rPr>
              <a:t>کیمیاصادقیان</a:t>
            </a:r>
          </a:p>
          <a:p>
            <a:pPr algn="r"/>
            <a:r>
              <a:rPr lang="fa-IR" sz="2000" dirty="0">
                <a:solidFill>
                  <a:schemeClr val="tx2"/>
                </a:solidFill>
                <a:cs typeface="B Nazanin" panose="00000400000000000000" pitchFamily="2" charset="-78"/>
              </a:rPr>
              <a:t>ساراسرپوشی</a:t>
            </a:r>
          </a:p>
          <a:p>
            <a:pPr algn="r"/>
            <a:endParaRPr lang="en-US" dirty="0">
              <a:solidFill>
                <a:schemeClr val="tx2"/>
              </a:solidFill>
            </a:endParaRP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19733" y="-114758"/>
            <a:ext cx="1224267" cy="1221640"/>
          </a:xfrm>
          <a:prstGeom prst="rect">
            <a:avLst/>
          </a:prstGeom>
        </p:spPr>
      </p:pic>
    </p:spTree>
    <p:extLst>
      <p:ext uri="{BB962C8B-B14F-4D97-AF65-F5344CB8AC3E}">
        <p14:creationId xmlns:p14="http://schemas.microsoft.com/office/powerpoint/2010/main" val="12916395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391195" y="1869956"/>
            <a:ext cx="7557951" cy="1631216"/>
          </a:xfrm>
          <a:prstGeom prst="rect">
            <a:avLst/>
          </a:prstGeom>
        </p:spPr>
        <p:txBody>
          <a:bodyPr wrap="square">
            <a:spAutoFit/>
          </a:bodyPr>
          <a:lstStyle/>
          <a:p>
            <a:pPr algn="r" rtl="1">
              <a:spcBef>
                <a:spcPts val="0"/>
              </a:spcBef>
              <a:spcAft>
                <a:spcPts val="800"/>
              </a:spcAft>
            </a:pPr>
            <a:r>
              <a:rPr lang="fa-IR" sz="2000" dirty="0">
                <a:solidFill>
                  <a:srgbClr val="FF0000"/>
                </a:solidFill>
                <a:latin typeface="Calibri" panose="020F0502020204030204" pitchFamily="34" charset="0"/>
                <a:cs typeface="B Nazanin" panose="00000400000000000000" pitchFamily="2" charset="-78"/>
              </a:rPr>
              <a:t>(</a:t>
            </a:r>
            <a:r>
              <a:rPr lang="en-US" sz="2000" dirty="0">
                <a:solidFill>
                  <a:srgbClr val="FF0000"/>
                </a:solidFill>
                <a:latin typeface="Calibri" panose="020F0502020204030204" pitchFamily="34" charset="0"/>
                <a:cs typeface="B Nazanin" panose="00000400000000000000" pitchFamily="2" charset="-78"/>
              </a:rPr>
              <a:t>9</a:t>
            </a:r>
            <a:r>
              <a:rPr lang="fa-IR" sz="2000" dirty="0">
                <a:solidFill>
                  <a:srgbClr val="FF0000"/>
                </a:solidFill>
                <a:latin typeface="Calibri" panose="020F0502020204030204" pitchFamily="34" charset="0"/>
                <a:cs typeface="B Nazanin" panose="00000400000000000000" pitchFamily="2" charset="-78"/>
              </a:rPr>
              <a:t>) </a:t>
            </a:r>
            <a:r>
              <a:rPr lang="fa-IR" sz="2000" dirty="0">
                <a:solidFill>
                  <a:schemeClr val="bg1"/>
                </a:solidFill>
                <a:latin typeface="Calibri" panose="020F0502020204030204" pitchFamily="34" charset="0"/>
                <a:cs typeface="B Nazanin" panose="00000400000000000000" pitchFamily="2" charset="-78"/>
              </a:rPr>
              <a:t>محصول خروجی در یک تبخیر کننده چند مرحله ای تا 80 % تغلیظ شده و </a:t>
            </a:r>
            <a:r>
              <a:rPr lang="fa-IR" sz="2000" dirty="0">
                <a:solidFill>
                  <a:srgbClr val="FF0000"/>
                </a:solidFill>
                <a:latin typeface="Calibri" panose="020F0502020204030204" pitchFamily="34" charset="0"/>
                <a:cs typeface="B Nazanin" panose="00000400000000000000" pitchFamily="2" charset="-78"/>
              </a:rPr>
              <a:t>(</a:t>
            </a:r>
            <a:r>
              <a:rPr lang="en-US" sz="2000" dirty="0">
                <a:solidFill>
                  <a:srgbClr val="FF0000"/>
                </a:solidFill>
                <a:latin typeface="Calibri" panose="020F0502020204030204" pitchFamily="34" charset="0"/>
                <a:cs typeface="B Nazanin" panose="00000400000000000000" pitchFamily="2" charset="-78"/>
              </a:rPr>
              <a:t>10</a:t>
            </a:r>
            <a:r>
              <a:rPr lang="fa-IR" sz="2000" dirty="0">
                <a:solidFill>
                  <a:srgbClr val="FF0000"/>
                </a:solidFill>
                <a:latin typeface="Calibri" panose="020F0502020204030204" pitchFamily="34" charset="0"/>
                <a:cs typeface="B Nazanin" panose="00000400000000000000" pitchFamily="2" charset="-78"/>
              </a:rPr>
              <a:t>) </a:t>
            </a:r>
            <a:r>
              <a:rPr lang="fa-IR" sz="2000" dirty="0">
                <a:solidFill>
                  <a:schemeClr val="bg1"/>
                </a:solidFill>
                <a:latin typeface="Calibri" panose="020F0502020204030204" pitchFamily="34" charset="0"/>
                <a:cs typeface="B Nazanin" panose="00000400000000000000" pitchFamily="2" charset="-78"/>
              </a:rPr>
              <a:t>خروجی از تبخیر کننده که حاوی مقدار زیادی نمک است وارد کریستالایزر میشود. در این مرحله نمک موجود در محلول متبلور شده و خارج میشود. </a:t>
            </a:r>
            <a:r>
              <a:rPr lang="fa-IR" sz="2000" dirty="0">
                <a:solidFill>
                  <a:srgbClr val="FF0000"/>
                </a:solidFill>
                <a:latin typeface="Calibri" panose="020F0502020204030204" pitchFamily="34" charset="0"/>
                <a:cs typeface="B Nazanin" panose="00000400000000000000" pitchFamily="2" charset="-78"/>
              </a:rPr>
              <a:t>(</a:t>
            </a:r>
            <a:r>
              <a:rPr lang="en-US" sz="2000" dirty="0">
                <a:solidFill>
                  <a:srgbClr val="FF0000"/>
                </a:solidFill>
                <a:latin typeface="Calibri" panose="020F0502020204030204" pitchFamily="34" charset="0"/>
                <a:cs typeface="B Nazanin" panose="00000400000000000000" pitchFamily="2" charset="-78"/>
              </a:rPr>
              <a:t>11</a:t>
            </a:r>
            <a:r>
              <a:rPr lang="fa-IR" sz="2000" dirty="0">
                <a:solidFill>
                  <a:srgbClr val="FF0000"/>
                </a:solidFill>
                <a:latin typeface="Calibri" panose="020F0502020204030204" pitchFamily="34" charset="0"/>
                <a:cs typeface="B Nazanin" panose="00000400000000000000" pitchFamily="2" charset="-78"/>
              </a:rPr>
              <a:t>) </a:t>
            </a:r>
            <a:r>
              <a:rPr lang="fa-IR" sz="2000" dirty="0">
                <a:solidFill>
                  <a:schemeClr val="bg1"/>
                </a:solidFill>
                <a:latin typeface="Calibri" panose="020F0502020204030204" pitchFamily="34" charset="0"/>
                <a:cs typeface="B Nazanin" panose="00000400000000000000" pitchFamily="2" charset="-78"/>
              </a:rPr>
              <a:t>مایع خروجی از کریستالایزر وارد برج تقطیر شده، </a:t>
            </a:r>
            <a:r>
              <a:rPr lang="fa-IR" sz="2000" dirty="0">
                <a:solidFill>
                  <a:srgbClr val="FF0000"/>
                </a:solidFill>
                <a:latin typeface="Calibri" panose="020F0502020204030204" pitchFamily="34" charset="0"/>
                <a:cs typeface="B Nazanin" panose="00000400000000000000" pitchFamily="2" charset="-78"/>
              </a:rPr>
              <a:t>(</a:t>
            </a:r>
            <a:r>
              <a:rPr lang="en-US" sz="2000" dirty="0">
                <a:solidFill>
                  <a:srgbClr val="FF0000"/>
                </a:solidFill>
                <a:latin typeface="Calibri" panose="020F0502020204030204" pitchFamily="34" charset="0"/>
                <a:cs typeface="B Nazanin" panose="00000400000000000000" pitchFamily="2" charset="-78"/>
              </a:rPr>
              <a:t>12</a:t>
            </a:r>
            <a:r>
              <a:rPr lang="fa-IR" sz="2000" dirty="0">
                <a:solidFill>
                  <a:srgbClr val="FF0000"/>
                </a:solidFill>
                <a:latin typeface="Calibri" panose="020F0502020204030204" pitchFamily="34" charset="0"/>
                <a:cs typeface="B Nazanin" panose="00000400000000000000" pitchFamily="2" charset="-78"/>
              </a:rPr>
              <a:t>) </a:t>
            </a:r>
            <a:r>
              <a:rPr lang="fa-IR" sz="2000" dirty="0">
                <a:solidFill>
                  <a:schemeClr val="bg1"/>
                </a:solidFill>
                <a:latin typeface="Calibri" panose="020F0502020204030204" pitchFamily="34" charset="0"/>
                <a:cs typeface="B Nazanin" panose="00000400000000000000" pitchFamily="2" charset="-78"/>
              </a:rPr>
              <a:t>اجزای سبک و </a:t>
            </a:r>
            <a:r>
              <a:rPr lang="fa-IR" sz="2000" dirty="0">
                <a:solidFill>
                  <a:srgbClr val="FF0000"/>
                </a:solidFill>
                <a:latin typeface="Calibri" panose="020F0502020204030204" pitchFamily="34" charset="0"/>
                <a:cs typeface="B Nazanin" panose="00000400000000000000" pitchFamily="2" charset="-78"/>
              </a:rPr>
              <a:t>(</a:t>
            </a:r>
            <a:r>
              <a:rPr lang="en-US" sz="2000" dirty="0">
                <a:solidFill>
                  <a:srgbClr val="FF0000"/>
                </a:solidFill>
                <a:latin typeface="Calibri" panose="020F0502020204030204" pitchFamily="34" charset="0"/>
                <a:cs typeface="B Nazanin" panose="00000400000000000000" pitchFamily="2" charset="-78"/>
              </a:rPr>
              <a:t>13</a:t>
            </a:r>
            <a:r>
              <a:rPr lang="fa-IR" sz="2000" dirty="0">
                <a:solidFill>
                  <a:srgbClr val="FF0000"/>
                </a:solidFill>
                <a:latin typeface="Calibri" panose="020F0502020204030204" pitchFamily="34" charset="0"/>
                <a:cs typeface="B Nazanin" panose="00000400000000000000" pitchFamily="2" charset="-78"/>
              </a:rPr>
              <a:t>) </a:t>
            </a:r>
            <a:r>
              <a:rPr lang="fa-IR" sz="2000" dirty="0">
                <a:solidFill>
                  <a:schemeClr val="bg1"/>
                </a:solidFill>
                <a:latin typeface="Calibri" panose="020F0502020204030204" pitchFamily="34" charset="0"/>
                <a:cs typeface="B Nazanin" panose="00000400000000000000" pitchFamily="2" charset="-78"/>
              </a:rPr>
              <a:t>سنگین جدا شده، </a:t>
            </a:r>
            <a:r>
              <a:rPr lang="fa-IR" sz="2000" dirty="0">
                <a:solidFill>
                  <a:srgbClr val="FF0000"/>
                </a:solidFill>
                <a:latin typeface="Calibri" panose="020F0502020204030204" pitchFamily="34" charset="0"/>
                <a:cs typeface="B Nazanin" panose="00000400000000000000" pitchFamily="2" charset="-78"/>
              </a:rPr>
              <a:t>(</a:t>
            </a:r>
            <a:r>
              <a:rPr lang="en-US" sz="2000" dirty="0">
                <a:solidFill>
                  <a:srgbClr val="FF0000"/>
                </a:solidFill>
                <a:latin typeface="Calibri" panose="020F0502020204030204" pitchFamily="34" charset="0"/>
                <a:cs typeface="B Nazanin" panose="00000400000000000000" pitchFamily="2" charset="-78"/>
              </a:rPr>
              <a:t>14</a:t>
            </a:r>
            <a:r>
              <a:rPr lang="fa-IR" sz="2000" dirty="0">
                <a:solidFill>
                  <a:srgbClr val="FF0000"/>
                </a:solidFill>
                <a:latin typeface="Calibri" panose="020F0502020204030204" pitchFamily="34" charset="0"/>
                <a:cs typeface="B Nazanin" panose="00000400000000000000" pitchFamily="2" charset="-78"/>
              </a:rPr>
              <a:t>) </a:t>
            </a:r>
            <a:r>
              <a:rPr lang="fa-IR" sz="2000" dirty="0">
                <a:solidFill>
                  <a:schemeClr val="bg1"/>
                </a:solidFill>
                <a:latin typeface="Calibri" panose="020F0502020204030204" pitchFamily="34" charset="0"/>
                <a:cs typeface="B Nazanin" panose="00000400000000000000" pitchFamily="2" charset="-78"/>
              </a:rPr>
              <a:t>در نهایت گلیسرول به عنوان محصول فرآیند خارج میشود.</a:t>
            </a:r>
            <a:endParaRPr lang="fa-IR" sz="2000" dirty="0">
              <a:cs typeface="B Nazanin" panose="00000400000000000000" pitchFamily="2" charset="-78"/>
            </a:endParaRPr>
          </a:p>
        </p:txBody>
      </p:sp>
      <p:sp>
        <p:nvSpPr>
          <p:cNvPr id="3" name="Rectangle 2"/>
          <p:cNvSpPr/>
          <p:nvPr/>
        </p:nvSpPr>
        <p:spPr>
          <a:xfrm>
            <a:off x="1770743" y="4123472"/>
            <a:ext cx="7076803" cy="1938992"/>
          </a:xfrm>
          <a:prstGeom prst="rect">
            <a:avLst/>
          </a:prstGeom>
        </p:spPr>
        <p:txBody>
          <a:bodyPr wrap="square">
            <a:spAutoFit/>
          </a:bodyPr>
          <a:lstStyle/>
          <a:p>
            <a:pPr algn="r" rtl="1">
              <a:spcBef>
                <a:spcPts val="0"/>
              </a:spcBef>
              <a:spcAft>
                <a:spcPts val="800"/>
              </a:spcAft>
            </a:pPr>
            <a:r>
              <a:rPr lang="fa-IR" sz="2000" dirty="0">
                <a:solidFill>
                  <a:schemeClr val="bg1"/>
                </a:solidFill>
                <a:latin typeface="Calibri" panose="020F0502020204030204" pitchFamily="34" charset="0"/>
                <a:cs typeface="B Nazanin" panose="00000400000000000000" pitchFamily="2" charset="-78"/>
              </a:rPr>
              <a:t>از آنجا که غلظت گلیسرول در جریان محصول اصلی که از هیدرولیزر خارج می شود بسیار کم است ، مقادیر زیادی انرژی برای بازیابی گلیسرول مورد نیاز است. گزارش شده است که تقریباً </a:t>
            </a:r>
            <a:r>
              <a:rPr lang="en-US" sz="2000" dirty="0">
                <a:solidFill>
                  <a:schemeClr val="bg1"/>
                </a:solidFill>
                <a:latin typeface="Calibri" panose="020F0502020204030204" pitchFamily="34" charset="0"/>
                <a:cs typeface="B Nazanin" panose="00000400000000000000" pitchFamily="2" charset="-78"/>
              </a:rPr>
              <a:t>MJ</a:t>
            </a:r>
            <a:r>
              <a:rPr lang="fa-IR" sz="2000" dirty="0">
                <a:solidFill>
                  <a:schemeClr val="bg1"/>
                </a:solidFill>
                <a:latin typeface="Calibri" panose="020F0502020204030204" pitchFamily="34" charset="0"/>
                <a:cs typeface="B Nazanin" panose="00000400000000000000" pitchFamily="2" charset="-78"/>
              </a:rPr>
              <a:t> </a:t>
            </a:r>
            <a:r>
              <a:rPr lang="en-US" sz="2000" dirty="0">
                <a:solidFill>
                  <a:schemeClr val="bg1"/>
                </a:solidFill>
                <a:latin typeface="Calibri" panose="020F0502020204030204" pitchFamily="34" charset="0"/>
                <a:cs typeface="B Nazanin" panose="00000400000000000000" pitchFamily="2" charset="-78"/>
              </a:rPr>
              <a:t> 34.6</a:t>
            </a:r>
            <a:r>
              <a:rPr lang="fa-IR" sz="2000" dirty="0">
                <a:solidFill>
                  <a:schemeClr val="bg1"/>
                </a:solidFill>
                <a:latin typeface="Calibri" panose="020F0502020204030204" pitchFamily="34" charset="0"/>
                <a:cs typeface="B Nazanin" panose="00000400000000000000" pitchFamily="2" charset="-78"/>
              </a:rPr>
              <a:t>انرژی برای تولید </a:t>
            </a:r>
            <a:r>
              <a:rPr lang="en-US" sz="2000" dirty="0">
                <a:solidFill>
                  <a:schemeClr val="bg1"/>
                </a:solidFill>
                <a:latin typeface="Calibri" panose="020F0502020204030204" pitchFamily="34" charset="0"/>
                <a:cs typeface="B Nazanin" panose="00000400000000000000" pitchFamily="2" charset="-78"/>
              </a:rPr>
              <a:t>1</a:t>
            </a:r>
            <a:r>
              <a:rPr lang="fa-IR" sz="2000" dirty="0">
                <a:solidFill>
                  <a:schemeClr val="bg1"/>
                </a:solidFill>
                <a:latin typeface="Calibri" panose="020F0502020204030204" pitchFamily="34" charset="0"/>
                <a:cs typeface="B Nazanin" panose="00000400000000000000" pitchFamily="2" charset="-78"/>
              </a:rPr>
              <a:t> کیلوگرم گلیسرول (معادل  </a:t>
            </a:r>
            <a:r>
              <a:rPr lang="en-US" sz="2000" dirty="0">
                <a:solidFill>
                  <a:schemeClr val="bg1"/>
                </a:solidFill>
                <a:latin typeface="Calibri" panose="020F0502020204030204" pitchFamily="34" charset="0"/>
                <a:cs typeface="B Nazanin" panose="00000400000000000000" pitchFamily="2" charset="-78"/>
              </a:rPr>
              <a:t>Btu / </a:t>
            </a:r>
            <a:r>
              <a:rPr lang="en-US" sz="2000" dirty="0" err="1">
                <a:solidFill>
                  <a:schemeClr val="bg1"/>
                </a:solidFill>
                <a:latin typeface="Calibri" panose="020F0502020204030204" pitchFamily="34" charset="0"/>
                <a:cs typeface="B Nazanin" panose="00000400000000000000" pitchFamily="2" charset="-78"/>
              </a:rPr>
              <a:t>lb</a:t>
            </a:r>
            <a:r>
              <a:rPr lang="fa-IR" sz="2000" dirty="0">
                <a:solidFill>
                  <a:schemeClr val="bg1"/>
                </a:solidFill>
                <a:latin typeface="Calibri" panose="020F0502020204030204" pitchFamily="34" charset="0"/>
                <a:cs typeface="B Nazanin" panose="00000400000000000000" pitchFamily="2" charset="-78"/>
              </a:rPr>
              <a:t> </a:t>
            </a:r>
            <a:r>
              <a:rPr lang="en-US" sz="2000" dirty="0">
                <a:solidFill>
                  <a:schemeClr val="bg1"/>
                </a:solidFill>
                <a:latin typeface="Calibri" panose="020F0502020204030204" pitchFamily="34" charset="0"/>
                <a:cs typeface="B Nazanin" panose="00000400000000000000" pitchFamily="2" charset="-78"/>
              </a:rPr>
              <a:t>14870 </a:t>
            </a:r>
            <a:r>
              <a:rPr lang="fa-IR" sz="2000" dirty="0">
                <a:solidFill>
                  <a:schemeClr val="bg1"/>
                </a:solidFill>
                <a:latin typeface="Calibri" panose="020F0502020204030204" pitchFamily="34" charset="0"/>
                <a:cs typeface="B Nazanin" panose="00000400000000000000" pitchFamily="2" charset="-78"/>
              </a:rPr>
              <a:t>) مصرف می شود و این فرآیند را از نظر مصرف انرژی در بین </a:t>
            </a:r>
            <a:r>
              <a:rPr lang="en-US" sz="2000" dirty="0">
                <a:solidFill>
                  <a:schemeClr val="bg1"/>
                </a:solidFill>
                <a:latin typeface="Calibri" panose="020F0502020204030204" pitchFamily="34" charset="0"/>
                <a:cs typeface="B Nazanin" panose="00000400000000000000" pitchFamily="2" charset="-78"/>
              </a:rPr>
              <a:t>50</a:t>
            </a:r>
            <a:r>
              <a:rPr lang="fa-IR" sz="2000" dirty="0">
                <a:solidFill>
                  <a:schemeClr val="bg1"/>
                </a:solidFill>
                <a:latin typeface="Calibri" panose="020F0502020204030204" pitchFamily="34" charset="0"/>
                <a:cs typeface="B Nazanin" panose="00000400000000000000" pitchFamily="2" charset="-78"/>
              </a:rPr>
              <a:t> فرایند انرژی بر شیمیایی و پتروشیمی قرار می دهد. همچنین واکنش های این فرآیند در اسلاید های قبل  آورده شده است.</a:t>
            </a:r>
            <a:r>
              <a:rPr lang="fa-IR" sz="2000" dirty="0">
                <a:solidFill>
                  <a:srgbClr val="000000"/>
                </a:solidFill>
                <a:latin typeface="Calibri" panose="020F0502020204030204" pitchFamily="34" charset="0"/>
              </a:rPr>
              <a:t> </a:t>
            </a:r>
            <a:endParaRPr lang="fa-IR" sz="2000" dirty="0"/>
          </a:p>
        </p:txBody>
      </p:sp>
      <p:graphicFrame>
        <p:nvGraphicFramePr>
          <p:cNvPr id="4" name="Diagram 3"/>
          <p:cNvGraphicFramePr/>
          <p:nvPr>
            <p:extLst>
              <p:ext uri="{D42A27DB-BD31-4B8C-83A1-F6EECF244321}">
                <p14:modId xmlns:p14="http://schemas.microsoft.com/office/powerpoint/2010/main" val="4112817788"/>
              </p:ext>
            </p:extLst>
          </p:nvPr>
        </p:nvGraphicFramePr>
        <p:xfrm>
          <a:off x="162028" y="-272578"/>
          <a:ext cx="8981972" cy="274868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815641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469570" y="2087896"/>
            <a:ext cx="7254240" cy="3888244"/>
          </a:xfrm>
          <a:prstGeom prst="rect">
            <a:avLst/>
          </a:prstGeom>
        </p:spPr>
        <p:txBody>
          <a:bodyPr wrap="square">
            <a:spAutoFit/>
          </a:bodyPr>
          <a:lstStyle/>
          <a:p>
            <a:pPr marL="285750" indent="-285750" algn="r" rtl="1">
              <a:spcBef>
                <a:spcPts val="0"/>
              </a:spcBef>
              <a:spcAft>
                <a:spcPts val="800"/>
              </a:spcAft>
              <a:buFont typeface="Wingdings" panose="05000000000000000000" pitchFamily="2" charset="2"/>
              <a:buChar char="ü"/>
            </a:pPr>
            <a:r>
              <a:rPr lang="fa-IR" sz="2400" b="1" dirty="0">
                <a:solidFill>
                  <a:schemeClr val="bg1"/>
                </a:solidFill>
                <a:latin typeface="Calibri" panose="020F0502020204030204" pitchFamily="34" charset="0"/>
                <a:cs typeface="B Nazanin" panose="00000400000000000000" pitchFamily="2" charset="-78"/>
              </a:rPr>
              <a:t>گلیسیرین طبیعی یا سنتزی؟</a:t>
            </a:r>
            <a:endParaRPr lang="fa-IR" sz="2400" b="1" dirty="0">
              <a:solidFill>
                <a:schemeClr val="bg1"/>
              </a:solidFill>
              <a:cs typeface="B Nazanin" panose="00000400000000000000" pitchFamily="2" charset="-78"/>
            </a:endParaRPr>
          </a:p>
          <a:p>
            <a:pPr algn="r" rtl="1">
              <a:spcBef>
                <a:spcPts val="0"/>
              </a:spcBef>
              <a:spcAft>
                <a:spcPts val="800"/>
              </a:spcAft>
            </a:pPr>
            <a:r>
              <a:rPr lang="fa-IR" sz="2000" dirty="0">
                <a:solidFill>
                  <a:schemeClr val="bg1"/>
                </a:solidFill>
                <a:latin typeface="Calibri" panose="020F0502020204030204" pitchFamily="34" charset="0"/>
                <a:cs typeface="B Nazanin" panose="00000400000000000000" pitchFamily="2" charset="-78"/>
              </a:rPr>
              <a:t>به طور کلی روش تولید گلیسیرین با استفاده از پروپیلن با مصرف انرژی بسیار همراه است.</a:t>
            </a:r>
            <a:endParaRPr lang="fa-IR" sz="2000" dirty="0">
              <a:solidFill>
                <a:schemeClr val="bg1"/>
              </a:solidFill>
              <a:cs typeface="B Nazanin" panose="00000400000000000000" pitchFamily="2" charset="-78"/>
            </a:endParaRPr>
          </a:p>
          <a:p>
            <a:pPr algn="r" rtl="1">
              <a:spcBef>
                <a:spcPts val="0"/>
              </a:spcBef>
              <a:spcAft>
                <a:spcPts val="800"/>
              </a:spcAft>
            </a:pPr>
            <a:r>
              <a:rPr lang="fa-IR" sz="2000" dirty="0">
                <a:solidFill>
                  <a:schemeClr val="bg1"/>
                </a:solidFill>
                <a:latin typeface="Calibri" panose="020F0502020204030204" pitchFamily="34" charset="0"/>
                <a:cs typeface="B Nazanin" panose="00000400000000000000" pitchFamily="2" charset="-78"/>
              </a:rPr>
              <a:t>هیچ یک از فرایند های تولید گلیسیرین از نظر زیست محیطی مشکلی ایجاد نمی کنند. فاضلاب خروجی از این واحدها به وسیله ی فرایند های بیولوژیکی ساده قابل تصفیه هستند و بعضی از مواد اولیه به وسیله ی جذب روی کربن فعال قابل بازیافت هستند. </a:t>
            </a:r>
            <a:endParaRPr lang="fa-IR" sz="2000" dirty="0">
              <a:solidFill>
                <a:schemeClr val="bg1"/>
              </a:solidFill>
              <a:cs typeface="B Nazanin" panose="00000400000000000000" pitchFamily="2" charset="-78"/>
            </a:endParaRPr>
          </a:p>
          <a:p>
            <a:pPr algn="r" rtl="1">
              <a:spcBef>
                <a:spcPts val="0"/>
              </a:spcBef>
              <a:spcAft>
                <a:spcPts val="800"/>
              </a:spcAft>
            </a:pPr>
            <a:r>
              <a:rPr lang="fa-IR" sz="2000" dirty="0">
                <a:solidFill>
                  <a:schemeClr val="bg1"/>
                </a:solidFill>
                <a:latin typeface="Calibri" panose="020F0502020204030204" pitchFamily="34" charset="0"/>
                <a:cs typeface="B Nazanin" panose="00000400000000000000" pitchFamily="2" charset="-78"/>
              </a:rPr>
              <a:t>اما از نظر اقتصادی و مصرف انرژی مشخصا روش طبیعی تولید گلیسیرین از هزینه و مصرف انرژی کمتری برخوردار است. لذا در ادامه توجه خود را معطوف بر مقایسه دقیق  انواع فرایند های طبیعی تولید گلیسیرین خواهیم کرد تا بتوانیم مناسب ترین فرایند تولید گلیسیرین را پیدا کنیم. </a:t>
            </a:r>
            <a:r>
              <a:rPr lang="en-US" sz="2000" dirty="0">
                <a:solidFill>
                  <a:srgbClr val="000000"/>
                </a:solidFill>
                <a:latin typeface="Calibri" panose="020F0502020204030204" pitchFamily="34" charset="0"/>
                <a:cs typeface="B Nazanin" panose="00000400000000000000" pitchFamily="2" charset="-78"/>
              </a:rPr>
              <a:t>. </a:t>
            </a:r>
            <a:endParaRPr lang="fa-IR" sz="2000" dirty="0">
              <a:cs typeface="B Nazanin" panose="00000400000000000000" pitchFamily="2" charset="-78"/>
            </a:endParaRPr>
          </a:p>
          <a:p>
            <a:br>
              <a:rPr lang="fa-IR" dirty="0"/>
            </a:br>
            <a:endParaRPr lang="en-US" dirty="0"/>
          </a:p>
        </p:txBody>
      </p:sp>
      <p:graphicFrame>
        <p:nvGraphicFramePr>
          <p:cNvPr id="5" name="Diagram 4"/>
          <p:cNvGraphicFramePr/>
          <p:nvPr>
            <p:extLst>
              <p:ext uri="{D42A27DB-BD31-4B8C-83A1-F6EECF244321}">
                <p14:modId xmlns:p14="http://schemas.microsoft.com/office/powerpoint/2010/main" val="2784765690"/>
              </p:ext>
            </p:extLst>
          </p:nvPr>
        </p:nvGraphicFramePr>
        <p:xfrm>
          <a:off x="123928" y="-209078"/>
          <a:ext cx="8981972" cy="274868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15853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870857" y="1991543"/>
            <a:ext cx="8033657" cy="2082621"/>
          </a:xfrm>
          <a:prstGeom prst="rect">
            <a:avLst/>
          </a:prstGeom>
        </p:spPr>
        <p:txBody>
          <a:bodyPr wrap="square">
            <a:spAutoFit/>
          </a:bodyPr>
          <a:lstStyle/>
          <a:p>
            <a:pPr marL="285750" indent="-285750" algn="r" rtl="1">
              <a:spcBef>
                <a:spcPts val="200"/>
              </a:spcBef>
              <a:spcAft>
                <a:spcPts val="0"/>
              </a:spcAft>
              <a:buFont typeface="Wingdings" panose="05000000000000000000" pitchFamily="2" charset="2"/>
              <a:buChar char="ü"/>
            </a:pPr>
            <a:r>
              <a:rPr lang="fa-IR" sz="2000" b="1" dirty="0">
                <a:solidFill>
                  <a:schemeClr val="bg1"/>
                </a:solidFill>
                <a:latin typeface="Calibri" panose="020F0502020204030204" pitchFamily="34" charset="0"/>
                <a:cs typeface="B Nazanin" panose="00000400000000000000" pitchFamily="2" charset="-78"/>
              </a:rPr>
              <a:t> روش های طبیعی تولید گلیسیرین</a:t>
            </a:r>
            <a:endParaRPr lang="fa-IR" sz="2000" b="1" dirty="0">
              <a:solidFill>
                <a:schemeClr val="bg1"/>
              </a:solidFill>
              <a:cs typeface="B Nazanin" panose="00000400000000000000" pitchFamily="2" charset="-78"/>
            </a:endParaRPr>
          </a:p>
          <a:p>
            <a:pPr algn="r" rtl="1">
              <a:spcBef>
                <a:spcPts val="0"/>
              </a:spcBef>
              <a:spcAft>
                <a:spcPts val="800"/>
              </a:spcAft>
            </a:pPr>
            <a:r>
              <a:rPr lang="fa-IR" sz="2000" dirty="0">
                <a:solidFill>
                  <a:schemeClr val="bg1"/>
                </a:solidFill>
                <a:latin typeface="Calibri" panose="020F0502020204030204" pitchFamily="34" charset="0"/>
                <a:cs typeface="B Nazanin" panose="00000400000000000000" pitchFamily="2" charset="-78"/>
              </a:rPr>
              <a:t>در این روش گلیسیرین به عنوان محصول جانبی واکنش های شیمیایی تولید می شود که مولکول گلیسرول را از مولکولهای اسیدهای چرب متصل جدا می کنند. </a:t>
            </a:r>
            <a:endParaRPr lang="fa-IR" sz="2000" dirty="0">
              <a:solidFill>
                <a:schemeClr val="bg1"/>
              </a:solidFill>
              <a:cs typeface="B Nazanin" panose="00000400000000000000" pitchFamily="2" charset="-78"/>
            </a:endParaRPr>
          </a:p>
          <a:p>
            <a:pPr algn="r" rtl="1">
              <a:spcBef>
                <a:spcPts val="0"/>
              </a:spcBef>
              <a:spcAft>
                <a:spcPts val="800"/>
              </a:spcAft>
            </a:pPr>
            <a:r>
              <a:rPr lang="fa-IR" sz="2000" dirty="0">
                <a:solidFill>
                  <a:schemeClr val="bg1"/>
                </a:solidFill>
                <a:latin typeface="Calibri" panose="020F0502020204030204" pitchFamily="34" charset="0"/>
                <a:cs typeface="B Nazanin" panose="00000400000000000000" pitchFamily="2" charset="-78"/>
              </a:rPr>
              <a:t>محصولات اصلی این فرایندها به ترتیب بیودیزل ، صابون و اسیدهای چرب هستند. </a:t>
            </a:r>
            <a:endParaRPr lang="fa-IR" sz="2000" dirty="0">
              <a:solidFill>
                <a:schemeClr val="bg1"/>
              </a:solidFill>
              <a:cs typeface="B Nazanin" panose="00000400000000000000" pitchFamily="2" charset="-78"/>
            </a:endParaRPr>
          </a:p>
          <a:p>
            <a:br>
              <a:rPr lang="fa-IR" dirty="0"/>
            </a:br>
            <a:endParaRPr lang="en-US" dirty="0"/>
          </a:p>
        </p:txBody>
      </p:sp>
      <p:sp>
        <p:nvSpPr>
          <p:cNvPr id="4" name="Rectangle 3"/>
          <p:cNvSpPr/>
          <p:nvPr/>
        </p:nvSpPr>
        <p:spPr>
          <a:xfrm>
            <a:off x="1471749" y="3972564"/>
            <a:ext cx="7432765" cy="1938992"/>
          </a:xfrm>
          <a:prstGeom prst="rect">
            <a:avLst/>
          </a:prstGeom>
        </p:spPr>
        <p:txBody>
          <a:bodyPr wrap="square">
            <a:spAutoFit/>
          </a:bodyPr>
          <a:lstStyle/>
          <a:p>
            <a:pPr marL="285750" indent="-285750" algn="r" rtl="1">
              <a:spcBef>
                <a:spcPts val="200"/>
              </a:spcBef>
              <a:spcAft>
                <a:spcPts val="0"/>
              </a:spcAft>
              <a:buFont typeface="Wingdings" panose="05000000000000000000" pitchFamily="2" charset="2"/>
              <a:buChar char="ü"/>
            </a:pPr>
            <a:r>
              <a:rPr lang="fa-IR" sz="2000" b="1" dirty="0">
                <a:solidFill>
                  <a:schemeClr val="bg1"/>
                </a:solidFill>
                <a:latin typeface="Calibri" panose="020F0502020204030204" pitchFamily="34" charset="0"/>
                <a:cs typeface="B Nazanin" panose="00000400000000000000" pitchFamily="2" charset="-78"/>
              </a:rPr>
              <a:t>ترانس استریفیکاسیون</a:t>
            </a:r>
            <a:endParaRPr lang="fa-IR" sz="2000" b="1" dirty="0">
              <a:solidFill>
                <a:schemeClr val="bg1"/>
              </a:solidFill>
              <a:cs typeface="B Nazanin" panose="00000400000000000000" pitchFamily="2" charset="-78"/>
            </a:endParaRPr>
          </a:p>
          <a:p>
            <a:pPr algn="r" rtl="1">
              <a:spcBef>
                <a:spcPts val="0"/>
              </a:spcBef>
              <a:spcAft>
                <a:spcPts val="800"/>
              </a:spcAft>
            </a:pPr>
            <a:r>
              <a:rPr lang="fa-IR" sz="2000" dirty="0">
                <a:solidFill>
                  <a:schemeClr val="bg1"/>
                </a:solidFill>
                <a:latin typeface="Calibri" panose="020F0502020204030204" pitchFamily="34" charset="0"/>
                <a:cs typeface="B Nazanin" panose="00000400000000000000" pitchFamily="2" charset="-78"/>
              </a:rPr>
              <a:t> این فرآیندی است که به موجب آن زنجیره اسیدهای چرب یک استر توسط زنجیره اسید چرب یک الکل جایگزین می شود. از یک کاتالیزور اسید یا باز برای افزایش سرعت واکنش به وسیله افزایش حلالیت الکل در فاز روغن استفاده می شود. این واكنش توسط اسید قوی با واگذاری پروتون به گروه كربونیل كاتالیز می شود. همچنین با از بین بردن یک پروتون از الکل ، می توان از بازها به عنوان کاتالیزور استفاده کرد. </a:t>
            </a:r>
            <a:r>
              <a:rPr lang="fa-IR" dirty="0">
                <a:solidFill>
                  <a:srgbClr val="000000"/>
                </a:solidFill>
                <a:latin typeface="Calibri" panose="020F0502020204030204" pitchFamily="34" charset="0"/>
                <a:cs typeface="B Nazanin" panose="00000400000000000000" pitchFamily="2" charset="-78"/>
              </a:rPr>
              <a:t>.</a:t>
            </a:r>
            <a:r>
              <a:rPr lang="fa-IR" dirty="0">
                <a:solidFill>
                  <a:srgbClr val="000000"/>
                </a:solidFill>
                <a:latin typeface="Calibri" panose="020F0502020204030204" pitchFamily="34" charset="0"/>
              </a:rPr>
              <a:t> </a:t>
            </a:r>
            <a:endParaRPr lang="fa-IR" dirty="0"/>
          </a:p>
        </p:txBody>
      </p:sp>
      <p:graphicFrame>
        <p:nvGraphicFramePr>
          <p:cNvPr id="5" name="Diagram 4"/>
          <p:cNvGraphicFramePr/>
          <p:nvPr>
            <p:extLst>
              <p:ext uri="{D42A27DB-BD31-4B8C-83A1-F6EECF244321}">
                <p14:modId xmlns:p14="http://schemas.microsoft.com/office/powerpoint/2010/main" val="1893834046"/>
              </p:ext>
            </p:extLst>
          </p:nvPr>
        </p:nvGraphicFramePr>
        <p:xfrm>
          <a:off x="123928" y="-209078"/>
          <a:ext cx="8981972" cy="274868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310366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p:cNvSpPr/>
          <p:nvPr/>
        </p:nvSpPr>
        <p:spPr>
          <a:xfrm>
            <a:off x="4039099" y="1876550"/>
            <a:ext cx="2435571" cy="1527050"/>
          </a:xfrm>
          <a:prstGeom prst="ellipse">
            <a:avLst/>
          </a:prstGeom>
          <a:solidFill>
            <a:schemeClr val="tx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a-IR" sz="3200" b="1" dirty="0">
                <a:solidFill>
                  <a:srgbClr val="002060"/>
                </a:solidFill>
                <a:cs typeface="B Nazanin" panose="00000400000000000000" pitchFamily="2" charset="-78"/>
              </a:rPr>
              <a:t>گلیسیرین طبیعی</a:t>
            </a:r>
            <a:endParaRPr lang="en-US" sz="3200" b="1" dirty="0">
              <a:solidFill>
                <a:srgbClr val="002060"/>
              </a:solidFill>
              <a:cs typeface="B Nazanin" panose="00000400000000000000" pitchFamily="2" charset="-78"/>
            </a:endParaRPr>
          </a:p>
        </p:txBody>
      </p:sp>
      <p:sp>
        <p:nvSpPr>
          <p:cNvPr id="4" name="Rectangle 3"/>
          <p:cNvSpPr/>
          <p:nvPr/>
        </p:nvSpPr>
        <p:spPr>
          <a:xfrm>
            <a:off x="2128720" y="3734410"/>
            <a:ext cx="6256330" cy="2308324"/>
          </a:xfrm>
          <a:prstGeom prst="rect">
            <a:avLst/>
          </a:prstGeom>
        </p:spPr>
        <p:txBody>
          <a:bodyPr wrap="square">
            <a:spAutoFit/>
          </a:bodyPr>
          <a:lstStyle/>
          <a:p>
            <a:pPr algn="ctr"/>
            <a:r>
              <a:rPr lang="fa-IR" sz="2400" dirty="0">
                <a:solidFill>
                  <a:schemeClr val="bg1"/>
                </a:solidFill>
                <a:cs typeface="B Nazanin" panose="00000400000000000000" pitchFamily="2" charset="-78"/>
              </a:rPr>
              <a:t>در محصولات گیاهی در بدن حیوانات نوعی استر با زنجیره طولانی کربوکسیل به نام تری گلیسیرید وجود دارد که حاوی مقادیر زیادی گلیسیرین است.</a:t>
            </a:r>
          </a:p>
          <a:p>
            <a:pPr algn="ctr"/>
            <a:r>
              <a:rPr lang="fa-IR" sz="2400" dirty="0">
                <a:solidFill>
                  <a:schemeClr val="bg1"/>
                </a:solidFill>
                <a:cs typeface="B Nazanin" panose="00000400000000000000" pitchFamily="2" charset="-78"/>
              </a:rPr>
              <a:t>بنابراین منشا اصلی تولیدگلیسیرین از منابع حیوانی و گیاهی می‌باشد. روغن پالم و سویا و چربی گاز از مهمترین منابع طبیعی تولید گلیسیرین هستند.</a:t>
            </a:r>
            <a:endParaRPr lang="en-US" sz="2400" dirty="0">
              <a:solidFill>
                <a:schemeClr val="bg1"/>
              </a:solidFill>
              <a:cs typeface="B Nazanin" panose="00000400000000000000" pitchFamily="2" charset="-78"/>
            </a:endParaRPr>
          </a:p>
        </p:txBody>
      </p:sp>
      <p:graphicFrame>
        <p:nvGraphicFramePr>
          <p:cNvPr id="5" name="Diagram 4"/>
          <p:cNvGraphicFramePr/>
          <p:nvPr>
            <p:extLst>
              <p:ext uri="{D42A27DB-BD31-4B8C-83A1-F6EECF244321}">
                <p14:modId xmlns:p14="http://schemas.microsoft.com/office/powerpoint/2010/main" val="1893834046"/>
              </p:ext>
            </p:extLst>
          </p:nvPr>
        </p:nvGraphicFramePr>
        <p:xfrm>
          <a:off x="123928" y="-209078"/>
          <a:ext cx="8981972" cy="274868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849182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5"/>
          <p:cNvSpPr/>
          <p:nvPr/>
        </p:nvSpPr>
        <p:spPr>
          <a:xfrm>
            <a:off x="5901399" y="1765135"/>
            <a:ext cx="3034729" cy="790362"/>
          </a:xfrm>
          <a:prstGeom prst="rect">
            <a:avLst/>
          </a:prstGeom>
          <a:blipFill>
            <a:blip r:embed="rId2" cstate="print"/>
            <a:stretch>
              <a:fillRect/>
            </a:stretch>
          </a:blipFill>
        </p:spPr>
        <p:txBody>
          <a:bodyPr wrap="square" lIns="0" tIns="0" rIns="0" bIns="0" rtlCol="0"/>
          <a:lstStyle/>
          <a:p>
            <a:pPr algn="ctr">
              <a:lnSpc>
                <a:spcPct val="150000"/>
              </a:lnSpc>
              <a:spcBef>
                <a:spcPts val="100"/>
              </a:spcBef>
            </a:pPr>
            <a:r>
              <a:rPr lang="en-US" sz="2400" dirty="0">
                <a:solidFill>
                  <a:srgbClr val="002060"/>
                </a:solidFill>
                <a:latin typeface="Times New Roman" panose="02020603050405020304" pitchFamily="18" charset="0"/>
                <a:cs typeface="Times New Roman" panose="02020603050405020304" pitchFamily="18" charset="0"/>
              </a:rPr>
              <a:t>Transesterification</a:t>
            </a:r>
          </a:p>
        </p:txBody>
      </p:sp>
      <p:graphicFrame>
        <p:nvGraphicFramePr>
          <p:cNvPr id="7" name="Diagram 6"/>
          <p:cNvGraphicFramePr/>
          <p:nvPr>
            <p:extLst>
              <p:ext uri="{D42A27DB-BD31-4B8C-83A1-F6EECF244321}">
                <p14:modId xmlns:p14="http://schemas.microsoft.com/office/powerpoint/2010/main" val="2181205758"/>
              </p:ext>
            </p:extLst>
          </p:nvPr>
        </p:nvGraphicFramePr>
        <p:xfrm>
          <a:off x="30356" y="326086"/>
          <a:ext cx="8981972" cy="165355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Rectangle 9"/>
          <p:cNvSpPr/>
          <p:nvPr/>
        </p:nvSpPr>
        <p:spPr>
          <a:xfrm>
            <a:off x="6152929" y="2656115"/>
            <a:ext cx="2512542" cy="1177888"/>
          </a:xfrm>
          <a:prstGeom prst="rect">
            <a:avLst/>
          </a:prstGeom>
          <a:solidFill>
            <a:srgbClr val="97D8E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a-IR" sz="2400" b="1" dirty="0">
                <a:solidFill>
                  <a:srgbClr val="002060"/>
                </a:solidFill>
                <a:cs typeface="B Nazanin" panose="00000400000000000000" pitchFamily="2" charset="-78"/>
              </a:rPr>
              <a:t>جایگزینی زنجیره ی اسیدهای چرب یک استر با الکل</a:t>
            </a:r>
            <a:endParaRPr lang="en-US" sz="2400" b="1" dirty="0">
              <a:solidFill>
                <a:srgbClr val="002060"/>
              </a:solidFill>
              <a:cs typeface="B Nazanin" panose="00000400000000000000" pitchFamily="2" charset="-78"/>
            </a:endParaRPr>
          </a:p>
        </p:txBody>
      </p:sp>
      <p:sp>
        <p:nvSpPr>
          <p:cNvPr id="11" name="Rectangle 10"/>
          <p:cNvSpPr/>
          <p:nvPr/>
        </p:nvSpPr>
        <p:spPr>
          <a:xfrm>
            <a:off x="6152929" y="4081504"/>
            <a:ext cx="2512542" cy="1068935"/>
          </a:xfrm>
          <a:prstGeom prst="rect">
            <a:avLst/>
          </a:prstGeom>
          <a:solidFill>
            <a:srgbClr val="97D8E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a-IR" sz="2400" b="1" dirty="0">
                <a:solidFill>
                  <a:srgbClr val="002060"/>
                </a:solidFill>
                <a:cs typeface="B Nazanin" panose="00000400000000000000" pitchFamily="2" charset="-78"/>
              </a:rPr>
              <a:t>فرآیند کاتالیستی </a:t>
            </a:r>
            <a:endParaRPr lang="en-US" sz="2400" b="1" dirty="0">
              <a:solidFill>
                <a:srgbClr val="002060"/>
              </a:solidFill>
              <a:cs typeface="B Nazanin" panose="00000400000000000000" pitchFamily="2" charset="-78"/>
            </a:endParaRPr>
          </a:p>
        </p:txBody>
      </p:sp>
      <p:sp>
        <p:nvSpPr>
          <p:cNvPr id="12" name="Rectangle 11"/>
          <p:cNvSpPr/>
          <p:nvPr/>
        </p:nvSpPr>
        <p:spPr>
          <a:xfrm>
            <a:off x="6152929" y="5456235"/>
            <a:ext cx="2531667" cy="1068935"/>
          </a:xfrm>
          <a:prstGeom prst="rect">
            <a:avLst/>
          </a:prstGeom>
          <a:solidFill>
            <a:srgbClr val="97D8E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a-IR" sz="2400" b="1" dirty="0">
                <a:solidFill>
                  <a:srgbClr val="002060"/>
                </a:solidFill>
                <a:cs typeface="B Nazanin" panose="00000400000000000000" pitchFamily="2" charset="-78"/>
              </a:rPr>
              <a:t>گلیسیرین محصول جانبی</a:t>
            </a:r>
            <a:endParaRPr lang="en-US" sz="2400" b="1" dirty="0">
              <a:solidFill>
                <a:srgbClr val="002060"/>
              </a:solidFill>
              <a:cs typeface="B Nazanin" panose="00000400000000000000" pitchFamily="2" charset="-78"/>
            </a:endParaRPr>
          </a:p>
        </p:txBody>
      </p:sp>
      <p:pic>
        <p:nvPicPr>
          <p:cNvPr id="9" name="Picture 8"/>
          <p:cNvPicPr>
            <a:picLocks noChangeAspect="1"/>
          </p:cNvPicPr>
          <p:nvPr/>
        </p:nvPicPr>
        <p:blipFill>
          <a:blip r:embed="rId8">
            <a:extLst>
              <a:ext uri="{BEBA8EAE-BF5A-486C-A8C5-ECC9F3942E4B}">
                <a14:imgProps xmlns:a14="http://schemas.microsoft.com/office/drawing/2010/main">
                  <a14:imgLayer r:embed="rId9">
                    <a14:imgEffect>
                      <a14:colorTemperature colorTemp="4700"/>
                    </a14:imgEffect>
                  </a14:imgLayer>
                </a14:imgProps>
              </a:ext>
              <a:ext uri="{28A0092B-C50C-407E-A947-70E740481C1C}">
                <a14:useLocalDpi xmlns:a14="http://schemas.microsoft.com/office/drawing/2010/main" val="0"/>
              </a:ext>
            </a:extLst>
          </a:blip>
          <a:stretch>
            <a:fillRect/>
          </a:stretch>
        </p:blipFill>
        <p:spPr>
          <a:xfrm>
            <a:off x="1193766" y="2555497"/>
            <a:ext cx="4490611" cy="3984449"/>
          </a:xfrm>
          <a:prstGeom prst="rect">
            <a:avLst/>
          </a:prstGeom>
        </p:spPr>
      </p:pic>
    </p:spTree>
    <p:extLst>
      <p:ext uri="{BB962C8B-B14F-4D97-AF65-F5344CB8AC3E}">
        <p14:creationId xmlns:p14="http://schemas.microsoft.com/office/powerpoint/2010/main" val="42610807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p:cNvGraphicFramePr/>
          <p:nvPr>
            <p:extLst>
              <p:ext uri="{D42A27DB-BD31-4B8C-83A1-F6EECF244321}">
                <p14:modId xmlns:p14="http://schemas.microsoft.com/office/powerpoint/2010/main" val="1764912720"/>
              </p:ext>
            </p:extLst>
          </p:nvPr>
        </p:nvGraphicFramePr>
        <p:xfrm>
          <a:off x="162028" y="-235920"/>
          <a:ext cx="8981972" cy="274868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 name="Picture 2"/>
          <p:cNvPicPr>
            <a:picLocks noChangeAspect="1"/>
          </p:cNvPicPr>
          <p:nvPr/>
        </p:nvPicPr>
        <p:blipFill>
          <a:blip r:embed="rId7">
            <a:extLst>
              <a:ext uri="{BEBA8EAE-BF5A-486C-A8C5-ECC9F3942E4B}">
                <a14:imgProps xmlns:a14="http://schemas.microsoft.com/office/drawing/2010/main">
                  <a14:imgLayer>
                    <a14:imgEffect>
                      <a14:colorTemperature colorTemp="11200"/>
                    </a14:imgEffect>
                    <a14:imgEffect>
                      <a14:saturation sat="66000"/>
                    </a14:imgEffect>
                  </a14:imgLayer>
                </a14:imgProps>
              </a:ext>
            </a:extLst>
          </a:blip>
          <a:stretch>
            <a:fillRect/>
          </a:stretch>
        </p:blipFill>
        <p:spPr>
          <a:xfrm>
            <a:off x="1349438" y="1901950"/>
            <a:ext cx="7635250" cy="4581149"/>
          </a:xfrm>
          <a:prstGeom prst="rect">
            <a:avLst/>
          </a:prstGeom>
          <a:effectLst>
            <a:outerShdw blurRad="50800" dist="50800" dir="5400000" algn="ctr" rotWithShape="0">
              <a:schemeClr val="tx1">
                <a:lumMod val="20000"/>
                <a:lumOff val="80000"/>
              </a:schemeClr>
            </a:outerShdw>
          </a:effectLst>
        </p:spPr>
      </p:pic>
    </p:spTree>
    <p:extLst>
      <p:ext uri="{BB962C8B-B14F-4D97-AF65-F5344CB8AC3E}">
        <p14:creationId xmlns:p14="http://schemas.microsoft.com/office/powerpoint/2010/main" val="33553912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Atlas-PC\Desktop\8.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0856" y="2151018"/>
            <a:ext cx="7551555" cy="3831771"/>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Diagram 3"/>
          <p:cNvGraphicFramePr/>
          <p:nvPr>
            <p:extLst>
              <p:ext uri="{D42A27DB-BD31-4B8C-83A1-F6EECF244321}">
                <p14:modId xmlns:p14="http://schemas.microsoft.com/office/powerpoint/2010/main" val="1325804838"/>
              </p:ext>
            </p:extLst>
          </p:nvPr>
        </p:nvGraphicFramePr>
        <p:xfrm>
          <a:off x="123928" y="-223220"/>
          <a:ext cx="8981972" cy="274868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747444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60286" y="1998726"/>
            <a:ext cx="7245531" cy="3770263"/>
          </a:xfrm>
          <a:prstGeom prst="rect">
            <a:avLst/>
          </a:prstGeom>
        </p:spPr>
        <p:txBody>
          <a:bodyPr wrap="square">
            <a:spAutoFit/>
          </a:bodyPr>
          <a:lstStyle/>
          <a:p>
            <a:pPr algn="r" rtl="1">
              <a:spcBef>
                <a:spcPts val="200"/>
              </a:spcBef>
              <a:spcAft>
                <a:spcPts val="0"/>
              </a:spcAft>
            </a:pPr>
            <a:r>
              <a:rPr lang="fa-IR" sz="2400" b="1" dirty="0">
                <a:solidFill>
                  <a:srgbClr val="000000"/>
                </a:solidFill>
                <a:latin typeface="Calibri" panose="020F0502020204030204" pitchFamily="34" charset="0"/>
                <a:cs typeface="B Nazanin" panose="00000400000000000000" pitchFamily="2" charset="-78"/>
              </a:rPr>
              <a:t> </a:t>
            </a:r>
            <a:r>
              <a:rPr lang="fa-IR" sz="2400" b="1" dirty="0">
                <a:solidFill>
                  <a:schemeClr val="bg1"/>
                </a:solidFill>
                <a:latin typeface="Calibri" panose="020F0502020204030204" pitchFamily="34" charset="0"/>
                <a:cs typeface="B Nazanin" panose="00000400000000000000" pitchFamily="2" charset="-78"/>
              </a:rPr>
              <a:t>بیو دیزل</a:t>
            </a:r>
          </a:p>
          <a:p>
            <a:pPr algn="r" rtl="1">
              <a:spcBef>
                <a:spcPts val="200"/>
              </a:spcBef>
              <a:spcAft>
                <a:spcPts val="0"/>
              </a:spcAft>
            </a:pPr>
            <a:endParaRPr lang="fa-IR" sz="2000" b="1" dirty="0">
              <a:solidFill>
                <a:schemeClr val="bg1"/>
              </a:solidFill>
              <a:cs typeface="B Nazanin" panose="00000400000000000000" pitchFamily="2" charset="-78"/>
            </a:endParaRPr>
          </a:p>
          <a:p>
            <a:pPr algn="r" rtl="1">
              <a:spcBef>
                <a:spcPts val="0"/>
              </a:spcBef>
              <a:spcAft>
                <a:spcPts val="800"/>
              </a:spcAft>
            </a:pPr>
            <a:r>
              <a:rPr lang="fa-IR" sz="2000" dirty="0">
                <a:solidFill>
                  <a:schemeClr val="bg1"/>
                </a:solidFill>
                <a:latin typeface="Calibri" panose="020F0502020204030204" pitchFamily="34" charset="0"/>
                <a:cs typeface="B Nazanin" panose="00000400000000000000" pitchFamily="2" charset="-78"/>
              </a:rPr>
              <a:t>بیودیزل به عنوان یک سوخت مونوکسیل استر متشکل از اسیدهای چرب زنجیره ای طولانی به دست آمده از تری گلیسیرید ها تعریف شده است. بیودیزل به دلیل افزایش هزینه دیزل معمولی ، منابع تجدید پذیر ، سازگار با محیط زیست ، کارایی بالا و غیره جذاب تر شده است.</a:t>
            </a:r>
            <a:endParaRPr lang="fa-IR" sz="2000" dirty="0">
              <a:solidFill>
                <a:schemeClr val="bg1"/>
              </a:solidFill>
              <a:cs typeface="B Nazanin" panose="00000400000000000000" pitchFamily="2" charset="-78"/>
            </a:endParaRPr>
          </a:p>
          <a:p>
            <a:pPr algn="r" rtl="1">
              <a:spcBef>
                <a:spcPts val="0"/>
              </a:spcBef>
              <a:spcAft>
                <a:spcPts val="800"/>
              </a:spcAft>
            </a:pPr>
            <a:r>
              <a:rPr lang="fa-IR" sz="2000" dirty="0">
                <a:solidFill>
                  <a:schemeClr val="bg1"/>
                </a:solidFill>
                <a:latin typeface="Calibri" panose="020F0502020204030204" pitchFamily="34" charset="0"/>
                <a:cs typeface="B Nazanin" panose="00000400000000000000" pitchFamily="2" charset="-78"/>
              </a:rPr>
              <a:t>در تولید بیودیزل نوع مواد اولیه مورد استفاده صرفاً مبتنی بر شیمی و گزینه های اقتصادی است. واکنش دهنده های اصلی چربی ها یا روغن ها و الکل هستند و سایر اجزای آن کاتالیزور و خنثی کننده هستند. </a:t>
            </a:r>
            <a:endParaRPr lang="fa-IR" sz="2000" dirty="0">
              <a:solidFill>
                <a:schemeClr val="bg1"/>
              </a:solidFill>
              <a:cs typeface="B Nazanin" panose="00000400000000000000" pitchFamily="2" charset="-78"/>
            </a:endParaRPr>
          </a:p>
          <a:p>
            <a:pPr algn="r" rtl="1">
              <a:spcBef>
                <a:spcPts val="0"/>
              </a:spcBef>
              <a:spcAft>
                <a:spcPts val="800"/>
              </a:spcAft>
            </a:pPr>
            <a:r>
              <a:rPr lang="fa-IR" sz="2000" dirty="0">
                <a:solidFill>
                  <a:schemeClr val="bg1"/>
                </a:solidFill>
                <a:latin typeface="Calibri" panose="020F0502020204030204" pitchFamily="34" charset="0"/>
                <a:cs typeface="B Nazanin" panose="00000400000000000000" pitchFamily="2" charset="-78"/>
              </a:rPr>
              <a:t>برای تولید بیودیزل می توان از یک دسته یا فرآیند پیوسته یا ناپیوسته استفاده کرد ، اما متداول ترین آن فرایند پیوسته است.</a:t>
            </a:r>
            <a:endParaRPr lang="en-US" sz="2000" dirty="0">
              <a:solidFill>
                <a:schemeClr val="bg1"/>
              </a:solidFill>
              <a:cs typeface="B Nazanin" panose="00000400000000000000" pitchFamily="2" charset="-78"/>
            </a:endParaRPr>
          </a:p>
        </p:txBody>
      </p:sp>
      <p:graphicFrame>
        <p:nvGraphicFramePr>
          <p:cNvPr id="7" name="Diagram 6"/>
          <p:cNvGraphicFramePr/>
          <p:nvPr>
            <p:extLst>
              <p:ext uri="{D42A27DB-BD31-4B8C-83A1-F6EECF244321}">
                <p14:modId xmlns:p14="http://schemas.microsoft.com/office/powerpoint/2010/main" val="1655057987"/>
              </p:ext>
            </p:extLst>
          </p:nvPr>
        </p:nvGraphicFramePr>
        <p:xfrm>
          <a:off x="38100" y="-210520"/>
          <a:ext cx="8981972" cy="274868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180717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829163" y="1989759"/>
            <a:ext cx="6966857" cy="3975447"/>
          </a:xfrm>
          <a:prstGeom prst="rect">
            <a:avLst/>
          </a:prstGeom>
        </p:spPr>
        <p:txBody>
          <a:bodyPr wrap="square">
            <a:spAutoFit/>
          </a:bodyPr>
          <a:lstStyle/>
          <a:p>
            <a:pPr algn="r" rtl="1">
              <a:spcBef>
                <a:spcPts val="200"/>
              </a:spcBef>
              <a:spcAft>
                <a:spcPts val="0"/>
              </a:spcAft>
            </a:pPr>
            <a:r>
              <a:rPr lang="fa-IR" sz="2400" b="1" dirty="0">
                <a:solidFill>
                  <a:schemeClr val="bg1"/>
                </a:solidFill>
                <a:latin typeface="Calibri" panose="020F0502020204030204" pitchFamily="34" charset="0"/>
                <a:cs typeface="B Nazanin" panose="00000400000000000000" pitchFamily="2" charset="-78"/>
              </a:rPr>
              <a:t>معایب تولید گلیسیرین با استفاده از فرایند بایو دیزل</a:t>
            </a:r>
          </a:p>
          <a:p>
            <a:pPr algn="r" rtl="1">
              <a:spcBef>
                <a:spcPts val="200"/>
              </a:spcBef>
              <a:spcAft>
                <a:spcPts val="0"/>
              </a:spcAft>
            </a:pPr>
            <a:endParaRPr lang="fa-IR" sz="2000" b="1" dirty="0">
              <a:solidFill>
                <a:schemeClr val="bg1"/>
              </a:solidFill>
              <a:cs typeface="B Nazanin" panose="00000400000000000000" pitchFamily="2" charset="-78"/>
            </a:endParaRPr>
          </a:p>
          <a:p>
            <a:pPr algn="r" rtl="1">
              <a:spcBef>
                <a:spcPts val="0"/>
              </a:spcBef>
              <a:spcAft>
                <a:spcPts val="800"/>
              </a:spcAft>
            </a:pPr>
            <a:r>
              <a:rPr lang="fa-IR" sz="2000" dirty="0">
                <a:solidFill>
                  <a:schemeClr val="bg1"/>
                </a:solidFill>
                <a:latin typeface="Calibri" panose="020F0502020204030204" pitchFamily="34" charset="0"/>
                <a:cs typeface="B Nazanin" panose="00000400000000000000" pitchFamily="2" charset="-78"/>
              </a:rPr>
              <a:t>ﺑﺎ اﯾﻦ ﺣﺎل ﺗﺎﺛﯿﺮ ﺑﯿﻮدﯾﺰل ﺑﺮ ﻣﺤﯿﻂ زﯾﺴﺖ ﺑﻪ ﻃﻮر ﮔﺴﺘﺮده اي ﻣﺘﻔﺎوت اﺳﺖ. ﺑﯿﻮدﯾﺰل ﻫﻤﯿﺸـﻪ ﺗﻮﻟﯿـﺪ ﮔﺎزﻫـﺎي    ﮔﻠﺨﺎﻧﻪ اي را ﮐﺎﻫﺶ ﻧﻤﯽ دﻫﺪ .در ﻧﺘﯿﺠﻪ ﺑﺎﯾﺪ راﻫﯽ ﭘﯿﺪا ﮐﺮد ﮐﻪ ﻣﻮازﻧﻪ ﮔﺎزﻫﺎي ﮔﻠﺨﺎﻧﻪ اي را ﺑﺮاي اﺳﺘﻔﺎده از  ﺑﯿﻮدﯾﺰل ﺑﻪ ﻋﻨﻮان ﯾﮏ ﺑﯿﻮﺳﻮﺧﺖ ﻧﺸﺎن داد . ﺗﻮﺳﻌﻪ ﺻﻨﻌﺖ ﺑﯿﻮدﯾﺰل ﺑﻪ ﻃﻮر ﻣﺴﺘﻘﯿﻢ و ﯾﺎ ﻏﯿﺮ ﻣﺴﺘﻘﯿﻢ ﻣﻤﮑﻦ اﺳﺖ ﺑﺎﻋﺚ اﺛﺮات ﻣﻨﻔـﯽ روي ﻣﺤـﯿﻂ زﯾﺴـﺖ  ﻣﺎﻧﻨﺪ از ﺑﯿﻦ رﻓﺘﻦ ﺟﻨﮕﻞ ﻫﺎي اﻧﺒﻮه ﻧﺨﺴﺘﯿﻦ ﺑﻪ ﻋﻨﻮان ﺑﺰرگ ﺗﺮﯾﻦ ﻣﮑﺎن ﻫﺎي ﺟﺬب ﮐﺮﺑﻦ و ﻓﻘﺪان ﺗﻨﻮع زﯾﺴﺘﯽﺷﻮد . ﻋﻼوه ﺑﺮ اﯾﻦ از ﺑﯿﻦ رﻓﺘﻦ ﺟﻨﮕﻞ ﻫﺎي اﻧﺒـﻮه در ﺑﻌﻀـﯽ از ﻣﻨﺎﻃﻖ ﺣﺘﯽ ﻣﻨﺠﺮ ﺑـﻪ ﺗﻐﯿﯿـﺮات آب و ﻫﻮاﯾﯽ ﻣﯽ ﺷﻮد .</a:t>
            </a:r>
            <a:endParaRPr lang="fa-IR" sz="2000" dirty="0">
              <a:solidFill>
                <a:schemeClr val="bg1"/>
              </a:solidFill>
              <a:cs typeface="B Nazanin" panose="00000400000000000000" pitchFamily="2" charset="-78"/>
            </a:endParaRPr>
          </a:p>
          <a:p>
            <a:pPr algn="r" rtl="1">
              <a:spcBef>
                <a:spcPts val="0"/>
              </a:spcBef>
              <a:spcAft>
                <a:spcPts val="800"/>
              </a:spcAft>
            </a:pPr>
            <a:r>
              <a:rPr lang="fa-IR" sz="2000" dirty="0">
                <a:solidFill>
                  <a:schemeClr val="bg1"/>
                </a:solidFill>
                <a:latin typeface="Calibri" panose="020F0502020204030204" pitchFamily="34" charset="0"/>
                <a:cs typeface="B Nazanin" panose="00000400000000000000" pitchFamily="2" charset="-78"/>
              </a:rPr>
              <a:t>از طرفی ﻫﻤﺎن ﻃﻮر ﮐﻪ در ﻧﻤﻮدار ﺷﮑﻞ7 ﻣﺸﺎﻫﺪه ﻣﯽ ﺷﻮد ﺑﯿﺶ از 75%ﻫﺰﯾﻨﻪ ﺗﻮﻟﯿﺪ ﺑﯿﻮدﯾﺰل ﻣﺮﺑﻮط ﺑﻪ ﻣﻮاد اوﻟﯿـﻪ آن ، اﺳﺖ .در واﻗﻊ اﯾﻦ ﻣﻮﺿﻮع ﯾﮏ ﺗﻬﺪﯾﺪ ﺟﺪي ﺑﺮاي اﻣﮑﺎن ﭘﺬﯾﺮي اﻗﺘﺼﺎدي ﺻﻨﻌﺖ ﺑﯿﻮدﯾﺰل اﺳﺖ.</a:t>
            </a:r>
            <a:r>
              <a:rPr lang="fa-IR" sz="2000" dirty="0">
                <a:solidFill>
                  <a:schemeClr val="bg1"/>
                </a:solidFill>
                <a:latin typeface="Calibri" panose="020F0502020204030204" pitchFamily="34" charset="0"/>
              </a:rPr>
              <a:t>  </a:t>
            </a:r>
            <a:r>
              <a:rPr lang="fa-IR" sz="2000" dirty="0">
                <a:solidFill>
                  <a:srgbClr val="000000"/>
                </a:solidFill>
                <a:latin typeface="Calibri" panose="020F0502020204030204" pitchFamily="34" charset="0"/>
              </a:rPr>
              <a:t> </a:t>
            </a:r>
            <a:endParaRPr lang="fa-IR" sz="2000" dirty="0"/>
          </a:p>
        </p:txBody>
      </p:sp>
      <p:graphicFrame>
        <p:nvGraphicFramePr>
          <p:cNvPr id="4" name="Diagram 3"/>
          <p:cNvGraphicFramePr/>
          <p:nvPr>
            <p:extLst>
              <p:ext uri="{D42A27DB-BD31-4B8C-83A1-F6EECF244321}">
                <p14:modId xmlns:p14="http://schemas.microsoft.com/office/powerpoint/2010/main" val="3413825670"/>
              </p:ext>
            </p:extLst>
          </p:nvPr>
        </p:nvGraphicFramePr>
        <p:xfrm>
          <a:off x="123928" y="-223220"/>
          <a:ext cx="8981972" cy="274868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732097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p:cNvGraphicFramePr/>
          <p:nvPr>
            <p:extLst>
              <p:ext uri="{D42A27DB-BD31-4B8C-83A1-F6EECF244321}">
                <p14:modId xmlns:p14="http://schemas.microsoft.com/office/powerpoint/2010/main" val="3750973917"/>
              </p:ext>
            </p:extLst>
          </p:nvPr>
        </p:nvGraphicFramePr>
        <p:xfrm>
          <a:off x="162028" y="-235920"/>
          <a:ext cx="8981972" cy="274868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2" name="Picture 1"/>
          <p:cNvPicPr>
            <a:picLocks noChangeAspect="1"/>
          </p:cNvPicPr>
          <p:nvPr/>
        </p:nvPicPr>
        <p:blipFill>
          <a:blip r:embed="rId7"/>
          <a:stretch>
            <a:fillRect/>
          </a:stretch>
        </p:blipFill>
        <p:spPr>
          <a:xfrm>
            <a:off x="1480459" y="2649023"/>
            <a:ext cx="3358241" cy="3256477"/>
          </a:xfrm>
          <a:prstGeom prst="rect">
            <a:avLst/>
          </a:prstGeom>
        </p:spPr>
      </p:pic>
      <p:pic>
        <p:nvPicPr>
          <p:cNvPr id="4" name="Picture 3"/>
          <p:cNvPicPr>
            <a:picLocks noChangeAspect="1"/>
          </p:cNvPicPr>
          <p:nvPr/>
        </p:nvPicPr>
        <p:blipFill>
          <a:blip r:embed="rId8"/>
          <a:stretch>
            <a:fillRect/>
          </a:stretch>
        </p:blipFill>
        <p:spPr>
          <a:xfrm>
            <a:off x="4945108" y="1854200"/>
            <a:ext cx="3932191" cy="3265288"/>
          </a:xfrm>
          <a:prstGeom prst="rect">
            <a:avLst/>
          </a:prstGeom>
        </p:spPr>
      </p:pic>
    </p:spTree>
    <p:extLst>
      <p:ext uri="{BB962C8B-B14F-4D97-AF65-F5344CB8AC3E}">
        <p14:creationId xmlns:p14="http://schemas.microsoft.com/office/powerpoint/2010/main" val="25069700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l"/>
            <a:endParaRPr lang="en-US" dirty="0">
              <a:solidFill>
                <a:srgbClr val="002060"/>
              </a:solidFill>
            </a:endParaRPr>
          </a:p>
        </p:txBody>
      </p:sp>
      <p:sp>
        <p:nvSpPr>
          <p:cNvPr id="3" name="Content Placeholder 2"/>
          <p:cNvSpPr>
            <a:spLocks noGrp="1"/>
          </p:cNvSpPr>
          <p:nvPr>
            <p:ph idx="1"/>
          </p:nvPr>
        </p:nvSpPr>
        <p:spPr>
          <a:xfrm>
            <a:off x="7167985" y="4345230"/>
            <a:ext cx="1510579" cy="1221640"/>
          </a:xfrm>
        </p:spPr>
        <p:txBody>
          <a:bodyPr>
            <a:normAutofit fontScale="32500" lnSpcReduction="20000"/>
          </a:bodyPr>
          <a:lstStyle/>
          <a:p>
            <a:r>
              <a:rPr lang="en-US" dirty="0"/>
              <a:t>Make Effective Presentations</a:t>
            </a:r>
          </a:p>
          <a:p>
            <a:r>
              <a:rPr lang="en-US" dirty="0"/>
              <a:t>Using Awesome Backgrounds</a:t>
            </a:r>
          </a:p>
          <a:p>
            <a:r>
              <a:rPr lang="en-US" dirty="0"/>
              <a:t>Engage your Audience</a:t>
            </a:r>
          </a:p>
          <a:p>
            <a:r>
              <a:rPr lang="en-US" dirty="0"/>
              <a:t>Capture Audience Attention</a:t>
            </a:r>
          </a:p>
          <a:p>
            <a:endParaRPr lang="en-US" dirty="0"/>
          </a:p>
          <a:p>
            <a:endParaRPr lang="en-US" dirty="0"/>
          </a:p>
        </p:txBody>
      </p:sp>
      <p:sp>
        <p:nvSpPr>
          <p:cNvPr id="4" name="Rectangle 3"/>
          <p:cNvSpPr/>
          <p:nvPr/>
        </p:nvSpPr>
        <p:spPr>
          <a:xfrm>
            <a:off x="1517900" y="1596540"/>
            <a:ext cx="7482545" cy="5039265"/>
          </a:xfrm>
          <a:prstGeom prst="rect">
            <a:avLst/>
          </a:prstGeom>
        </p:spPr>
        <p:style>
          <a:lnRef idx="2">
            <a:schemeClr val="dk1"/>
          </a:lnRef>
          <a:fillRef idx="1">
            <a:schemeClr val="lt1"/>
          </a:fillRef>
          <a:effectRef idx="0">
            <a:schemeClr val="dk1"/>
          </a:effectRef>
          <a:fontRef idx="minor">
            <a:schemeClr val="dk1"/>
          </a:fontRef>
        </p:style>
        <p:txBody>
          <a:bodyPr rtlCol="0" anchor="t"/>
          <a:lstStyle/>
          <a:p>
            <a:pPr marL="342900" indent="-342900" algn="r" rtl="1">
              <a:buFont typeface="Wingdings" panose="05000000000000000000" pitchFamily="2" charset="2"/>
              <a:buChar char="ü"/>
            </a:pPr>
            <a:endParaRPr lang="fa-IR" sz="2000" dirty="0">
              <a:solidFill>
                <a:schemeClr val="tx2"/>
              </a:solidFill>
              <a:cs typeface="B Nazanin" panose="00000400000000000000" pitchFamily="2" charset="-78"/>
            </a:endParaRPr>
          </a:p>
          <a:p>
            <a:pPr marL="342900" indent="-342900" algn="r" rtl="1">
              <a:buFont typeface="Wingdings" panose="05000000000000000000" pitchFamily="2" charset="2"/>
              <a:buChar char="ü"/>
            </a:pPr>
            <a:r>
              <a:rPr lang="fa-IR" sz="2000" dirty="0">
                <a:solidFill>
                  <a:schemeClr val="tx2"/>
                </a:solidFill>
                <a:cs typeface="B Nazanin" panose="00000400000000000000" pitchFamily="2" charset="-78"/>
              </a:rPr>
              <a:t>گلیسیرین که به نام «گلیسرول» و «۱و۲و۳- پروپان تریال» نیز شناخته می شود</a:t>
            </a:r>
            <a:r>
              <a:rPr lang="en-US" sz="2000" baseline="30000" dirty="0">
                <a:solidFill>
                  <a:schemeClr val="tx2"/>
                </a:solidFill>
                <a:cs typeface="B Nazanin" panose="00000400000000000000" pitchFamily="2" charset="-78"/>
              </a:rPr>
              <a:t>1</a:t>
            </a:r>
            <a:r>
              <a:rPr lang="fa-IR" sz="2000" dirty="0">
                <a:solidFill>
                  <a:schemeClr val="tx2"/>
                </a:solidFill>
                <a:cs typeface="B Nazanin" panose="00000400000000000000" pitchFamily="2" charset="-78"/>
              </a:rPr>
              <a:t> </a:t>
            </a:r>
          </a:p>
          <a:p>
            <a:pPr marL="342900" indent="-342900" algn="r" rtl="1">
              <a:buFont typeface="Wingdings" panose="05000000000000000000" pitchFamily="2" charset="2"/>
              <a:buChar char="ü"/>
            </a:pPr>
            <a:endParaRPr lang="fa-IR" sz="2000" dirty="0">
              <a:solidFill>
                <a:schemeClr val="tx2"/>
              </a:solidFill>
              <a:cs typeface="B Nazanin" panose="00000400000000000000" pitchFamily="2" charset="-78"/>
            </a:endParaRPr>
          </a:p>
          <a:p>
            <a:pPr marL="342900" indent="-342900" algn="r" rtl="1">
              <a:buFont typeface="Wingdings" panose="05000000000000000000" pitchFamily="2" charset="2"/>
              <a:buChar char="ü"/>
            </a:pPr>
            <a:r>
              <a:rPr lang="fa-IR" sz="2000" dirty="0">
                <a:solidFill>
                  <a:schemeClr val="tx2"/>
                </a:solidFill>
                <a:cs typeface="B Nazanin" panose="00000400000000000000" pitchFamily="2" charset="-78"/>
              </a:rPr>
              <a:t>ساده ترین نوع الكل سه عاملی</a:t>
            </a:r>
          </a:p>
          <a:p>
            <a:pPr marL="342900" indent="-342900" algn="r" rtl="1">
              <a:buFont typeface="Wingdings" panose="05000000000000000000" pitchFamily="2" charset="2"/>
              <a:buChar char="ü"/>
            </a:pPr>
            <a:endParaRPr lang="fa-IR" sz="2000" dirty="0">
              <a:solidFill>
                <a:schemeClr val="tx2"/>
              </a:solidFill>
              <a:cs typeface="B Nazanin" panose="00000400000000000000" pitchFamily="2" charset="-78"/>
            </a:endParaRPr>
          </a:p>
          <a:p>
            <a:pPr marL="342900" indent="-342900" algn="r" rtl="1">
              <a:buFont typeface="Wingdings" panose="05000000000000000000" pitchFamily="2" charset="2"/>
              <a:buChar char="ü"/>
            </a:pPr>
            <a:r>
              <a:rPr lang="fa-IR" sz="2000" dirty="0">
                <a:solidFill>
                  <a:schemeClr val="tx2"/>
                </a:solidFill>
                <a:cs typeface="B Nazanin" panose="00000400000000000000" pitchFamily="2" charset="-78"/>
              </a:rPr>
              <a:t>به عنوان حلال و یا ماده حد واسط در تولید مواد شیمیائی مختلفی بکار میرود.</a:t>
            </a:r>
          </a:p>
          <a:p>
            <a:pPr algn="r"/>
            <a:br>
              <a:rPr lang="fa-IR" dirty="0"/>
            </a:br>
            <a:endParaRPr lang="en-US" dirty="0">
              <a:solidFill>
                <a:schemeClr val="tx2"/>
              </a:solidFill>
            </a:endParaRPr>
          </a:p>
        </p:txBody>
      </p:sp>
      <p:graphicFrame>
        <p:nvGraphicFramePr>
          <p:cNvPr id="11" name="Diagram 10"/>
          <p:cNvGraphicFramePr/>
          <p:nvPr>
            <p:extLst>
              <p:ext uri="{D42A27DB-BD31-4B8C-83A1-F6EECF244321}">
                <p14:modId xmlns:p14="http://schemas.microsoft.com/office/powerpoint/2010/main" val="3286712137"/>
              </p:ext>
            </p:extLst>
          </p:nvPr>
        </p:nvGraphicFramePr>
        <p:xfrm>
          <a:off x="-29255" y="-235919"/>
          <a:ext cx="8981972" cy="274868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Picture 5"/>
          <p:cNvPicPr>
            <a:picLocks noChangeAspect="1"/>
          </p:cNvPicPr>
          <p:nvPr/>
        </p:nvPicPr>
        <p:blipFill>
          <a:blip r:embed="rId7"/>
          <a:stretch>
            <a:fillRect/>
          </a:stretch>
        </p:blipFill>
        <p:spPr>
          <a:xfrm>
            <a:off x="1747572" y="3992612"/>
            <a:ext cx="3511600" cy="2170364"/>
          </a:xfrm>
          <a:prstGeom prst="rect">
            <a:avLst/>
          </a:prstGeom>
        </p:spPr>
      </p:pic>
      <p:pic>
        <p:nvPicPr>
          <p:cNvPr id="8" name="Picture 7"/>
          <p:cNvPicPr>
            <a:picLocks noChangeAspect="1"/>
          </p:cNvPicPr>
          <p:nvPr/>
        </p:nvPicPr>
        <p:blipFill>
          <a:blip r:embed="rId8"/>
          <a:stretch>
            <a:fillRect/>
          </a:stretch>
        </p:blipFill>
        <p:spPr>
          <a:xfrm>
            <a:off x="5443363" y="3992612"/>
            <a:ext cx="2987299" cy="3395766"/>
          </a:xfrm>
          <a:prstGeom prst="rect">
            <a:avLst/>
          </a:prstGeom>
        </p:spPr>
      </p:pic>
      <p:sp>
        <p:nvSpPr>
          <p:cNvPr id="5" name="TextBox 4"/>
          <p:cNvSpPr txBox="1"/>
          <p:nvPr/>
        </p:nvSpPr>
        <p:spPr>
          <a:xfrm>
            <a:off x="3622766" y="6017623"/>
            <a:ext cx="2516777" cy="418011"/>
          </a:xfrm>
          <a:prstGeom prst="rect">
            <a:avLst/>
          </a:prstGeom>
          <a:noFill/>
        </p:spPr>
        <p:txBody>
          <a:bodyPr wrap="square" rtlCol="0">
            <a:spAutoFit/>
          </a:bodyPr>
          <a:lstStyle/>
          <a:p>
            <a:endParaRPr lang="en-US" dirty="0"/>
          </a:p>
        </p:txBody>
      </p:sp>
      <p:sp>
        <p:nvSpPr>
          <p:cNvPr id="7" name="Footer Placeholder 6"/>
          <p:cNvSpPr>
            <a:spLocks noGrp="1"/>
          </p:cNvSpPr>
          <p:nvPr>
            <p:ph type="ftr" sz="quarter" idx="11"/>
          </p:nvPr>
        </p:nvSpPr>
        <p:spPr>
          <a:xfrm>
            <a:off x="1574892" y="6270680"/>
            <a:ext cx="6924673" cy="365125"/>
          </a:xfrm>
        </p:spPr>
        <p:txBody>
          <a:bodyPr/>
          <a:lstStyle/>
          <a:p>
            <a:pPr algn="l"/>
            <a:r>
              <a:rPr lang="en-US" dirty="0">
                <a:solidFill>
                  <a:srgbClr val="FFC000"/>
                </a:solidFill>
              </a:rPr>
              <a:t>1.https:/fa.wikipedia.org/wiki/%DA%AF%D9%84%DB%8C%D8%B3%DB%8C%D8%B1%DB%8C%D9%86/</a:t>
            </a:r>
          </a:p>
        </p:txBody>
      </p:sp>
    </p:spTree>
    <p:extLst>
      <p:ext uri="{BB962C8B-B14F-4D97-AF65-F5344CB8AC3E}">
        <p14:creationId xmlns:p14="http://schemas.microsoft.com/office/powerpoint/2010/main" val="41033094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BEBA8EAE-BF5A-486C-A8C5-ECC9F3942E4B}">
                <a14:imgProps xmlns:a14="http://schemas.microsoft.com/office/drawing/2010/main">
                  <a14:imgLayer r:embed="rId3">
                    <a14:imgEffect>
                      <a14:colorTemperature colorTemp="4700"/>
                    </a14:imgEffect>
                  </a14:imgLayer>
                </a14:imgProps>
              </a:ext>
            </a:extLst>
          </a:blip>
          <a:stretch>
            <a:fillRect/>
          </a:stretch>
        </p:blipFill>
        <p:spPr>
          <a:xfrm>
            <a:off x="1303519" y="1623043"/>
            <a:ext cx="3738381" cy="2296055"/>
          </a:xfrm>
          <a:prstGeom prst="rect">
            <a:avLst/>
          </a:prstGeom>
        </p:spPr>
      </p:pic>
      <p:pic>
        <p:nvPicPr>
          <p:cNvPr id="4" name="Picture 3"/>
          <p:cNvPicPr>
            <a:picLocks noChangeAspect="1"/>
          </p:cNvPicPr>
          <p:nvPr/>
        </p:nvPicPr>
        <p:blipFill>
          <a:blip r:embed="rId4"/>
          <a:stretch>
            <a:fillRect/>
          </a:stretch>
        </p:blipFill>
        <p:spPr>
          <a:xfrm>
            <a:off x="1448266" y="3937017"/>
            <a:ext cx="4878549" cy="2626468"/>
          </a:xfrm>
          <a:prstGeom prst="rect">
            <a:avLst/>
          </a:prstGeom>
        </p:spPr>
      </p:pic>
      <p:sp>
        <p:nvSpPr>
          <p:cNvPr id="6" name="Rectangle 5"/>
          <p:cNvSpPr/>
          <p:nvPr/>
        </p:nvSpPr>
        <p:spPr>
          <a:xfrm>
            <a:off x="6528955" y="1786876"/>
            <a:ext cx="2443280" cy="1093810"/>
          </a:xfrm>
          <a:prstGeom prst="rect">
            <a:avLst/>
          </a:prstGeom>
          <a:solidFill>
            <a:srgbClr val="CC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a-IR" sz="2400" b="1" dirty="0">
                <a:solidFill>
                  <a:srgbClr val="002060"/>
                </a:solidFill>
                <a:cs typeface="B Nazanin" panose="00000400000000000000" pitchFamily="2" charset="-78"/>
              </a:rPr>
              <a:t>معایب استریفیکاسیون</a:t>
            </a:r>
            <a:endParaRPr lang="en-US" sz="2400" b="1" dirty="0">
              <a:solidFill>
                <a:srgbClr val="002060"/>
              </a:solidFill>
              <a:cs typeface="B Nazanin" panose="00000400000000000000" pitchFamily="2" charset="-78"/>
            </a:endParaRPr>
          </a:p>
        </p:txBody>
      </p:sp>
      <p:sp>
        <p:nvSpPr>
          <p:cNvPr id="7" name="Rectangle 6"/>
          <p:cNvSpPr/>
          <p:nvPr/>
        </p:nvSpPr>
        <p:spPr>
          <a:xfrm>
            <a:off x="6528955" y="3256033"/>
            <a:ext cx="2471490" cy="936491"/>
          </a:xfrm>
          <a:prstGeom prst="rect">
            <a:avLst/>
          </a:prstGeom>
          <a:solidFill>
            <a:srgbClr val="CC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a-IR" sz="2000" b="1" dirty="0">
                <a:solidFill>
                  <a:srgbClr val="002060"/>
                </a:solidFill>
                <a:cs typeface="B Nazanin" panose="00000400000000000000" pitchFamily="2" charset="-78"/>
              </a:rPr>
              <a:t>هزینه ی بالای مواد اولیه</a:t>
            </a:r>
            <a:endParaRPr lang="en-US" sz="2000" b="1" dirty="0">
              <a:solidFill>
                <a:srgbClr val="002060"/>
              </a:solidFill>
              <a:cs typeface="B Nazanin" panose="00000400000000000000" pitchFamily="2" charset="-78"/>
            </a:endParaRPr>
          </a:p>
        </p:txBody>
      </p:sp>
      <p:sp>
        <p:nvSpPr>
          <p:cNvPr id="8" name="Rectangle 7"/>
          <p:cNvSpPr/>
          <p:nvPr/>
        </p:nvSpPr>
        <p:spPr>
          <a:xfrm>
            <a:off x="6531429" y="4589919"/>
            <a:ext cx="2469016" cy="916230"/>
          </a:xfrm>
          <a:prstGeom prst="rect">
            <a:avLst/>
          </a:prstGeom>
          <a:solidFill>
            <a:srgbClr val="CC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a-IR" sz="2400" b="1" dirty="0">
                <a:solidFill>
                  <a:srgbClr val="002060"/>
                </a:solidFill>
                <a:cs typeface="B Nazanin" panose="00000400000000000000" pitchFamily="2" charset="-78"/>
              </a:rPr>
              <a:t>اثرات ضد و نقیض بر روی محیط زیست</a:t>
            </a:r>
            <a:endParaRPr lang="en-US" sz="2400" b="1" dirty="0">
              <a:solidFill>
                <a:srgbClr val="002060"/>
              </a:solidFill>
              <a:cs typeface="B Nazanin" panose="00000400000000000000" pitchFamily="2" charset="-78"/>
            </a:endParaRPr>
          </a:p>
        </p:txBody>
      </p:sp>
      <p:graphicFrame>
        <p:nvGraphicFramePr>
          <p:cNvPr id="13" name="Diagram 12"/>
          <p:cNvGraphicFramePr/>
          <p:nvPr>
            <p:extLst>
              <p:ext uri="{D42A27DB-BD31-4B8C-83A1-F6EECF244321}">
                <p14:modId xmlns:p14="http://schemas.microsoft.com/office/powerpoint/2010/main" val="721627559"/>
              </p:ext>
            </p:extLst>
          </p:nvPr>
        </p:nvGraphicFramePr>
        <p:xfrm>
          <a:off x="56573" y="-194976"/>
          <a:ext cx="8981972" cy="2748689"/>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11346834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044949" y="1839882"/>
            <a:ext cx="4054350" cy="11720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a-IR" sz="3200" b="1" dirty="0">
                <a:solidFill>
                  <a:srgbClr val="002060"/>
                </a:solidFill>
                <a:cs typeface="B Nazanin" panose="00000400000000000000" pitchFamily="2" charset="-78"/>
              </a:rPr>
              <a:t>بهترین روش تولید گلیسرین</a:t>
            </a:r>
            <a:endParaRPr lang="en-US" sz="3200" b="1" dirty="0">
              <a:solidFill>
                <a:srgbClr val="002060"/>
              </a:solidFill>
              <a:cs typeface="B Nazanin" panose="00000400000000000000" pitchFamily="2" charset="-78"/>
            </a:endParaRPr>
          </a:p>
        </p:txBody>
      </p:sp>
      <p:sp>
        <p:nvSpPr>
          <p:cNvPr id="4" name="Title 1"/>
          <p:cNvSpPr txBox="1">
            <a:spLocks/>
          </p:cNvSpPr>
          <p:nvPr/>
        </p:nvSpPr>
        <p:spPr>
          <a:xfrm>
            <a:off x="1358900" y="3220158"/>
            <a:ext cx="7679436" cy="4070592"/>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r" rtl="1"/>
            <a:r>
              <a:rPr lang="fa-IR" sz="2500" dirty="0">
                <a:solidFill>
                  <a:schemeClr val="bg1"/>
                </a:solidFill>
                <a:cs typeface="B Nazanin" panose="00000400000000000000" pitchFamily="2" charset="-78"/>
              </a:rPr>
              <a:t>خلوص گلیسیرین خام تولید شده پس از فرآیند ترانس استریفیکاسیون بسیار پائین است. </a:t>
            </a:r>
            <a:br>
              <a:rPr lang="fa-IR" sz="2500" dirty="0">
                <a:solidFill>
                  <a:schemeClr val="bg1"/>
                </a:solidFill>
                <a:cs typeface="B Nazanin" panose="00000400000000000000" pitchFamily="2" charset="-78"/>
              </a:rPr>
            </a:br>
            <a:r>
              <a:rPr lang="fa-IR" sz="2500" dirty="0">
                <a:solidFill>
                  <a:schemeClr val="bg1"/>
                </a:solidFill>
                <a:cs typeface="B Nazanin" panose="00000400000000000000" pitchFamily="2" charset="-78"/>
              </a:rPr>
              <a:t>یکی از مشکلات تجاری سازی تولید و مصرف سوخت بیودیزل، هزینه نهایی تولید آن می باشد.</a:t>
            </a:r>
            <a:br>
              <a:rPr lang="fa-IR" sz="2500" dirty="0">
                <a:solidFill>
                  <a:schemeClr val="bg1"/>
                </a:solidFill>
                <a:cs typeface="B Nazanin" panose="00000400000000000000" pitchFamily="2" charset="-78"/>
              </a:rPr>
            </a:br>
            <a:r>
              <a:rPr lang="fa-IR" sz="2500" dirty="0">
                <a:solidFill>
                  <a:schemeClr val="bg1"/>
                </a:solidFill>
                <a:cs typeface="B Nazanin" panose="00000400000000000000" pitchFamily="2" charset="-78"/>
              </a:rPr>
              <a:t>ﺑﻴﺶ از 83 درﺻﺪ از ﻇﺮﻓﻴﺖ ﻛﺎرﺧﺎﻧﺠﺎت ﺗﻮﻟﻴﺪ ﮔﻠﻴﺴﻴﺮﻳﻦ در ﺟﻬﺎن ﻣﺮﺑﻮط ﺑﻪ ﺗﻮﻟﻴﺪ  گلیسیرین از ﭼﺮﺑﻲ و روﻏﻦ اﺳﺖ . طرح های جدید تولید گلیسیرین بیشتر از این روش برای تولید گلیسیرین استفاده می کنند.</a:t>
            </a:r>
            <a:br>
              <a:rPr lang="fa-IR" sz="2000" dirty="0">
                <a:cs typeface="B Nazanin" panose="00000400000000000000" pitchFamily="2" charset="-78"/>
              </a:rPr>
            </a:br>
            <a:br>
              <a:rPr lang="fa-IR" sz="2000" dirty="0">
                <a:cs typeface="B Nazanin" panose="00000400000000000000" pitchFamily="2" charset="-78"/>
              </a:rPr>
            </a:br>
            <a:endParaRPr lang="en-US" sz="2000" dirty="0">
              <a:cs typeface="B Nazanin" panose="00000400000000000000" pitchFamily="2" charset="-78"/>
            </a:endParaRPr>
          </a:p>
        </p:txBody>
      </p:sp>
      <p:grpSp>
        <p:nvGrpSpPr>
          <p:cNvPr id="5" name="Group 4"/>
          <p:cNvGrpSpPr/>
          <p:nvPr/>
        </p:nvGrpSpPr>
        <p:grpSpPr>
          <a:xfrm>
            <a:off x="2128721" y="829384"/>
            <a:ext cx="1512280" cy="543830"/>
            <a:chOff x="2179707" y="1102429"/>
            <a:chExt cx="1359575" cy="543830"/>
          </a:xfrm>
          <a:solidFill>
            <a:schemeClr val="tx1"/>
          </a:solidFill>
        </p:grpSpPr>
        <p:sp>
          <p:nvSpPr>
            <p:cNvPr id="6" name="Chevron 5"/>
            <p:cNvSpPr/>
            <p:nvPr/>
          </p:nvSpPr>
          <p:spPr>
            <a:xfrm rot="10800000">
              <a:off x="2179707" y="1102429"/>
              <a:ext cx="1359575" cy="543830"/>
            </a:xfrm>
            <a:prstGeom prst="chevron">
              <a:avLst/>
            </a:prstGeom>
            <a:grpFill/>
          </p:spPr>
          <p:style>
            <a:lnRef idx="2">
              <a:schemeClr val="dk1">
                <a:shade val="80000"/>
                <a:hueOff val="0"/>
                <a:satOff val="0"/>
                <a:lumOff val="0"/>
                <a:alphaOff val="0"/>
              </a:schemeClr>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sp>
          <p:nvSpPr>
            <p:cNvPr id="7" name="Chevron 4"/>
            <p:cNvSpPr txBox="1"/>
            <p:nvPr/>
          </p:nvSpPr>
          <p:spPr>
            <a:xfrm rot="21600000">
              <a:off x="2451622" y="1102429"/>
              <a:ext cx="815745" cy="543830"/>
            </a:xfrm>
            <a:prstGeom prst="rect">
              <a:avLst/>
            </a:prstGeom>
            <a:grpFill/>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8669" tIns="37338" rIns="56007" bIns="37338" numCol="1" spcCol="1270" anchor="ctr" anchorCtr="0">
              <a:noAutofit/>
            </a:bodyPr>
            <a:lstStyle/>
            <a:p>
              <a:pPr lvl="0" algn="ctr" defTabSz="622300">
                <a:lnSpc>
                  <a:spcPct val="90000"/>
                </a:lnSpc>
                <a:spcBef>
                  <a:spcPct val="0"/>
                </a:spcBef>
                <a:spcAft>
                  <a:spcPct val="35000"/>
                </a:spcAft>
              </a:pPr>
              <a:r>
                <a:rPr lang="fa-IR" sz="1400" b="1" kern="1200" dirty="0">
                  <a:solidFill>
                    <a:srgbClr val="002060"/>
                  </a:solidFill>
                  <a:cs typeface="B Nazanin" panose="00000400000000000000" pitchFamily="2" charset="-78"/>
                </a:rPr>
                <a:t>بهترین روش تولید</a:t>
              </a:r>
              <a:endParaRPr lang="en-US" sz="1400" b="1" kern="1200" dirty="0">
                <a:solidFill>
                  <a:srgbClr val="002060"/>
                </a:solidFill>
                <a:cs typeface="B Nazanin" panose="00000400000000000000" pitchFamily="2" charset="-78"/>
              </a:endParaRPr>
            </a:p>
          </p:txBody>
        </p:sp>
      </p:grpSp>
      <p:graphicFrame>
        <p:nvGraphicFramePr>
          <p:cNvPr id="8" name="Diagram 7"/>
          <p:cNvGraphicFramePr/>
          <p:nvPr>
            <p:extLst>
              <p:ext uri="{D42A27DB-BD31-4B8C-83A1-F6EECF244321}">
                <p14:modId xmlns:p14="http://schemas.microsoft.com/office/powerpoint/2010/main" val="665611091"/>
              </p:ext>
            </p:extLst>
          </p:nvPr>
        </p:nvGraphicFramePr>
        <p:xfrm>
          <a:off x="87688" y="-263104"/>
          <a:ext cx="8991122" cy="272880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699876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ounded Rectangle 7"/>
          <p:cNvSpPr/>
          <p:nvPr/>
        </p:nvSpPr>
        <p:spPr>
          <a:xfrm>
            <a:off x="6590837" y="1800923"/>
            <a:ext cx="2183765" cy="1350283"/>
          </a:xfrm>
          <a:prstGeom prst="roundRect">
            <a:avLst/>
          </a:prstGeom>
          <a:solidFill>
            <a:schemeClr val="tx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6718859" y="3292145"/>
            <a:ext cx="1865006" cy="1068935"/>
          </a:xfrm>
          <a:prstGeom prst="roundRect">
            <a:avLst/>
          </a:prstGeom>
          <a:solidFill>
            <a:schemeClr val="tx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a-IR" sz="2000" b="1" dirty="0">
                <a:solidFill>
                  <a:srgbClr val="002060"/>
                </a:solidFill>
                <a:cs typeface="B Nazanin" panose="00000400000000000000" pitchFamily="2" charset="-78"/>
              </a:rPr>
              <a:t>فشار زیاد درحدود</a:t>
            </a:r>
          </a:p>
          <a:p>
            <a:pPr algn="ctr"/>
            <a:r>
              <a:rPr lang="en-US" sz="2000" b="1" dirty="0">
                <a:solidFill>
                  <a:srgbClr val="002060"/>
                </a:solidFill>
                <a:cs typeface="B Nazanin" panose="00000400000000000000" pitchFamily="2" charset="-78"/>
              </a:rPr>
              <a:t>5MPa-6MPa</a:t>
            </a:r>
            <a:endParaRPr lang="fa-IR" sz="2000" b="1" dirty="0">
              <a:solidFill>
                <a:srgbClr val="002060"/>
              </a:solidFill>
              <a:cs typeface="B Nazanin" panose="00000400000000000000" pitchFamily="2" charset="-78"/>
            </a:endParaRPr>
          </a:p>
        </p:txBody>
      </p:sp>
      <p:sp>
        <p:nvSpPr>
          <p:cNvPr id="13" name="object 3"/>
          <p:cNvSpPr txBox="1"/>
          <p:nvPr/>
        </p:nvSpPr>
        <p:spPr>
          <a:xfrm>
            <a:off x="6572521" y="1915655"/>
            <a:ext cx="2183765" cy="1120820"/>
          </a:xfrm>
          <a:prstGeom prst="rect">
            <a:avLst/>
          </a:prstGeom>
        </p:spPr>
        <p:txBody>
          <a:bodyPr vert="horz" wrap="square" lIns="0" tIns="12700" rIns="0" bIns="0" rtlCol="0">
            <a:spAutoFit/>
          </a:bodyPr>
          <a:lstStyle/>
          <a:p>
            <a:pPr marL="12700" algn="ctr">
              <a:lnSpc>
                <a:spcPct val="100000"/>
              </a:lnSpc>
              <a:spcBef>
                <a:spcPts val="100"/>
              </a:spcBef>
            </a:pPr>
            <a:r>
              <a:rPr sz="3600" spc="-45" dirty="0">
                <a:solidFill>
                  <a:srgbClr val="002060"/>
                </a:solidFill>
                <a:latin typeface="Carlito"/>
                <a:cs typeface="+mj-cs"/>
              </a:rPr>
              <a:t>Fat</a:t>
            </a:r>
            <a:r>
              <a:rPr sz="3600" spc="-75" dirty="0">
                <a:solidFill>
                  <a:srgbClr val="002060"/>
                </a:solidFill>
                <a:latin typeface="Carlito"/>
                <a:cs typeface="+mj-cs"/>
              </a:rPr>
              <a:t> </a:t>
            </a:r>
            <a:r>
              <a:rPr sz="3600" spc="-10" dirty="0">
                <a:solidFill>
                  <a:srgbClr val="002060"/>
                </a:solidFill>
                <a:latin typeface="Carlito"/>
                <a:cs typeface="+mj-cs"/>
              </a:rPr>
              <a:t>splitting</a:t>
            </a:r>
            <a:endParaRPr sz="3600" dirty="0">
              <a:solidFill>
                <a:srgbClr val="002060"/>
              </a:solidFill>
              <a:latin typeface="Carlito"/>
              <a:cs typeface="+mj-cs"/>
            </a:endParaRPr>
          </a:p>
        </p:txBody>
      </p:sp>
      <p:sp>
        <p:nvSpPr>
          <p:cNvPr id="11" name="Rounded Rectangle 10"/>
          <p:cNvSpPr/>
          <p:nvPr/>
        </p:nvSpPr>
        <p:spPr>
          <a:xfrm>
            <a:off x="6718859" y="4691396"/>
            <a:ext cx="1891090" cy="963858"/>
          </a:xfrm>
          <a:prstGeom prst="roundRect">
            <a:avLst/>
          </a:prstGeom>
          <a:solidFill>
            <a:schemeClr val="tx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002060"/>
                </a:solidFill>
              </a:rPr>
              <a:t>250</a:t>
            </a:r>
            <a:r>
              <a:rPr lang="fa-IR" sz="2400" b="1" dirty="0">
                <a:solidFill>
                  <a:srgbClr val="002060"/>
                </a:solidFill>
              </a:rPr>
              <a:t>-</a:t>
            </a:r>
            <a:r>
              <a:rPr lang="en-US" sz="2400" b="1" dirty="0">
                <a:solidFill>
                  <a:srgbClr val="002060"/>
                </a:solidFill>
              </a:rPr>
              <a:t>260C</a:t>
            </a:r>
          </a:p>
        </p:txBody>
      </p:sp>
      <p:sp>
        <p:nvSpPr>
          <p:cNvPr id="14" name="Oval 13"/>
          <p:cNvSpPr/>
          <p:nvPr/>
        </p:nvSpPr>
        <p:spPr>
          <a:xfrm>
            <a:off x="6873193" y="5901270"/>
            <a:ext cx="1562732" cy="847826"/>
          </a:xfrm>
          <a:prstGeom prst="ellipse">
            <a:avLst/>
          </a:prstGeom>
          <a:solidFill>
            <a:schemeClr val="tx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a-IR" b="1" dirty="0">
                <a:solidFill>
                  <a:srgbClr val="002060"/>
                </a:solidFill>
              </a:rPr>
              <a:t>تولید گلیسیرین 15 %</a:t>
            </a:r>
            <a:endParaRPr lang="en-US" b="1" dirty="0">
              <a:solidFill>
                <a:srgbClr val="002060"/>
              </a:solidFill>
            </a:endParaRPr>
          </a:p>
        </p:txBody>
      </p:sp>
      <p:grpSp>
        <p:nvGrpSpPr>
          <p:cNvPr id="9" name="Group 8"/>
          <p:cNvGrpSpPr/>
          <p:nvPr/>
        </p:nvGrpSpPr>
        <p:grpSpPr>
          <a:xfrm>
            <a:off x="3336200" y="809342"/>
            <a:ext cx="1359575" cy="583914"/>
            <a:chOff x="2725515" y="-1165040"/>
            <a:chExt cx="1359575" cy="583914"/>
          </a:xfrm>
        </p:grpSpPr>
        <p:sp>
          <p:nvSpPr>
            <p:cNvPr id="12" name="Chevron 11"/>
            <p:cNvSpPr/>
            <p:nvPr/>
          </p:nvSpPr>
          <p:spPr>
            <a:xfrm rot="10800000">
              <a:off x="2725515" y="-1165040"/>
              <a:ext cx="1359575" cy="543830"/>
            </a:xfrm>
            <a:prstGeom prst="chevron">
              <a:avLst/>
            </a:prstGeom>
          </p:spPr>
          <p:style>
            <a:lnRef idx="1">
              <a:schemeClr val="dk1"/>
            </a:lnRef>
            <a:fillRef idx="3">
              <a:schemeClr val="dk1"/>
            </a:fillRef>
            <a:effectRef idx="2">
              <a:schemeClr val="dk1"/>
            </a:effectRef>
            <a:fontRef idx="minor">
              <a:schemeClr val="dk1">
                <a:hueOff val="0"/>
                <a:satOff val="0"/>
                <a:lumOff val="0"/>
                <a:alphaOff val="0"/>
              </a:schemeClr>
            </a:fontRef>
          </p:style>
        </p:sp>
        <p:sp>
          <p:nvSpPr>
            <p:cNvPr id="15" name="Chevron 4"/>
            <p:cNvSpPr txBox="1"/>
            <p:nvPr/>
          </p:nvSpPr>
          <p:spPr>
            <a:xfrm>
              <a:off x="2997429" y="-1124956"/>
              <a:ext cx="815745" cy="543830"/>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1336" tIns="42672" rIns="64008" bIns="42672" numCol="1" spcCol="1270" anchor="ctr" anchorCtr="0">
              <a:noAutofit/>
            </a:bodyPr>
            <a:lstStyle/>
            <a:p>
              <a:pPr lvl="0" algn="ctr" defTabSz="711200">
                <a:lnSpc>
                  <a:spcPct val="90000"/>
                </a:lnSpc>
                <a:spcBef>
                  <a:spcPct val="0"/>
                </a:spcBef>
                <a:spcAft>
                  <a:spcPct val="35000"/>
                </a:spcAft>
              </a:pPr>
              <a:r>
                <a:rPr lang="fa-IR" sz="1600" b="1" kern="1200" dirty="0">
                  <a:solidFill>
                    <a:srgbClr val="002060"/>
                  </a:solidFill>
                </a:rPr>
                <a:t>روش های تولید</a:t>
              </a:r>
              <a:endParaRPr lang="en-US" sz="1600" b="1" kern="1200" dirty="0">
                <a:solidFill>
                  <a:srgbClr val="002060"/>
                </a:solidFill>
              </a:endParaRPr>
            </a:p>
          </p:txBody>
        </p:sp>
      </p:grpSp>
      <p:pic>
        <p:nvPicPr>
          <p:cNvPr id="3" name="Picture 2"/>
          <p:cNvPicPr>
            <a:picLocks noChangeAspect="1"/>
          </p:cNvPicPr>
          <p:nvPr/>
        </p:nvPicPr>
        <p:blipFill>
          <a:blip r:embed="rId2"/>
          <a:stretch>
            <a:fillRect/>
          </a:stretch>
        </p:blipFill>
        <p:spPr>
          <a:xfrm>
            <a:off x="-30407" y="1628708"/>
            <a:ext cx="6348404" cy="5229292"/>
          </a:xfrm>
          <a:prstGeom prst="rect">
            <a:avLst/>
          </a:prstGeom>
        </p:spPr>
      </p:pic>
      <p:graphicFrame>
        <p:nvGraphicFramePr>
          <p:cNvPr id="16" name="Diagram 15"/>
          <p:cNvGraphicFramePr/>
          <p:nvPr>
            <p:extLst>
              <p:ext uri="{D42A27DB-BD31-4B8C-83A1-F6EECF244321}">
                <p14:modId xmlns:p14="http://schemas.microsoft.com/office/powerpoint/2010/main" val="1638892363"/>
              </p:ext>
            </p:extLst>
          </p:nvPr>
        </p:nvGraphicFramePr>
        <p:xfrm>
          <a:off x="0" y="-286635"/>
          <a:ext cx="8991122" cy="272880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p:cNvSpPr txBox="1"/>
          <p:nvPr/>
        </p:nvSpPr>
        <p:spPr>
          <a:xfrm>
            <a:off x="1298403" y="3169339"/>
            <a:ext cx="818606" cy="276999"/>
          </a:xfrm>
          <a:prstGeom prst="rect">
            <a:avLst/>
          </a:prstGeom>
          <a:noFill/>
        </p:spPr>
        <p:txBody>
          <a:bodyPr wrap="square" rtlCol="0">
            <a:spAutoFit/>
          </a:bodyPr>
          <a:lstStyle/>
          <a:p>
            <a:r>
              <a:rPr lang="en-US" sz="1200" dirty="0">
                <a:solidFill>
                  <a:srgbClr val="FF0000"/>
                </a:solidFill>
              </a:rPr>
              <a:t>(1)</a:t>
            </a:r>
          </a:p>
        </p:txBody>
      </p:sp>
      <p:sp>
        <p:nvSpPr>
          <p:cNvPr id="7" name="TextBox 6"/>
          <p:cNvSpPr txBox="1"/>
          <p:nvPr/>
        </p:nvSpPr>
        <p:spPr>
          <a:xfrm>
            <a:off x="85358" y="3292145"/>
            <a:ext cx="1097280" cy="276999"/>
          </a:xfrm>
          <a:prstGeom prst="rect">
            <a:avLst/>
          </a:prstGeom>
          <a:noFill/>
        </p:spPr>
        <p:txBody>
          <a:bodyPr wrap="square" rtlCol="0">
            <a:spAutoFit/>
          </a:bodyPr>
          <a:lstStyle/>
          <a:p>
            <a:r>
              <a:rPr lang="en-US" sz="1200" dirty="0">
                <a:solidFill>
                  <a:srgbClr val="FF0000"/>
                </a:solidFill>
              </a:rPr>
              <a:t>(2)</a:t>
            </a:r>
          </a:p>
        </p:txBody>
      </p:sp>
      <p:sp>
        <p:nvSpPr>
          <p:cNvPr id="17" name="TextBox 16"/>
          <p:cNvSpPr txBox="1"/>
          <p:nvPr/>
        </p:nvSpPr>
        <p:spPr>
          <a:xfrm>
            <a:off x="416283" y="2522523"/>
            <a:ext cx="862149" cy="276999"/>
          </a:xfrm>
          <a:prstGeom prst="rect">
            <a:avLst/>
          </a:prstGeom>
          <a:noFill/>
        </p:spPr>
        <p:txBody>
          <a:bodyPr wrap="square" rtlCol="0">
            <a:spAutoFit/>
          </a:bodyPr>
          <a:lstStyle/>
          <a:p>
            <a:r>
              <a:rPr lang="en-US" sz="1200" dirty="0">
                <a:solidFill>
                  <a:srgbClr val="FF0000"/>
                </a:solidFill>
              </a:rPr>
              <a:t>(3)</a:t>
            </a:r>
          </a:p>
        </p:txBody>
      </p:sp>
      <p:sp>
        <p:nvSpPr>
          <p:cNvPr id="18" name="TextBox 17"/>
          <p:cNvSpPr txBox="1"/>
          <p:nvPr/>
        </p:nvSpPr>
        <p:spPr>
          <a:xfrm>
            <a:off x="613841" y="3083186"/>
            <a:ext cx="537360" cy="261610"/>
          </a:xfrm>
          <a:prstGeom prst="rect">
            <a:avLst/>
          </a:prstGeom>
          <a:noFill/>
        </p:spPr>
        <p:txBody>
          <a:bodyPr wrap="square" rtlCol="0">
            <a:spAutoFit/>
          </a:bodyPr>
          <a:lstStyle/>
          <a:p>
            <a:r>
              <a:rPr lang="en-US" sz="1100" dirty="0">
                <a:solidFill>
                  <a:srgbClr val="FF0000"/>
                </a:solidFill>
              </a:rPr>
              <a:t>(4)</a:t>
            </a:r>
          </a:p>
        </p:txBody>
      </p:sp>
      <p:sp>
        <p:nvSpPr>
          <p:cNvPr id="19" name="TextBox 18"/>
          <p:cNvSpPr txBox="1"/>
          <p:nvPr/>
        </p:nvSpPr>
        <p:spPr>
          <a:xfrm>
            <a:off x="1045854" y="2220130"/>
            <a:ext cx="661852" cy="276999"/>
          </a:xfrm>
          <a:prstGeom prst="rect">
            <a:avLst/>
          </a:prstGeom>
          <a:noFill/>
        </p:spPr>
        <p:txBody>
          <a:bodyPr wrap="square" rtlCol="0">
            <a:spAutoFit/>
          </a:bodyPr>
          <a:lstStyle/>
          <a:p>
            <a:r>
              <a:rPr lang="en-US" sz="1200" dirty="0">
                <a:solidFill>
                  <a:srgbClr val="FF0000"/>
                </a:solidFill>
              </a:rPr>
              <a:t>(5)</a:t>
            </a:r>
          </a:p>
        </p:txBody>
      </p:sp>
      <p:sp>
        <p:nvSpPr>
          <p:cNvPr id="20" name="TextBox 19"/>
          <p:cNvSpPr txBox="1"/>
          <p:nvPr/>
        </p:nvSpPr>
        <p:spPr>
          <a:xfrm>
            <a:off x="856891" y="3954037"/>
            <a:ext cx="670560" cy="276999"/>
          </a:xfrm>
          <a:prstGeom prst="rect">
            <a:avLst/>
          </a:prstGeom>
          <a:noFill/>
        </p:spPr>
        <p:txBody>
          <a:bodyPr wrap="square" rtlCol="0">
            <a:spAutoFit/>
          </a:bodyPr>
          <a:lstStyle/>
          <a:p>
            <a:r>
              <a:rPr lang="en-US" sz="1200" dirty="0">
                <a:solidFill>
                  <a:srgbClr val="FF0000"/>
                </a:solidFill>
              </a:rPr>
              <a:t>(6)</a:t>
            </a:r>
          </a:p>
        </p:txBody>
      </p:sp>
      <p:sp>
        <p:nvSpPr>
          <p:cNvPr id="21" name="TextBox 20"/>
          <p:cNvSpPr txBox="1"/>
          <p:nvPr/>
        </p:nvSpPr>
        <p:spPr>
          <a:xfrm>
            <a:off x="485740" y="4854395"/>
            <a:ext cx="891040" cy="276999"/>
          </a:xfrm>
          <a:prstGeom prst="rect">
            <a:avLst/>
          </a:prstGeom>
          <a:noFill/>
        </p:spPr>
        <p:txBody>
          <a:bodyPr wrap="square" rtlCol="0">
            <a:spAutoFit/>
          </a:bodyPr>
          <a:lstStyle/>
          <a:p>
            <a:r>
              <a:rPr lang="en-US" sz="1200" dirty="0">
                <a:solidFill>
                  <a:srgbClr val="FF0000"/>
                </a:solidFill>
              </a:rPr>
              <a:t>(7)</a:t>
            </a:r>
          </a:p>
        </p:txBody>
      </p:sp>
      <p:sp>
        <p:nvSpPr>
          <p:cNvPr id="22" name="TextBox 21"/>
          <p:cNvSpPr txBox="1"/>
          <p:nvPr/>
        </p:nvSpPr>
        <p:spPr>
          <a:xfrm>
            <a:off x="1479336" y="4327988"/>
            <a:ext cx="356188" cy="276999"/>
          </a:xfrm>
          <a:prstGeom prst="rect">
            <a:avLst/>
          </a:prstGeom>
          <a:noFill/>
        </p:spPr>
        <p:txBody>
          <a:bodyPr wrap="none" rtlCol="0">
            <a:spAutoFit/>
          </a:bodyPr>
          <a:lstStyle/>
          <a:p>
            <a:r>
              <a:rPr lang="en-US" sz="1200" dirty="0">
                <a:solidFill>
                  <a:srgbClr val="FF0000"/>
                </a:solidFill>
              </a:rPr>
              <a:t>(8)</a:t>
            </a:r>
          </a:p>
        </p:txBody>
      </p:sp>
      <p:sp>
        <p:nvSpPr>
          <p:cNvPr id="23" name="TextBox 22"/>
          <p:cNvSpPr txBox="1"/>
          <p:nvPr/>
        </p:nvSpPr>
        <p:spPr>
          <a:xfrm>
            <a:off x="2563996" y="4489626"/>
            <a:ext cx="696686" cy="276999"/>
          </a:xfrm>
          <a:prstGeom prst="rect">
            <a:avLst/>
          </a:prstGeom>
          <a:noFill/>
        </p:spPr>
        <p:txBody>
          <a:bodyPr wrap="square" rtlCol="0">
            <a:spAutoFit/>
          </a:bodyPr>
          <a:lstStyle/>
          <a:p>
            <a:r>
              <a:rPr lang="en-US" sz="1200" dirty="0">
                <a:solidFill>
                  <a:srgbClr val="FF0000"/>
                </a:solidFill>
              </a:rPr>
              <a:t>(9)</a:t>
            </a:r>
          </a:p>
        </p:txBody>
      </p:sp>
      <p:sp>
        <p:nvSpPr>
          <p:cNvPr id="24" name="TextBox 23"/>
          <p:cNvSpPr txBox="1"/>
          <p:nvPr/>
        </p:nvSpPr>
        <p:spPr>
          <a:xfrm>
            <a:off x="2531562" y="3923259"/>
            <a:ext cx="589558" cy="261610"/>
          </a:xfrm>
          <a:prstGeom prst="rect">
            <a:avLst/>
          </a:prstGeom>
          <a:noFill/>
        </p:spPr>
        <p:txBody>
          <a:bodyPr wrap="square" rtlCol="0">
            <a:spAutoFit/>
          </a:bodyPr>
          <a:lstStyle/>
          <a:p>
            <a:r>
              <a:rPr lang="en-US" sz="1100" dirty="0">
                <a:solidFill>
                  <a:srgbClr val="FF0000"/>
                </a:solidFill>
              </a:rPr>
              <a:t>(10)</a:t>
            </a:r>
          </a:p>
        </p:txBody>
      </p:sp>
      <p:sp>
        <p:nvSpPr>
          <p:cNvPr id="25" name="TextBox 24"/>
          <p:cNvSpPr txBox="1"/>
          <p:nvPr/>
        </p:nvSpPr>
        <p:spPr>
          <a:xfrm>
            <a:off x="3401299" y="4629310"/>
            <a:ext cx="592183" cy="261610"/>
          </a:xfrm>
          <a:prstGeom prst="rect">
            <a:avLst/>
          </a:prstGeom>
          <a:noFill/>
        </p:spPr>
        <p:txBody>
          <a:bodyPr wrap="square" rtlCol="0">
            <a:spAutoFit/>
          </a:bodyPr>
          <a:lstStyle/>
          <a:p>
            <a:r>
              <a:rPr lang="en-US" sz="1100" dirty="0">
                <a:solidFill>
                  <a:srgbClr val="FF0000"/>
                </a:solidFill>
              </a:rPr>
              <a:t>(11)</a:t>
            </a:r>
          </a:p>
        </p:txBody>
      </p:sp>
      <p:sp>
        <p:nvSpPr>
          <p:cNvPr id="26" name="TextBox 25"/>
          <p:cNvSpPr txBox="1"/>
          <p:nvPr/>
        </p:nvSpPr>
        <p:spPr>
          <a:xfrm>
            <a:off x="3555712" y="5042520"/>
            <a:ext cx="566152" cy="261610"/>
          </a:xfrm>
          <a:prstGeom prst="rect">
            <a:avLst/>
          </a:prstGeom>
          <a:noFill/>
        </p:spPr>
        <p:txBody>
          <a:bodyPr wrap="square" rtlCol="0">
            <a:spAutoFit/>
          </a:bodyPr>
          <a:lstStyle/>
          <a:p>
            <a:r>
              <a:rPr lang="en-US" sz="1100" dirty="0">
                <a:solidFill>
                  <a:srgbClr val="FF0000"/>
                </a:solidFill>
              </a:rPr>
              <a:t>(12)</a:t>
            </a:r>
          </a:p>
        </p:txBody>
      </p:sp>
      <p:sp>
        <p:nvSpPr>
          <p:cNvPr id="27" name="TextBox 26"/>
          <p:cNvSpPr txBox="1"/>
          <p:nvPr/>
        </p:nvSpPr>
        <p:spPr>
          <a:xfrm>
            <a:off x="4522726" y="4810393"/>
            <a:ext cx="1058844" cy="261610"/>
          </a:xfrm>
          <a:prstGeom prst="rect">
            <a:avLst/>
          </a:prstGeom>
          <a:noFill/>
        </p:spPr>
        <p:txBody>
          <a:bodyPr wrap="square" rtlCol="0">
            <a:spAutoFit/>
          </a:bodyPr>
          <a:lstStyle/>
          <a:p>
            <a:r>
              <a:rPr lang="en-US" sz="1100" dirty="0">
                <a:solidFill>
                  <a:srgbClr val="FF0000"/>
                </a:solidFill>
              </a:rPr>
              <a:t>(13)</a:t>
            </a:r>
          </a:p>
        </p:txBody>
      </p:sp>
      <p:sp>
        <p:nvSpPr>
          <p:cNvPr id="28" name="TextBox 27"/>
          <p:cNvSpPr txBox="1"/>
          <p:nvPr/>
        </p:nvSpPr>
        <p:spPr>
          <a:xfrm>
            <a:off x="5519423" y="4992894"/>
            <a:ext cx="798574" cy="261610"/>
          </a:xfrm>
          <a:prstGeom prst="rect">
            <a:avLst/>
          </a:prstGeom>
          <a:noFill/>
        </p:spPr>
        <p:txBody>
          <a:bodyPr wrap="square" rtlCol="0">
            <a:spAutoFit/>
          </a:bodyPr>
          <a:lstStyle/>
          <a:p>
            <a:r>
              <a:rPr lang="en-US" sz="1100" dirty="0">
                <a:solidFill>
                  <a:srgbClr val="FF0000"/>
                </a:solidFill>
              </a:rPr>
              <a:t>(14)</a:t>
            </a:r>
          </a:p>
        </p:txBody>
      </p:sp>
      <p:sp>
        <p:nvSpPr>
          <p:cNvPr id="29" name="TextBox 28"/>
          <p:cNvSpPr txBox="1"/>
          <p:nvPr/>
        </p:nvSpPr>
        <p:spPr>
          <a:xfrm>
            <a:off x="1657430" y="2117411"/>
            <a:ext cx="609600" cy="261610"/>
          </a:xfrm>
          <a:prstGeom prst="rect">
            <a:avLst/>
          </a:prstGeom>
          <a:noFill/>
        </p:spPr>
        <p:txBody>
          <a:bodyPr wrap="square" rtlCol="0">
            <a:spAutoFit/>
          </a:bodyPr>
          <a:lstStyle/>
          <a:p>
            <a:r>
              <a:rPr lang="en-US" sz="1100" dirty="0">
                <a:solidFill>
                  <a:srgbClr val="FF0000"/>
                </a:solidFill>
              </a:rPr>
              <a:t>(15)</a:t>
            </a:r>
          </a:p>
        </p:txBody>
      </p:sp>
      <p:sp>
        <p:nvSpPr>
          <p:cNvPr id="30" name="TextBox 29"/>
          <p:cNvSpPr txBox="1"/>
          <p:nvPr/>
        </p:nvSpPr>
        <p:spPr>
          <a:xfrm>
            <a:off x="1694975" y="2821576"/>
            <a:ext cx="572055" cy="261610"/>
          </a:xfrm>
          <a:prstGeom prst="rect">
            <a:avLst/>
          </a:prstGeom>
          <a:noFill/>
        </p:spPr>
        <p:txBody>
          <a:bodyPr wrap="square" rtlCol="0">
            <a:spAutoFit/>
          </a:bodyPr>
          <a:lstStyle/>
          <a:p>
            <a:r>
              <a:rPr lang="en-US" sz="1100" dirty="0">
                <a:solidFill>
                  <a:srgbClr val="FF0000"/>
                </a:solidFill>
              </a:rPr>
              <a:t>(16)</a:t>
            </a:r>
          </a:p>
        </p:txBody>
      </p:sp>
      <p:sp>
        <p:nvSpPr>
          <p:cNvPr id="31" name="TextBox 30"/>
          <p:cNvSpPr txBox="1"/>
          <p:nvPr/>
        </p:nvSpPr>
        <p:spPr>
          <a:xfrm>
            <a:off x="2138364" y="2097019"/>
            <a:ext cx="687977" cy="261610"/>
          </a:xfrm>
          <a:prstGeom prst="rect">
            <a:avLst/>
          </a:prstGeom>
          <a:noFill/>
        </p:spPr>
        <p:txBody>
          <a:bodyPr wrap="square" rtlCol="0">
            <a:spAutoFit/>
          </a:bodyPr>
          <a:lstStyle/>
          <a:p>
            <a:r>
              <a:rPr lang="en-US" sz="1100" dirty="0">
                <a:solidFill>
                  <a:srgbClr val="FF0000"/>
                </a:solidFill>
              </a:rPr>
              <a:t>(17)</a:t>
            </a:r>
          </a:p>
        </p:txBody>
      </p:sp>
      <p:sp>
        <p:nvSpPr>
          <p:cNvPr id="32" name="TextBox 31"/>
          <p:cNvSpPr txBox="1"/>
          <p:nvPr/>
        </p:nvSpPr>
        <p:spPr>
          <a:xfrm>
            <a:off x="2280502" y="2512345"/>
            <a:ext cx="740228" cy="261610"/>
          </a:xfrm>
          <a:prstGeom prst="rect">
            <a:avLst/>
          </a:prstGeom>
          <a:noFill/>
        </p:spPr>
        <p:txBody>
          <a:bodyPr wrap="square" rtlCol="0">
            <a:spAutoFit/>
          </a:bodyPr>
          <a:lstStyle/>
          <a:p>
            <a:r>
              <a:rPr lang="en-US" sz="1100" dirty="0">
                <a:solidFill>
                  <a:srgbClr val="FF0000"/>
                </a:solidFill>
              </a:rPr>
              <a:t>(18)</a:t>
            </a:r>
          </a:p>
        </p:txBody>
      </p:sp>
      <p:sp>
        <p:nvSpPr>
          <p:cNvPr id="33" name="TextBox 32"/>
          <p:cNvSpPr txBox="1"/>
          <p:nvPr/>
        </p:nvSpPr>
        <p:spPr>
          <a:xfrm>
            <a:off x="2655144" y="2103018"/>
            <a:ext cx="1092124" cy="261610"/>
          </a:xfrm>
          <a:prstGeom prst="rect">
            <a:avLst/>
          </a:prstGeom>
          <a:noFill/>
        </p:spPr>
        <p:txBody>
          <a:bodyPr wrap="square" rtlCol="0">
            <a:spAutoFit/>
          </a:bodyPr>
          <a:lstStyle/>
          <a:p>
            <a:r>
              <a:rPr lang="en-US" sz="1100" dirty="0">
                <a:solidFill>
                  <a:srgbClr val="FF0000"/>
                </a:solidFill>
              </a:rPr>
              <a:t>(19)</a:t>
            </a:r>
          </a:p>
        </p:txBody>
      </p:sp>
      <p:sp>
        <p:nvSpPr>
          <p:cNvPr id="34" name="TextBox 33"/>
          <p:cNvSpPr txBox="1"/>
          <p:nvPr/>
        </p:nvSpPr>
        <p:spPr>
          <a:xfrm>
            <a:off x="3359857" y="2007302"/>
            <a:ext cx="1029346" cy="261610"/>
          </a:xfrm>
          <a:prstGeom prst="rect">
            <a:avLst/>
          </a:prstGeom>
          <a:noFill/>
        </p:spPr>
        <p:txBody>
          <a:bodyPr wrap="square" rtlCol="0">
            <a:spAutoFit/>
          </a:bodyPr>
          <a:lstStyle/>
          <a:p>
            <a:r>
              <a:rPr lang="en-US" sz="1100" dirty="0">
                <a:solidFill>
                  <a:srgbClr val="FF0000"/>
                </a:solidFill>
              </a:rPr>
              <a:t>(20)</a:t>
            </a:r>
          </a:p>
        </p:txBody>
      </p:sp>
      <p:sp>
        <p:nvSpPr>
          <p:cNvPr id="35" name="TextBox 34"/>
          <p:cNvSpPr txBox="1"/>
          <p:nvPr/>
        </p:nvSpPr>
        <p:spPr>
          <a:xfrm>
            <a:off x="3474080" y="2636021"/>
            <a:ext cx="888275" cy="261610"/>
          </a:xfrm>
          <a:prstGeom prst="rect">
            <a:avLst/>
          </a:prstGeom>
          <a:noFill/>
        </p:spPr>
        <p:txBody>
          <a:bodyPr wrap="square" rtlCol="0">
            <a:spAutoFit/>
          </a:bodyPr>
          <a:lstStyle/>
          <a:p>
            <a:r>
              <a:rPr lang="en-US" sz="1100" dirty="0">
                <a:solidFill>
                  <a:srgbClr val="FF0000"/>
                </a:solidFill>
              </a:rPr>
              <a:t>(21)</a:t>
            </a:r>
          </a:p>
        </p:txBody>
      </p:sp>
      <p:sp>
        <p:nvSpPr>
          <p:cNvPr id="36" name="TextBox 35"/>
          <p:cNvSpPr txBox="1"/>
          <p:nvPr/>
        </p:nvSpPr>
        <p:spPr>
          <a:xfrm>
            <a:off x="3914115" y="3276535"/>
            <a:ext cx="415498" cy="261610"/>
          </a:xfrm>
          <a:prstGeom prst="rect">
            <a:avLst/>
          </a:prstGeom>
          <a:noFill/>
        </p:spPr>
        <p:txBody>
          <a:bodyPr wrap="none" rtlCol="0">
            <a:spAutoFit/>
          </a:bodyPr>
          <a:lstStyle/>
          <a:p>
            <a:r>
              <a:rPr lang="en-US" sz="1100" dirty="0">
                <a:solidFill>
                  <a:srgbClr val="FF0000"/>
                </a:solidFill>
              </a:rPr>
              <a:t>(22)</a:t>
            </a:r>
          </a:p>
        </p:txBody>
      </p:sp>
      <p:sp>
        <p:nvSpPr>
          <p:cNvPr id="37" name="TextBox 36"/>
          <p:cNvSpPr txBox="1"/>
          <p:nvPr/>
        </p:nvSpPr>
        <p:spPr>
          <a:xfrm>
            <a:off x="4632694" y="2952485"/>
            <a:ext cx="757146" cy="261610"/>
          </a:xfrm>
          <a:prstGeom prst="rect">
            <a:avLst/>
          </a:prstGeom>
          <a:noFill/>
        </p:spPr>
        <p:txBody>
          <a:bodyPr wrap="square" rtlCol="0">
            <a:spAutoFit/>
          </a:bodyPr>
          <a:lstStyle/>
          <a:p>
            <a:r>
              <a:rPr lang="en-US" sz="1100" dirty="0">
                <a:solidFill>
                  <a:srgbClr val="FF0000"/>
                </a:solidFill>
              </a:rPr>
              <a:t>(23)</a:t>
            </a:r>
          </a:p>
        </p:txBody>
      </p:sp>
      <p:sp>
        <p:nvSpPr>
          <p:cNvPr id="2" name="Rectangle 1"/>
          <p:cNvSpPr/>
          <p:nvPr/>
        </p:nvSpPr>
        <p:spPr>
          <a:xfrm>
            <a:off x="5033842" y="2281735"/>
            <a:ext cx="447558" cy="261610"/>
          </a:xfrm>
          <a:prstGeom prst="rect">
            <a:avLst/>
          </a:prstGeom>
        </p:spPr>
        <p:txBody>
          <a:bodyPr wrap="none">
            <a:spAutoFit/>
          </a:bodyPr>
          <a:lstStyle/>
          <a:p>
            <a:r>
              <a:rPr lang="en-US" sz="1100" dirty="0">
                <a:solidFill>
                  <a:srgbClr val="FF0000"/>
                </a:solidFill>
              </a:rPr>
              <a:t>(24) </a:t>
            </a:r>
          </a:p>
        </p:txBody>
      </p:sp>
      <p:sp>
        <p:nvSpPr>
          <p:cNvPr id="6" name="Rectangle 5"/>
          <p:cNvSpPr/>
          <p:nvPr/>
        </p:nvSpPr>
        <p:spPr>
          <a:xfrm>
            <a:off x="5033842" y="2934762"/>
            <a:ext cx="447558" cy="261610"/>
          </a:xfrm>
          <a:prstGeom prst="rect">
            <a:avLst/>
          </a:prstGeom>
        </p:spPr>
        <p:txBody>
          <a:bodyPr wrap="none">
            <a:spAutoFit/>
          </a:bodyPr>
          <a:lstStyle/>
          <a:p>
            <a:r>
              <a:rPr lang="en-US" sz="1100" dirty="0">
                <a:solidFill>
                  <a:srgbClr val="FF0000"/>
                </a:solidFill>
              </a:rPr>
              <a:t>(25) </a:t>
            </a:r>
          </a:p>
        </p:txBody>
      </p:sp>
      <p:sp>
        <p:nvSpPr>
          <p:cNvPr id="38" name="Rectangle 37"/>
          <p:cNvSpPr/>
          <p:nvPr/>
        </p:nvSpPr>
        <p:spPr>
          <a:xfrm>
            <a:off x="5030617" y="3546064"/>
            <a:ext cx="447558" cy="261610"/>
          </a:xfrm>
          <a:prstGeom prst="rect">
            <a:avLst/>
          </a:prstGeom>
        </p:spPr>
        <p:txBody>
          <a:bodyPr wrap="none">
            <a:spAutoFit/>
          </a:bodyPr>
          <a:lstStyle/>
          <a:p>
            <a:r>
              <a:rPr lang="en-US" sz="1100" dirty="0">
                <a:solidFill>
                  <a:srgbClr val="FF0000"/>
                </a:solidFill>
              </a:rPr>
              <a:t>(26) </a:t>
            </a:r>
          </a:p>
        </p:txBody>
      </p:sp>
    </p:spTree>
    <p:extLst>
      <p:ext uri="{BB962C8B-B14F-4D97-AF65-F5344CB8AC3E}">
        <p14:creationId xmlns:p14="http://schemas.microsoft.com/office/powerpoint/2010/main" val="20357484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p:cNvGraphicFramePr/>
          <p:nvPr>
            <p:extLst>
              <p:ext uri="{D42A27DB-BD31-4B8C-83A1-F6EECF244321}">
                <p14:modId xmlns:p14="http://schemas.microsoft.com/office/powerpoint/2010/main" val="4218303953"/>
              </p:ext>
            </p:extLst>
          </p:nvPr>
        </p:nvGraphicFramePr>
        <p:xfrm>
          <a:off x="0" y="-210435"/>
          <a:ext cx="8991122" cy="272880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Rectangle 2"/>
          <p:cNvSpPr/>
          <p:nvPr/>
        </p:nvSpPr>
        <p:spPr>
          <a:xfrm>
            <a:off x="1308100" y="1681700"/>
            <a:ext cx="7491913" cy="4816703"/>
          </a:xfrm>
          <a:prstGeom prst="rect">
            <a:avLst/>
          </a:prstGeom>
        </p:spPr>
        <p:txBody>
          <a:bodyPr wrap="square">
            <a:spAutoFit/>
          </a:bodyPr>
          <a:lstStyle/>
          <a:p>
            <a:pPr algn="r" rtl="1">
              <a:spcBef>
                <a:spcPts val="200"/>
              </a:spcBef>
              <a:spcAft>
                <a:spcPts val="0"/>
              </a:spcAft>
            </a:pPr>
            <a:r>
              <a:rPr lang="fa-IR" sz="1600" b="1" dirty="0">
                <a:solidFill>
                  <a:schemeClr val="bg1"/>
                </a:solidFill>
                <a:latin typeface="Calibri" panose="020F0502020204030204" pitchFamily="34" charset="0"/>
              </a:rPr>
              <a:t> </a:t>
            </a:r>
            <a:r>
              <a:rPr lang="fa-IR" sz="2400" b="1" dirty="0">
                <a:solidFill>
                  <a:schemeClr val="bg1"/>
                </a:solidFill>
                <a:latin typeface="Calibri" panose="020F0502020204030204" pitchFamily="34" charset="0"/>
                <a:cs typeface="B Nazanin" panose="00000400000000000000" pitchFamily="2" charset="-78"/>
              </a:rPr>
              <a:t>تقسیم چربی</a:t>
            </a:r>
            <a:r>
              <a:rPr lang="en-US" sz="2400" b="1" baseline="30000" dirty="0">
                <a:solidFill>
                  <a:schemeClr val="bg1"/>
                </a:solidFill>
                <a:latin typeface="Calibri" panose="020F0502020204030204" pitchFamily="34" charset="0"/>
                <a:cs typeface="B Nazanin" panose="00000400000000000000" pitchFamily="2" charset="-78"/>
              </a:rPr>
              <a:t>3</a:t>
            </a:r>
            <a:r>
              <a:rPr lang="en-US" sz="2400" b="1" dirty="0">
                <a:solidFill>
                  <a:schemeClr val="bg1"/>
                </a:solidFill>
                <a:latin typeface="Calibri" panose="020F0502020204030204" pitchFamily="34" charset="0"/>
                <a:cs typeface="B Nazanin" panose="00000400000000000000" pitchFamily="2" charset="-78"/>
              </a:rPr>
              <a:t> </a:t>
            </a:r>
            <a:r>
              <a:rPr lang="en-US" sz="2400" b="1" dirty="0">
                <a:solidFill>
                  <a:schemeClr val="bg1"/>
                </a:solidFill>
                <a:latin typeface="Times New Roman" panose="02020603050405020304" pitchFamily="18" charset="0"/>
                <a:cs typeface="Times New Roman" panose="02020603050405020304" pitchFamily="18" charset="0"/>
              </a:rPr>
              <a:t>(fat splitting) </a:t>
            </a:r>
            <a:r>
              <a:rPr lang="fa-IR" sz="2400" b="1" dirty="0">
                <a:solidFill>
                  <a:schemeClr val="bg1"/>
                </a:solidFill>
                <a:latin typeface="Times New Roman" panose="02020603050405020304" pitchFamily="18" charset="0"/>
                <a:cs typeface="Times New Roman" panose="02020603050405020304" pitchFamily="18" charset="0"/>
              </a:rPr>
              <a:t> </a:t>
            </a:r>
            <a:endParaRPr lang="en-US" sz="2400" b="1" dirty="0">
              <a:solidFill>
                <a:schemeClr val="bg1"/>
              </a:solidFill>
              <a:latin typeface="Times New Roman" panose="02020603050405020304" pitchFamily="18" charset="0"/>
              <a:cs typeface="Times New Roman" panose="02020603050405020304" pitchFamily="18" charset="0"/>
            </a:endParaRPr>
          </a:p>
          <a:p>
            <a:pPr algn="r" rtl="1">
              <a:spcBef>
                <a:spcPts val="200"/>
              </a:spcBef>
              <a:spcAft>
                <a:spcPts val="0"/>
              </a:spcAft>
            </a:pPr>
            <a:endParaRPr lang="en-US" sz="1600" b="1" dirty="0">
              <a:solidFill>
                <a:schemeClr val="bg1"/>
              </a:solidFill>
              <a:cs typeface="B Nazanin" panose="00000400000000000000" pitchFamily="2" charset="-78"/>
            </a:endParaRPr>
          </a:p>
          <a:p>
            <a:pPr algn="r" rtl="1">
              <a:spcBef>
                <a:spcPts val="0"/>
              </a:spcBef>
              <a:spcAft>
                <a:spcPts val="800"/>
              </a:spcAft>
            </a:pPr>
            <a:r>
              <a:rPr lang="fa-IR" dirty="0">
                <a:solidFill>
                  <a:schemeClr val="bg1"/>
                </a:solidFill>
                <a:latin typeface="Calibri" panose="020F0502020204030204" pitchFamily="34" charset="0"/>
                <a:cs typeface="B Nazanin" panose="00000400000000000000" pitchFamily="2" charset="-78"/>
              </a:rPr>
              <a:t>اسیدهای چرب آلی موادی هستند که در محصولات مختلف استفاده می شوند. همانطور که قبلاً ذکر شد اسیدهای چرب و گلیسرول ترکیبات چربی ها و روغن هستند. برای جدا کردن این اسیدهای چرب از دیگر ترکیبات چربی و روغن ، روشی به نام تقسیم چربی استفاده می شود. تقسیم چربی از حدود سال 1845 وجود داشته است.</a:t>
            </a:r>
            <a:endParaRPr lang="en-US" dirty="0">
              <a:solidFill>
                <a:schemeClr val="bg1"/>
              </a:solidFill>
              <a:latin typeface="Calibri" panose="020F0502020204030204" pitchFamily="34" charset="0"/>
              <a:cs typeface="B Nazanin" panose="00000400000000000000" pitchFamily="2" charset="-78"/>
            </a:endParaRPr>
          </a:p>
          <a:p>
            <a:pPr algn="r" rtl="1">
              <a:spcBef>
                <a:spcPts val="0"/>
              </a:spcBef>
              <a:spcAft>
                <a:spcPts val="800"/>
              </a:spcAft>
            </a:pPr>
            <a:r>
              <a:rPr lang="en-US" dirty="0">
                <a:solidFill>
                  <a:schemeClr val="bg1"/>
                </a:solidFill>
                <a:latin typeface="Calibri" panose="020F0502020204030204" pitchFamily="34" charset="0"/>
                <a:cs typeface="B Nazanin" panose="00000400000000000000" pitchFamily="2" charset="-78"/>
              </a:rPr>
              <a:t> </a:t>
            </a:r>
            <a:r>
              <a:rPr lang="en-US" dirty="0">
                <a:solidFill>
                  <a:srgbClr val="FF0000"/>
                </a:solidFill>
                <a:latin typeface="Calibri" panose="020F0502020204030204" pitchFamily="34" charset="0"/>
                <a:cs typeface="B Nazanin" panose="00000400000000000000" pitchFamily="2" charset="-78"/>
              </a:rPr>
              <a:t>(1)</a:t>
            </a:r>
            <a:r>
              <a:rPr lang="fa-IR" dirty="0">
                <a:solidFill>
                  <a:schemeClr val="bg1"/>
                </a:solidFill>
                <a:latin typeface="Calibri" panose="020F0502020204030204" pitchFamily="34" charset="0"/>
                <a:cs typeface="B Nazanin" panose="00000400000000000000" pitchFamily="2" charset="-78"/>
              </a:rPr>
              <a:t>روغن با فشار زیاد در حدود </a:t>
            </a:r>
            <a:r>
              <a:rPr lang="en-US" dirty="0">
                <a:solidFill>
                  <a:schemeClr val="bg1"/>
                </a:solidFill>
                <a:latin typeface="Calibri" panose="020F0502020204030204" pitchFamily="34" charset="0"/>
                <a:cs typeface="B Nazanin" panose="00000400000000000000" pitchFamily="2" charset="-78"/>
              </a:rPr>
              <a:t>5 </a:t>
            </a:r>
            <a:r>
              <a:rPr lang="en-US" dirty="0" err="1">
                <a:solidFill>
                  <a:schemeClr val="bg1"/>
                </a:solidFill>
                <a:latin typeface="Calibri" panose="020F0502020204030204" pitchFamily="34" charset="0"/>
                <a:cs typeface="B Nazanin" panose="00000400000000000000" pitchFamily="2" charset="-78"/>
              </a:rPr>
              <a:t>Mpa</a:t>
            </a:r>
            <a:r>
              <a:rPr lang="en-US" dirty="0">
                <a:solidFill>
                  <a:schemeClr val="bg1"/>
                </a:solidFill>
                <a:latin typeface="Calibri" panose="020F0502020204030204" pitchFamily="34" charset="0"/>
                <a:cs typeface="B Nazanin" panose="00000400000000000000" pitchFamily="2" charset="-78"/>
              </a:rPr>
              <a:t> </a:t>
            </a:r>
            <a:r>
              <a:rPr lang="fa-IR" dirty="0">
                <a:solidFill>
                  <a:schemeClr val="bg1"/>
                </a:solidFill>
                <a:latin typeface="Calibri" panose="020F0502020204030204" pitchFamily="34" charset="0"/>
                <a:cs typeface="B Nazanin" panose="00000400000000000000" pitchFamily="2" charset="-78"/>
              </a:rPr>
              <a:t> تا </a:t>
            </a:r>
            <a:r>
              <a:rPr lang="en-US" dirty="0">
                <a:solidFill>
                  <a:schemeClr val="bg1"/>
                </a:solidFill>
                <a:latin typeface="Calibri" panose="020F0502020204030204" pitchFamily="34" charset="0"/>
                <a:cs typeface="B Nazanin" panose="00000400000000000000" pitchFamily="2" charset="-78"/>
              </a:rPr>
              <a:t>6 MPa</a:t>
            </a:r>
            <a:r>
              <a:rPr lang="fa-IR" dirty="0">
                <a:solidFill>
                  <a:schemeClr val="bg1"/>
                </a:solidFill>
                <a:latin typeface="Calibri" panose="020F0502020204030204" pitchFamily="34" charset="0"/>
                <a:cs typeface="B Nazanin" panose="00000400000000000000" pitchFamily="2" charset="-78"/>
              </a:rPr>
              <a:t> و درجه حرارت بالا در حدود </a:t>
            </a:r>
            <a:r>
              <a:rPr lang="en-US" dirty="0">
                <a:solidFill>
                  <a:schemeClr val="bg1"/>
                </a:solidFill>
                <a:latin typeface="Calibri" panose="020F0502020204030204" pitchFamily="34" charset="0"/>
                <a:cs typeface="B Nazanin" panose="00000400000000000000" pitchFamily="2" charset="-78"/>
              </a:rPr>
              <a:t>250</a:t>
            </a:r>
            <a:r>
              <a:rPr lang="fa-IR" dirty="0">
                <a:solidFill>
                  <a:schemeClr val="bg1"/>
                </a:solidFill>
                <a:latin typeface="Calibri" panose="020F0502020204030204" pitchFamily="34" charset="0"/>
                <a:cs typeface="B Nazanin" panose="00000400000000000000" pitchFamily="2" charset="-78"/>
              </a:rPr>
              <a:t> درجه سانتیگراد تا </a:t>
            </a:r>
            <a:r>
              <a:rPr lang="en-US" dirty="0">
                <a:solidFill>
                  <a:schemeClr val="bg1"/>
                </a:solidFill>
                <a:latin typeface="Calibri" panose="020F0502020204030204" pitchFamily="34" charset="0"/>
                <a:cs typeface="B Nazanin" panose="00000400000000000000" pitchFamily="2" charset="-78"/>
              </a:rPr>
              <a:t> 260</a:t>
            </a:r>
            <a:r>
              <a:rPr lang="fa-IR" dirty="0">
                <a:solidFill>
                  <a:schemeClr val="bg1"/>
                </a:solidFill>
                <a:latin typeface="Calibri" panose="020F0502020204030204" pitchFamily="34" charset="0"/>
                <a:cs typeface="B Nazanin" panose="00000400000000000000" pitchFamily="2" charset="-78"/>
              </a:rPr>
              <a:t>درجه سانتیگراد وارد برج می شود. آب ، به نسبت </a:t>
            </a:r>
            <a:r>
              <a:rPr lang="en-US" dirty="0">
                <a:solidFill>
                  <a:schemeClr val="bg1"/>
                </a:solidFill>
                <a:latin typeface="Calibri" panose="020F0502020204030204" pitchFamily="34" charset="0"/>
                <a:cs typeface="B Nazanin" panose="00000400000000000000" pitchFamily="2" charset="-78"/>
              </a:rPr>
              <a:t> 40</a:t>
            </a:r>
            <a:r>
              <a:rPr lang="fa-IR" dirty="0">
                <a:solidFill>
                  <a:schemeClr val="bg1"/>
                </a:solidFill>
                <a:latin typeface="Calibri" panose="020F0502020204030204" pitchFamily="34" charset="0"/>
                <a:cs typeface="B Nazanin" panose="00000400000000000000" pitchFamily="2" charset="-78"/>
              </a:rPr>
              <a:t>تا</a:t>
            </a:r>
            <a:r>
              <a:rPr lang="en-US" dirty="0">
                <a:solidFill>
                  <a:schemeClr val="bg1"/>
                </a:solidFill>
                <a:latin typeface="Calibri" panose="020F0502020204030204" pitchFamily="34" charset="0"/>
                <a:cs typeface="B Nazanin" panose="00000400000000000000" pitchFamily="2" charset="-78"/>
              </a:rPr>
              <a:t>50 </a:t>
            </a:r>
            <a:r>
              <a:rPr lang="fa-IR" dirty="0">
                <a:solidFill>
                  <a:schemeClr val="bg1"/>
                </a:solidFill>
                <a:latin typeface="Calibri" panose="020F0502020204030204" pitchFamily="34" charset="0"/>
                <a:cs typeface="B Nazanin" panose="00000400000000000000" pitchFamily="2" charset="-78"/>
              </a:rPr>
              <a:t> درصد مقدار چربی از بالا وارد شده و به طرف پایین اسپری می شود. دمای بالا در حدود </a:t>
            </a:r>
            <a:r>
              <a:rPr lang="en-US" dirty="0">
                <a:solidFill>
                  <a:schemeClr val="bg1"/>
                </a:solidFill>
                <a:latin typeface="Calibri" panose="020F0502020204030204" pitchFamily="34" charset="0"/>
                <a:cs typeface="B Nazanin" panose="00000400000000000000" pitchFamily="2" charset="-78"/>
              </a:rPr>
              <a:t>250</a:t>
            </a:r>
            <a:r>
              <a:rPr lang="fa-IR" dirty="0">
                <a:solidFill>
                  <a:schemeClr val="bg1"/>
                </a:solidFill>
                <a:latin typeface="Calibri" panose="020F0502020204030204" pitchFamily="34" charset="0"/>
                <a:cs typeface="B Nazanin" panose="00000400000000000000" pitchFamily="2" charset="-78"/>
              </a:rPr>
              <a:t> درجه سانتیگراد تا </a:t>
            </a:r>
            <a:r>
              <a:rPr lang="en-US" dirty="0">
                <a:solidFill>
                  <a:schemeClr val="bg1"/>
                </a:solidFill>
                <a:latin typeface="Calibri" panose="020F0502020204030204" pitchFamily="34" charset="0"/>
                <a:cs typeface="B Nazanin" panose="00000400000000000000" pitchFamily="2" charset="-78"/>
              </a:rPr>
              <a:t>260</a:t>
            </a:r>
            <a:r>
              <a:rPr lang="fa-IR" dirty="0">
                <a:solidFill>
                  <a:schemeClr val="bg1"/>
                </a:solidFill>
                <a:latin typeface="Calibri" panose="020F0502020204030204" pitchFamily="34" charset="0"/>
                <a:cs typeface="B Nazanin" panose="00000400000000000000" pitchFamily="2" charset="-78"/>
              </a:rPr>
              <a:t> درجه سانتیگراد و فشار بالا، بین </a:t>
            </a:r>
            <a:r>
              <a:rPr lang="en-US" dirty="0">
                <a:solidFill>
                  <a:schemeClr val="bg1"/>
                </a:solidFill>
                <a:latin typeface="Calibri" panose="020F0502020204030204" pitchFamily="34" charset="0"/>
                <a:cs typeface="B Nazanin" panose="00000400000000000000" pitchFamily="2" charset="-78"/>
              </a:rPr>
              <a:t> 5-6</a:t>
            </a:r>
            <a:r>
              <a:rPr lang="fa-IR" dirty="0">
                <a:solidFill>
                  <a:schemeClr val="bg1"/>
                </a:solidFill>
                <a:latin typeface="Calibri" panose="020F0502020204030204" pitchFamily="34" charset="0"/>
                <a:cs typeface="B Nazanin" panose="00000400000000000000" pitchFamily="2" charset="-78"/>
              </a:rPr>
              <a:t>مگاپاسکال باعث انحلال مناسب آب در چربی یا روغن شده و از این طریق باعث تقسیم اسیدهای چرب می‌شود. </a:t>
            </a:r>
            <a:endParaRPr lang="en-US" dirty="0">
              <a:solidFill>
                <a:schemeClr val="bg1"/>
              </a:solidFill>
              <a:latin typeface="Calibri" panose="020F0502020204030204" pitchFamily="34" charset="0"/>
              <a:cs typeface="B Nazanin" panose="00000400000000000000" pitchFamily="2" charset="-78"/>
            </a:endParaRPr>
          </a:p>
          <a:p>
            <a:pPr algn="r" rtl="1">
              <a:spcBef>
                <a:spcPts val="0"/>
              </a:spcBef>
              <a:spcAft>
                <a:spcPts val="800"/>
              </a:spcAft>
            </a:pPr>
            <a:r>
              <a:rPr lang="en-US" dirty="0">
                <a:solidFill>
                  <a:srgbClr val="FF0000"/>
                </a:solidFill>
                <a:latin typeface="Calibri" panose="020F0502020204030204" pitchFamily="34" charset="0"/>
                <a:cs typeface="B Nazanin" panose="00000400000000000000" pitchFamily="2" charset="-78"/>
              </a:rPr>
              <a:t>(2)</a:t>
            </a:r>
            <a:r>
              <a:rPr lang="fa-IR" dirty="0">
                <a:solidFill>
                  <a:srgbClr val="FF0000"/>
                </a:solidFill>
                <a:latin typeface="Calibri" panose="020F0502020204030204" pitchFamily="34" charset="0"/>
                <a:cs typeface="B Nazanin" panose="00000400000000000000" pitchFamily="2" charset="-78"/>
              </a:rPr>
              <a:t> </a:t>
            </a:r>
            <a:r>
              <a:rPr lang="fa-IR" dirty="0">
                <a:solidFill>
                  <a:schemeClr val="bg1"/>
                </a:solidFill>
                <a:latin typeface="Calibri" panose="020F0502020204030204" pitchFamily="34" charset="0"/>
                <a:cs typeface="B Nazanin" panose="00000400000000000000" pitchFamily="2" charset="-78"/>
              </a:rPr>
              <a:t>در راکتور هیدرولیز چربی از پایین به سمت بالا اسپری شده و</a:t>
            </a:r>
            <a:r>
              <a:rPr lang="en-US" dirty="0">
                <a:solidFill>
                  <a:schemeClr val="bg1"/>
                </a:solidFill>
                <a:latin typeface="Calibri" panose="020F0502020204030204" pitchFamily="34" charset="0"/>
                <a:cs typeface="B Nazanin" panose="00000400000000000000" pitchFamily="2" charset="-78"/>
              </a:rPr>
              <a:t> </a:t>
            </a:r>
            <a:r>
              <a:rPr lang="en-US" dirty="0">
                <a:solidFill>
                  <a:srgbClr val="FF0000"/>
                </a:solidFill>
                <a:latin typeface="Calibri" panose="020F0502020204030204" pitchFamily="34" charset="0"/>
                <a:cs typeface="B Nazanin" panose="00000400000000000000" pitchFamily="2" charset="-78"/>
              </a:rPr>
              <a:t>(3)</a:t>
            </a:r>
            <a:r>
              <a:rPr lang="en-US" dirty="0">
                <a:solidFill>
                  <a:schemeClr val="bg1"/>
                </a:solidFill>
                <a:latin typeface="Calibri" panose="020F0502020204030204" pitchFamily="34" charset="0"/>
                <a:cs typeface="B Nazanin" panose="00000400000000000000" pitchFamily="2" charset="-78"/>
              </a:rPr>
              <a:t> </a:t>
            </a:r>
            <a:r>
              <a:rPr lang="fa-IR" dirty="0">
                <a:solidFill>
                  <a:schemeClr val="bg1"/>
                </a:solidFill>
                <a:latin typeface="Calibri" panose="020F0502020204030204" pitchFamily="34" charset="0"/>
                <a:cs typeface="B Nazanin" panose="00000400000000000000" pitchFamily="2" charset="-78"/>
              </a:rPr>
              <a:t>آب داغ از بالا به پایین اسپری می‌شود. (جریان به صورت ناهمسو (</a:t>
            </a:r>
            <a:r>
              <a:rPr lang="en-US" dirty="0">
                <a:solidFill>
                  <a:schemeClr val="bg1"/>
                </a:solidFill>
                <a:latin typeface="Calibri" panose="020F0502020204030204" pitchFamily="34" charset="0"/>
                <a:cs typeface="B Nazanin" panose="00000400000000000000" pitchFamily="2" charset="-78"/>
              </a:rPr>
              <a:t>counter-current</a:t>
            </a:r>
            <a:r>
              <a:rPr lang="fa-IR" dirty="0">
                <a:solidFill>
                  <a:schemeClr val="bg1"/>
                </a:solidFill>
                <a:latin typeface="Calibri" panose="020F0502020204030204" pitchFamily="34" charset="0"/>
                <a:cs typeface="B Nazanin" panose="00000400000000000000" pitchFamily="2" charset="-78"/>
              </a:rPr>
              <a:t>) است.) اسپری کردن به منظور افزایش سطح تماس و افزایش سرعت واکنش انجام می‌شود. این واکنش به صورت برگشت پذیر بوده و در نقطه تعادل گلیسیرین خارج می‌شود.</a:t>
            </a:r>
            <a:br>
              <a:rPr lang="fa-IR" dirty="0"/>
            </a:br>
            <a:endParaRPr lang="en-US" dirty="0"/>
          </a:p>
        </p:txBody>
      </p:sp>
      <p:sp>
        <p:nvSpPr>
          <p:cNvPr id="4" name="Footer Placeholder 3"/>
          <p:cNvSpPr>
            <a:spLocks noGrp="1"/>
          </p:cNvSpPr>
          <p:nvPr>
            <p:ph type="ftr" sz="quarter" idx="11"/>
          </p:nvPr>
        </p:nvSpPr>
        <p:spPr>
          <a:xfrm>
            <a:off x="1489167" y="6498403"/>
            <a:ext cx="5477690" cy="365125"/>
          </a:xfrm>
        </p:spPr>
        <p:txBody>
          <a:bodyPr/>
          <a:lstStyle/>
          <a:p>
            <a:pPr algn="l"/>
            <a:r>
              <a:rPr lang="en-US" dirty="0">
                <a:solidFill>
                  <a:srgbClr val="FFC000"/>
                </a:solidFill>
              </a:rPr>
              <a:t>3.http://www.gianazza.eu/Doc/Cataloghi/Fatty%20Acid%20Technology.pdf</a:t>
            </a:r>
          </a:p>
        </p:txBody>
      </p:sp>
    </p:spTree>
    <p:extLst>
      <p:ext uri="{BB962C8B-B14F-4D97-AF65-F5344CB8AC3E}">
        <p14:creationId xmlns:p14="http://schemas.microsoft.com/office/powerpoint/2010/main" val="22695297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818638" y="1896068"/>
            <a:ext cx="6439989" cy="4103688"/>
          </a:xfrm>
          <a:prstGeom prst="rect">
            <a:avLst/>
          </a:prstGeom>
        </p:spPr>
        <p:txBody>
          <a:bodyPr wrap="square">
            <a:spAutoFit/>
          </a:bodyPr>
          <a:lstStyle/>
          <a:p>
            <a:pPr algn="r" rtl="1">
              <a:spcBef>
                <a:spcPts val="0"/>
              </a:spcBef>
              <a:spcAft>
                <a:spcPts val="800"/>
              </a:spcAft>
            </a:pPr>
            <a:r>
              <a:rPr lang="en-US" dirty="0">
                <a:solidFill>
                  <a:srgbClr val="FF0000"/>
                </a:solidFill>
                <a:latin typeface="Calibri" panose="020F0502020204030204" pitchFamily="34" charset="0"/>
              </a:rPr>
              <a:t>(4)</a:t>
            </a:r>
            <a:r>
              <a:rPr lang="fa-IR" dirty="0">
                <a:solidFill>
                  <a:srgbClr val="FF0000"/>
                </a:solidFill>
                <a:latin typeface="Calibri" panose="020F0502020204030204" pitchFamily="34" charset="0"/>
                <a:cs typeface="B Nazanin" panose="00000400000000000000" pitchFamily="2" charset="-78"/>
              </a:rPr>
              <a:t> </a:t>
            </a:r>
            <a:r>
              <a:rPr lang="fa-IR" dirty="0">
                <a:solidFill>
                  <a:schemeClr val="bg1"/>
                </a:solidFill>
                <a:latin typeface="Calibri" panose="020F0502020204030204" pitchFamily="34" charset="0"/>
                <a:cs typeface="B Nazanin" panose="00000400000000000000" pitchFamily="2" charset="-78"/>
              </a:rPr>
              <a:t>از سولفوریک اسید، منیزیم اکسید و روی اکسید در مقادیر کم به عنوان کاتالیست این واکنش استفاده می‌شود.</a:t>
            </a:r>
          </a:p>
          <a:p>
            <a:pPr algn="r" rtl="1">
              <a:spcBef>
                <a:spcPts val="0"/>
              </a:spcBef>
              <a:spcAft>
                <a:spcPts val="800"/>
              </a:spcAft>
            </a:pPr>
            <a:r>
              <a:rPr lang="fa-IR" dirty="0">
                <a:solidFill>
                  <a:schemeClr val="bg1"/>
                </a:solidFill>
                <a:latin typeface="Calibri" panose="020F0502020204030204" pitchFamily="34" charset="0"/>
                <a:cs typeface="B Nazanin" panose="00000400000000000000" pitchFamily="2" charset="-78"/>
              </a:rPr>
              <a:t> محصولات واکنش، </a:t>
            </a:r>
            <a:r>
              <a:rPr lang="en-US" dirty="0">
                <a:solidFill>
                  <a:schemeClr val="bg1"/>
                </a:solidFill>
                <a:latin typeface="Calibri" panose="020F0502020204030204" pitchFamily="34" charset="0"/>
                <a:cs typeface="B Nazanin" panose="00000400000000000000" pitchFamily="2" charset="-78"/>
              </a:rPr>
              <a:t> </a:t>
            </a:r>
            <a:r>
              <a:rPr lang="en-US" dirty="0">
                <a:solidFill>
                  <a:srgbClr val="FF0000"/>
                </a:solidFill>
                <a:latin typeface="Calibri" panose="020F0502020204030204" pitchFamily="34" charset="0"/>
                <a:cs typeface="B Nazanin" panose="00000400000000000000" pitchFamily="2" charset="-78"/>
              </a:rPr>
              <a:t>(5)</a:t>
            </a:r>
            <a:r>
              <a:rPr lang="fa-IR" dirty="0">
                <a:solidFill>
                  <a:schemeClr val="bg1"/>
                </a:solidFill>
                <a:latin typeface="Calibri" panose="020F0502020204030204" pitchFamily="34" charset="0"/>
                <a:cs typeface="B Nazanin" panose="00000400000000000000" pitchFamily="2" charset="-78"/>
              </a:rPr>
              <a:t>اسیدهای چرب</a:t>
            </a:r>
            <a:r>
              <a:rPr lang="en-US" dirty="0">
                <a:solidFill>
                  <a:schemeClr val="bg1"/>
                </a:solidFill>
                <a:latin typeface="Calibri" panose="020F0502020204030204" pitchFamily="34" charset="0"/>
                <a:cs typeface="B Nazanin" panose="00000400000000000000" pitchFamily="2" charset="-78"/>
              </a:rPr>
              <a:t> </a:t>
            </a:r>
            <a:r>
              <a:rPr lang="fa-IR" dirty="0">
                <a:solidFill>
                  <a:schemeClr val="bg1"/>
                </a:solidFill>
                <a:latin typeface="Calibri" panose="020F0502020204030204" pitchFamily="34" charset="0"/>
                <a:cs typeface="B Nazanin" panose="00000400000000000000" pitchFamily="2" charset="-78"/>
              </a:rPr>
              <a:t>و </a:t>
            </a:r>
            <a:r>
              <a:rPr lang="en-US" dirty="0">
                <a:solidFill>
                  <a:srgbClr val="FF0000"/>
                </a:solidFill>
                <a:latin typeface="Calibri" panose="020F0502020204030204" pitchFamily="34" charset="0"/>
                <a:cs typeface="B Nazanin" panose="00000400000000000000" pitchFamily="2" charset="-78"/>
              </a:rPr>
              <a:t>(6)</a:t>
            </a:r>
            <a:r>
              <a:rPr lang="fa-IR" dirty="0">
                <a:solidFill>
                  <a:schemeClr val="bg1"/>
                </a:solidFill>
                <a:latin typeface="Calibri" panose="020F0502020204030204" pitchFamily="34" charset="0"/>
                <a:cs typeface="B Nazanin" panose="00000400000000000000" pitchFamily="2" charset="-78"/>
              </a:rPr>
              <a:t> آب شیرین (حاوی حدود 15</a:t>
            </a:r>
            <a:r>
              <a:rPr lang="fa-IR" dirty="0">
                <a:solidFill>
                  <a:schemeClr val="bg1"/>
                </a:solidFill>
                <a:latin typeface="Times New Roman" panose="02020603050405020304" pitchFamily="18" charset="0"/>
                <a:cs typeface="B Nazanin" panose="00000400000000000000" pitchFamily="2" charset="-78"/>
              </a:rPr>
              <a:t>٪</a:t>
            </a:r>
            <a:r>
              <a:rPr lang="fa-IR" dirty="0">
                <a:solidFill>
                  <a:schemeClr val="bg1"/>
                </a:solidFill>
                <a:latin typeface="Calibri" panose="020F0502020204030204" pitchFamily="34" charset="0"/>
                <a:cs typeface="B Nazanin" panose="00000400000000000000" pitchFamily="2" charset="-78"/>
              </a:rPr>
              <a:t> گلیسیرین) هستند. </a:t>
            </a:r>
            <a:endParaRPr lang="en-US" dirty="0">
              <a:solidFill>
                <a:schemeClr val="bg1"/>
              </a:solidFill>
              <a:latin typeface="Calibri" panose="020F0502020204030204" pitchFamily="34" charset="0"/>
              <a:cs typeface="B Nazanin" panose="00000400000000000000" pitchFamily="2" charset="-78"/>
            </a:endParaRPr>
          </a:p>
          <a:p>
            <a:pPr algn="r" rtl="1">
              <a:spcBef>
                <a:spcPts val="0"/>
              </a:spcBef>
              <a:spcAft>
                <a:spcPts val="800"/>
              </a:spcAft>
            </a:pPr>
            <a:r>
              <a:rPr lang="en-US" dirty="0">
                <a:solidFill>
                  <a:srgbClr val="FF0000"/>
                </a:solidFill>
                <a:latin typeface="Calibri" panose="020F0502020204030204" pitchFamily="34" charset="0"/>
                <a:cs typeface="B Nazanin" panose="00000400000000000000" pitchFamily="2" charset="-78"/>
              </a:rPr>
              <a:t> (7)</a:t>
            </a:r>
            <a:r>
              <a:rPr lang="fa-IR" dirty="0">
                <a:solidFill>
                  <a:schemeClr val="bg1"/>
                </a:solidFill>
                <a:latin typeface="Calibri" panose="020F0502020204030204" pitchFamily="34" charset="0"/>
                <a:cs typeface="B Nazanin" panose="00000400000000000000" pitchFamily="2" charset="-78"/>
              </a:rPr>
              <a:t>آب شیرین برای حذف رنگ و نمک وارد مبادله کننده یونی می‌شود. </a:t>
            </a:r>
            <a:endParaRPr lang="en-US" dirty="0">
              <a:solidFill>
                <a:schemeClr val="bg1"/>
              </a:solidFill>
              <a:latin typeface="Calibri" panose="020F0502020204030204" pitchFamily="34" charset="0"/>
              <a:cs typeface="B Nazanin" panose="00000400000000000000" pitchFamily="2" charset="-78"/>
            </a:endParaRPr>
          </a:p>
          <a:p>
            <a:pPr algn="r" rtl="1">
              <a:spcBef>
                <a:spcPts val="0"/>
              </a:spcBef>
              <a:spcAft>
                <a:spcPts val="800"/>
              </a:spcAft>
            </a:pPr>
            <a:r>
              <a:rPr lang="en-US" dirty="0">
                <a:solidFill>
                  <a:srgbClr val="FF0000"/>
                </a:solidFill>
                <a:latin typeface="Calibri" panose="020F0502020204030204" pitchFamily="34" charset="0"/>
                <a:cs typeface="B Nazanin" panose="00000400000000000000" pitchFamily="2" charset="-78"/>
              </a:rPr>
              <a:t>(8)</a:t>
            </a:r>
            <a:r>
              <a:rPr lang="fa-IR" dirty="0">
                <a:solidFill>
                  <a:srgbClr val="FF0000"/>
                </a:solidFill>
                <a:latin typeface="Calibri" panose="020F0502020204030204" pitchFamily="34" charset="0"/>
                <a:cs typeface="B Nazanin" panose="00000400000000000000" pitchFamily="2" charset="-78"/>
              </a:rPr>
              <a:t> </a:t>
            </a:r>
            <a:r>
              <a:rPr lang="fa-IR" dirty="0">
                <a:solidFill>
                  <a:schemeClr val="bg1"/>
                </a:solidFill>
                <a:latin typeface="Calibri" panose="020F0502020204030204" pitchFamily="34" charset="0"/>
                <a:cs typeface="B Nazanin" panose="00000400000000000000" pitchFamily="2" charset="-78"/>
              </a:rPr>
              <a:t>پس از آن وارد یک تبخیر کننده ۳ مرحله ای شده تا غلظت گلیسیرین افزایش یابد. سپس مخلوط غلیظ شده</a:t>
            </a:r>
            <a:r>
              <a:rPr lang="en-US" dirty="0">
                <a:solidFill>
                  <a:srgbClr val="FF0000"/>
                </a:solidFill>
                <a:latin typeface="Calibri" panose="020F0502020204030204" pitchFamily="34" charset="0"/>
                <a:cs typeface="B Nazanin" panose="00000400000000000000" pitchFamily="2" charset="-78"/>
              </a:rPr>
              <a:t>(9) </a:t>
            </a:r>
            <a:r>
              <a:rPr lang="fa-IR" dirty="0">
                <a:solidFill>
                  <a:schemeClr val="bg1"/>
                </a:solidFill>
                <a:latin typeface="Calibri" panose="020F0502020204030204" pitchFamily="34" charset="0"/>
                <a:cs typeface="B Nazanin" panose="00000400000000000000" pitchFamily="2" charset="-78"/>
              </a:rPr>
              <a:t> وارد برج تقطیر خلا می‌شود. </a:t>
            </a:r>
            <a:r>
              <a:rPr lang="en-US" dirty="0">
                <a:solidFill>
                  <a:schemeClr val="bg1"/>
                </a:solidFill>
                <a:latin typeface="Calibri" panose="020F0502020204030204" pitchFamily="34" charset="0"/>
                <a:cs typeface="B Nazanin" panose="00000400000000000000" pitchFamily="2" charset="-78"/>
              </a:rPr>
              <a:t> </a:t>
            </a:r>
            <a:r>
              <a:rPr lang="en-US" dirty="0">
                <a:solidFill>
                  <a:srgbClr val="FF0000"/>
                </a:solidFill>
                <a:latin typeface="Calibri" panose="020F0502020204030204" pitchFamily="34" charset="0"/>
                <a:cs typeface="B Nazanin" panose="00000400000000000000" pitchFamily="2" charset="-78"/>
              </a:rPr>
              <a:t>(10)</a:t>
            </a:r>
            <a:r>
              <a:rPr lang="fa-IR" dirty="0">
                <a:solidFill>
                  <a:schemeClr val="bg1"/>
                </a:solidFill>
                <a:latin typeface="Calibri" panose="020F0502020204030204" pitchFamily="34" charset="0"/>
                <a:cs typeface="B Nazanin" panose="00000400000000000000" pitchFamily="2" charset="-78"/>
              </a:rPr>
              <a:t>پس از عبور از کندانسور، گلیسیرین زرد مایع شده و </a:t>
            </a:r>
            <a:r>
              <a:rPr lang="en-US" dirty="0">
                <a:solidFill>
                  <a:srgbClr val="FF0000"/>
                </a:solidFill>
                <a:latin typeface="Calibri" panose="020F0502020204030204" pitchFamily="34" charset="0"/>
                <a:cs typeface="B Nazanin" panose="00000400000000000000" pitchFamily="2" charset="-78"/>
              </a:rPr>
              <a:t>(11)</a:t>
            </a:r>
            <a:r>
              <a:rPr lang="fa-IR" dirty="0">
                <a:solidFill>
                  <a:schemeClr val="bg1"/>
                </a:solidFill>
                <a:latin typeface="Calibri" panose="020F0502020204030204" pitchFamily="34" charset="0"/>
                <a:cs typeface="B Nazanin" panose="00000400000000000000" pitchFamily="2" charset="-78"/>
              </a:rPr>
              <a:t> بخشی از آن به عنوان محصول جدا می‌شود. </a:t>
            </a:r>
            <a:r>
              <a:rPr lang="en-US" dirty="0">
                <a:solidFill>
                  <a:schemeClr val="bg1"/>
                </a:solidFill>
                <a:latin typeface="Calibri" panose="020F0502020204030204" pitchFamily="34" charset="0"/>
                <a:cs typeface="B Nazanin" panose="00000400000000000000" pitchFamily="2" charset="-78"/>
              </a:rPr>
              <a:t> </a:t>
            </a:r>
            <a:r>
              <a:rPr lang="en-US" dirty="0">
                <a:solidFill>
                  <a:srgbClr val="FF0000"/>
                </a:solidFill>
                <a:latin typeface="Calibri" panose="020F0502020204030204" pitchFamily="34" charset="0"/>
                <a:cs typeface="B Nazanin" panose="00000400000000000000" pitchFamily="2" charset="-78"/>
              </a:rPr>
              <a:t>(12)</a:t>
            </a:r>
            <a:r>
              <a:rPr lang="fa-IR" dirty="0">
                <a:solidFill>
                  <a:schemeClr val="bg1"/>
                </a:solidFill>
                <a:latin typeface="Calibri" panose="020F0502020204030204" pitchFamily="34" charset="0"/>
                <a:cs typeface="B Nazanin" panose="00000400000000000000" pitchFamily="2" charset="-78"/>
              </a:rPr>
              <a:t>بخشی دیگر برای حذف بو و رنگ در تماس با کربن فعال قرار می‌گیرد. کربن فعال که یک جاذب سطحی است ناخالصی‌های گلیسیرین زرد رنگ را به خود جذب می‌کند. </a:t>
            </a:r>
            <a:r>
              <a:rPr lang="en-US" dirty="0">
                <a:solidFill>
                  <a:schemeClr val="bg1"/>
                </a:solidFill>
                <a:latin typeface="Calibri" panose="020F0502020204030204" pitchFamily="34" charset="0"/>
                <a:cs typeface="B Nazanin" panose="00000400000000000000" pitchFamily="2" charset="-78"/>
              </a:rPr>
              <a:t> </a:t>
            </a:r>
            <a:r>
              <a:rPr lang="en-US" dirty="0">
                <a:solidFill>
                  <a:srgbClr val="FF0000"/>
                </a:solidFill>
                <a:latin typeface="Calibri" panose="020F0502020204030204" pitchFamily="34" charset="0"/>
                <a:cs typeface="B Nazanin" panose="00000400000000000000" pitchFamily="2" charset="-78"/>
              </a:rPr>
              <a:t>(13)</a:t>
            </a:r>
            <a:r>
              <a:rPr lang="fa-IR" dirty="0">
                <a:solidFill>
                  <a:schemeClr val="bg1"/>
                </a:solidFill>
                <a:latin typeface="Calibri" panose="020F0502020204030204" pitchFamily="34" charset="0"/>
                <a:cs typeface="B Nazanin" panose="00000400000000000000" pitchFamily="2" charset="-78"/>
              </a:rPr>
              <a:t>سپس برای جداسازی گلیسیرین سفید از کربن فعال، مخلوط وارد فیلتر شده و</a:t>
            </a:r>
            <a:r>
              <a:rPr lang="en-US" dirty="0">
                <a:solidFill>
                  <a:srgbClr val="FF0000"/>
                </a:solidFill>
                <a:latin typeface="Calibri" panose="020F0502020204030204" pitchFamily="34" charset="0"/>
                <a:cs typeface="B Nazanin" panose="00000400000000000000" pitchFamily="2" charset="-78"/>
              </a:rPr>
              <a:t>(14) </a:t>
            </a:r>
            <a:r>
              <a:rPr lang="fa-IR" dirty="0">
                <a:solidFill>
                  <a:schemeClr val="bg1"/>
                </a:solidFill>
                <a:latin typeface="Calibri" panose="020F0502020204030204" pitchFamily="34" charset="0"/>
                <a:cs typeface="B Nazanin" panose="00000400000000000000" pitchFamily="2" charset="-78"/>
              </a:rPr>
              <a:t> گلیسیرین سفید با خلوص ۹۹ درصد حاصل می‌شود. </a:t>
            </a:r>
            <a:endParaRPr lang="fa-IR" dirty="0">
              <a:solidFill>
                <a:schemeClr val="bg1"/>
              </a:solidFill>
              <a:cs typeface="B Nazanin" panose="00000400000000000000" pitchFamily="2" charset="-78"/>
            </a:endParaRPr>
          </a:p>
          <a:p>
            <a:pPr algn="r" rtl="1">
              <a:spcBef>
                <a:spcPts val="0"/>
              </a:spcBef>
              <a:spcAft>
                <a:spcPts val="800"/>
              </a:spcAft>
            </a:pPr>
            <a:r>
              <a:rPr lang="fa-IR" dirty="0">
                <a:solidFill>
                  <a:schemeClr val="bg1"/>
                </a:solidFill>
                <a:latin typeface="Calibri" panose="020F0502020204030204" pitchFamily="34" charset="0"/>
                <a:cs typeface="B Nazanin" panose="00000400000000000000" pitchFamily="2" charset="-78"/>
              </a:rPr>
              <a:t>در این فرآیند گلیسیرین بیشتری نسبت به ترانس استریفیکاسیون تولید می‌شود. </a:t>
            </a:r>
            <a:endParaRPr lang="fa-IR" dirty="0">
              <a:solidFill>
                <a:schemeClr val="bg1"/>
              </a:solidFill>
              <a:cs typeface="B Nazanin" panose="00000400000000000000" pitchFamily="2" charset="-78"/>
            </a:endParaRPr>
          </a:p>
        </p:txBody>
      </p:sp>
      <p:graphicFrame>
        <p:nvGraphicFramePr>
          <p:cNvPr id="3" name="Diagram 2"/>
          <p:cNvGraphicFramePr/>
          <p:nvPr>
            <p:extLst>
              <p:ext uri="{D42A27DB-BD31-4B8C-83A1-F6EECF244321}">
                <p14:modId xmlns:p14="http://schemas.microsoft.com/office/powerpoint/2010/main" val="2455653236"/>
              </p:ext>
            </p:extLst>
          </p:nvPr>
        </p:nvGraphicFramePr>
        <p:xfrm>
          <a:off x="0" y="-286635"/>
          <a:ext cx="8991122" cy="272880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046175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858803" y="3042332"/>
            <a:ext cx="7132319" cy="3929281"/>
          </a:xfrm>
          <a:prstGeom prst="rect">
            <a:avLst/>
          </a:prstGeom>
        </p:spPr>
        <p:txBody>
          <a:bodyPr wrap="square">
            <a:spAutoFit/>
          </a:bodyPr>
          <a:lstStyle/>
          <a:p>
            <a:pPr algn="r" rtl="1">
              <a:spcBef>
                <a:spcPts val="0"/>
              </a:spcBef>
              <a:spcAft>
                <a:spcPts val="800"/>
              </a:spcAft>
            </a:pPr>
            <a:r>
              <a:rPr lang="en-US" dirty="0">
                <a:solidFill>
                  <a:srgbClr val="FF0000"/>
                </a:solidFill>
                <a:latin typeface="Calibri" panose="020F0502020204030204" pitchFamily="34" charset="0"/>
                <a:cs typeface="B Nazanin" panose="00000400000000000000" pitchFamily="2" charset="-78"/>
              </a:rPr>
              <a:t>(17)</a:t>
            </a:r>
            <a:r>
              <a:rPr lang="fa-IR" dirty="0">
                <a:solidFill>
                  <a:schemeClr val="bg1"/>
                </a:solidFill>
                <a:latin typeface="Calibri" panose="020F0502020204030204" pitchFamily="34" charset="0"/>
                <a:cs typeface="B Nazanin" panose="00000400000000000000" pitchFamily="2" charset="-78"/>
              </a:rPr>
              <a:t> بخار اسیدهای چرب و آب ابتدا وارد کندانسور می‌شود. </a:t>
            </a:r>
            <a:r>
              <a:rPr lang="en-US" dirty="0">
                <a:solidFill>
                  <a:schemeClr val="bg1"/>
                </a:solidFill>
                <a:latin typeface="Calibri" panose="020F0502020204030204" pitchFamily="34" charset="0"/>
                <a:cs typeface="B Nazanin" panose="00000400000000000000" pitchFamily="2" charset="-78"/>
              </a:rPr>
              <a:t> </a:t>
            </a:r>
            <a:r>
              <a:rPr lang="en-US" dirty="0">
                <a:solidFill>
                  <a:srgbClr val="FF0000"/>
                </a:solidFill>
                <a:latin typeface="Calibri" panose="020F0502020204030204" pitchFamily="34" charset="0"/>
                <a:cs typeface="B Nazanin" panose="00000400000000000000" pitchFamily="2" charset="-78"/>
              </a:rPr>
              <a:t>(18)</a:t>
            </a:r>
            <a:r>
              <a:rPr lang="fa-IR" dirty="0">
                <a:solidFill>
                  <a:schemeClr val="bg1"/>
                </a:solidFill>
                <a:latin typeface="Calibri" panose="020F0502020204030204" pitchFamily="34" charset="0"/>
                <a:cs typeface="B Nazanin" panose="00000400000000000000" pitchFamily="2" charset="-78"/>
              </a:rPr>
              <a:t>اسیدهای چرب به دلیل دارا بودن نقطه جوش بالاتر زودتر مایع می‌شوند، </a:t>
            </a:r>
            <a:r>
              <a:rPr lang="en-US" dirty="0">
                <a:solidFill>
                  <a:schemeClr val="bg1"/>
                </a:solidFill>
                <a:latin typeface="Calibri" panose="020F0502020204030204" pitchFamily="34" charset="0"/>
                <a:cs typeface="B Nazanin" panose="00000400000000000000" pitchFamily="2" charset="-78"/>
              </a:rPr>
              <a:t> </a:t>
            </a:r>
            <a:r>
              <a:rPr lang="en-US" dirty="0">
                <a:solidFill>
                  <a:srgbClr val="FF0000"/>
                </a:solidFill>
                <a:latin typeface="Calibri" panose="020F0502020204030204" pitchFamily="34" charset="0"/>
                <a:cs typeface="B Nazanin" panose="00000400000000000000" pitchFamily="2" charset="-78"/>
              </a:rPr>
              <a:t>(19)</a:t>
            </a:r>
            <a:r>
              <a:rPr lang="fa-IR" dirty="0">
                <a:solidFill>
                  <a:schemeClr val="bg1"/>
                </a:solidFill>
                <a:latin typeface="Calibri" panose="020F0502020204030204" pitchFamily="34" charset="0"/>
                <a:cs typeface="B Nazanin" panose="00000400000000000000" pitchFamily="2" charset="-78"/>
              </a:rPr>
              <a:t>بخار آب باقی مانده وارد شیر فشار شکن می‌شود و سپس وارد کندانسور شده و دوباره سرد می‌شود تا مایع شده و از واحد خارج شود. </a:t>
            </a:r>
            <a:r>
              <a:rPr lang="en-US" dirty="0">
                <a:solidFill>
                  <a:schemeClr val="bg1"/>
                </a:solidFill>
                <a:latin typeface="Calibri" panose="020F0502020204030204" pitchFamily="34" charset="0"/>
                <a:cs typeface="B Nazanin" panose="00000400000000000000" pitchFamily="2" charset="-78"/>
              </a:rPr>
              <a:t> </a:t>
            </a:r>
            <a:r>
              <a:rPr lang="en-US" dirty="0">
                <a:solidFill>
                  <a:srgbClr val="FF0000"/>
                </a:solidFill>
                <a:latin typeface="Calibri" panose="020F0502020204030204" pitchFamily="34" charset="0"/>
                <a:cs typeface="B Nazanin" panose="00000400000000000000" pitchFamily="2" charset="-78"/>
              </a:rPr>
              <a:t>(20)</a:t>
            </a:r>
            <a:r>
              <a:rPr lang="fa-IR" dirty="0">
                <a:solidFill>
                  <a:schemeClr val="bg1"/>
                </a:solidFill>
                <a:latin typeface="Calibri" panose="020F0502020204030204" pitchFamily="34" charset="0"/>
                <a:cs typeface="B Nazanin" panose="00000400000000000000" pitchFamily="2" charset="-78"/>
              </a:rPr>
              <a:t>بخشی از اسیدهای چرب به عنوان محصول جدا می‌شود و بقیه آن وارد پمپ شده تا فشارش افزایش یابد.</a:t>
            </a:r>
            <a:endParaRPr lang="en-US" dirty="0">
              <a:solidFill>
                <a:schemeClr val="bg1"/>
              </a:solidFill>
              <a:latin typeface="Calibri" panose="020F0502020204030204" pitchFamily="34" charset="0"/>
              <a:cs typeface="B Nazanin" panose="00000400000000000000" pitchFamily="2" charset="-78"/>
            </a:endParaRPr>
          </a:p>
          <a:p>
            <a:pPr algn="r" rtl="1">
              <a:spcBef>
                <a:spcPts val="0"/>
              </a:spcBef>
              <a:spcAft>
                <a:spcPts val="800"/>
              </a:spcAft>
            </a:pPr>
            <a:r>
              <a:rPr lang="en-US" dirty="0">
                <a:solidFill>
                  <a:srgbClr val="FF0000"/>
                </a:solidFill>
                <a:latin typeface="Calibri" panose="020F0502020204030204" pitchFamily="34" charset="0"/>
                <a:cs typeface="B Nazanin" panose="00000400000000000000" pitchFamily="2" charset="-78"/>
              </a:rPr>
              <a:t> (21)</a:t>
            </a:r>
            <a:r>
              <a:rPr lang="fa-IR" dirty="0">
                <a:solidFill>
                  <a:schemeClr val="bg1"/>
                </a:solidFill>
                <a:latin typeface="Calibri" panose="020F0502020204030204" pitchFamily="34" charset="0"/>
                <a:cs typeface="B Nazanin" panose="00000400000000000000" pitchFamily="2" charset="-78"/>
              </a:rPr>
              <a:t>سپس وارد </a:t>
            </a:r>
            <a:r>
              <a:rPr lang="en-US" dirty="0">
                <a:solidFill>
                  <a:schemeClr val="bg1"/>
                </a:solidFill>
                <a:latin typeface="Calibri" panose="020F0502020204030204" pitchFamily="34" charset="0"/>
                <a:cs typeface="B Nazanin" panose="00000400000000000000" pitchFamily="2" charset="-78"/>
              </a:rPr>
              <a:t>mixer</a:t>
            </a:r>
            <a:r>
              <a:rPr lang="fa-IR" dirty="0">
                <a:solidFill>
                  <a:schemeClr val="bg1"/>
                </a:solidFill>
                <a:latin typeface="Calibri" panose="020F0502020204030204" pitchFamily="34" charset="0"/>
                <a:cs typeface="B Nazanin" panose="00000400000000000000" pitchFamily="2" charset="-78"/>
              </a:rPr>
              <a:t> شده و با سدیم هیدروکسید مخلوط می‌شود. </a:t>
            </a:r>
            <a:r>
              <a:rPr lang="en-US" dirty="0">
                <a:solidFill>
                  <a:schemeClr val="bg1"/>
                </a:solidFill>
                <a:latin typeface="Calibri" panose="020F0502020204030204" pitchFamily="34" charset="0"/>
                <a:cs typeface="B Nazanin" panose="00000400000000000000" pitchFamily="2" charset="-78"/>
              </a:rPr>
              <a:t> </a:t>
            </a:r>
            <a:r>
              <a:rPr lang="en-US" dirty="0">
                <a:solidFill>
                  <a:srgbClr val="FF0000"/>
                </a:solidFill>
                <a:latin typeface="Calibri" panose="020F0502020204030204" pitchFamily="34" charset="0"/>
                <a:cs typeface="B Nazanin" panose="00000400000000000000" pitchFamily="2" charset="-78"/>
              </a:rPr>
              <a:t>(22)</a:t>
            </a:r>
            <a:r>
              <a:rPr lang="fa-IR" dirty="0">
                <a:solidFill>
                  <a:schemeClr val="bg1"/>
                </a:solidFill>
                <a:latin typeface="Calibri" panose="020F0502020204030204" pitchFamily="34" charset="0"/>
                <a:cs typeface="B Nazanin" panose="00000400000000000000" pitchFamily="2" charset="-78"/>
              </a:rPr>
              <a:t>مخلوط سدیم هیدروکسید و اسیدهای چرب وارد</a:t>
            </a:r>
            <a:r>
              <a:rPr lang="en-US" dirty="0">
                <a:solidFill>
                  <a:schemeClr val="bg1"/>
                </a:solidFill>
                <a:latin typeface="Calibri" panose="020F0502020204030204" pitchFamily="34" charset="0"/>
                <a:cs typeface="B Nazanin" panose="00000400000000000000" pitchFamily="2" charset="-78"/>
              </a:rPr>
              <a:t>blender </a:t>
            </a:r>
            <a:r>
              <a:rPr lang="fa-IR" dirty="0">
                <a:solidFill>
                  <a:schemeClr val="bg1"/>
                </a:solidFill>
                <a:latin typeface="Calibri" panose="020F0502020204030204" pitchFamily="34" charset="0"/>
                <a:cs typeface="B Nazanin" panose="00000400000000000000" pitchFamily="2" charset="-78"/>
              </a:rPr>
              <a:t> می‌شوند، به شدت و به طور مداوم با هم مخلوط می‌شوند تا واکنش داده و صابون تولید کنند.</a:t>
            </a:r>
            <a:r>
              <a:rPr lang="en-US" dirty="0">
                <a:solidFill>
                  <a:srgbClr val="FF0000"/>
                </a:solidFill>
                <a:latin typeface="Calibri" panose="020F0502020204030204" pitchFamily="34" charset="0"/>
                <a:cs typeface="B Nazanin" panose="00000400000000000000" pitchFamily="2" charset="-78"/>
              </a:rPr>
              <a:t>(23) </a:t>
            </a:r>
            <a:r>
              <a:rPr lang="fa-IR" dirty="0">
                <a:solidFill>
                  <a:schemeClr val="bg1"/>
                </a:solidFill>
                <a:latin typeface="Calibri" panose="020F0502020204030204" pitchFamily="34" charset="0"/>
                <a:cs typeface="B Nazanin" panose="00000400000000000000" pitchFamily="2" charset="-78"/>
              </a:rPr>
              <a:t> صابون تولید شده به 3 صورت است</a:t>
            </a:r>
            <a:r>
              <a:rPr lang="en-US" dirty="0">
                <a:solidFill>
                  <a:schemeClr val="bg1"/>
                </a:solidFill>
                <a:latin typeface="Calibri" panose="020F0502020204030204" pitchFamily="34" charset="0"/>
                <a:cs typeface="B Nazanin" panose="00000400000000000000" pitchFamily="2" charset="-78"/>
              </a:rPr>
              <a:t>:</a:t>
            </a:r>
          </a:p>
          <a:p>
            <a:pPr algn="r" rtl="1">
              <a:spcBef>
                <a:spcPts val="0"/>
              </a:spcBef>
              <a:spcAft>
                <a:spcPts val="800"/>
              </a:spcAft>
            </a:pPr>
            <a:r>
              <a:rPr lang="fa-IR" dirty="0">
                <a:solidFill>
                  <a:srgbClr val="FF0000"/>
                </a:solidFill>
                <a:latin typeface="Calibri" panose="020F0502020204030204" pitchFamily="34" charset="0"/>
                <a:cs typeface="B Nazanin" panose="00000400000000000000" pitchFamily="2" charset="-78"/>
              </a:rPr>
              <a:t>(</a:t>
            </a:r>
            <a:r>
              <a:rPr lang="en-US" dirty="0">
                <a:solidFill>
                  <a:srgbClr val="FF0000"/>
                </a:solidFill>
                <a:latin typeface="Calibri" panose="020F0502020204030204" pitchFamily="34" charset="0"/>
                <a:cs typeface="B Nazanin" panose="00000400000000000000" pitchFamily="2" charset="-78"/>
              </a:rPr>
              <a:t>24</a:t>
            </a:r>
            <a:r>
              <a:rPr lang="fa-IR" dirty="0">
                <a:solidFill>
                  <a:srgbClr val="FF0000"/>
                </a:solidFill>
                <a:latin typeface="Calibri" panose="020F0502020204030204" pitchFamily="34" charset="0"/>
                <a:cs typeface="B Nazanin" panose="00000400000000000000" pitchFamily="2" charset="-78"/>
              </a:rPr>
              <a:t>) </a:t>
            </a:r>
            <a:r>
              <a:rPr lang="fa-IR" dirty="0">
                <a:solidFill>
                  <a:schemeClr val="bg1"/>
                </a:solidFill>
                <a:latin typeface="Calibri" panose="020F0502020204030204" pitchFamily="34" charset="0"/>
                <a:cs typeface="B Nazanin" panose="00000400000000000000" pitchFamily="2" charset="-78"/>
              </a:rPr>
              <a:t>صابون قالبی</a:t>
            </a:r>
            <a:r>
              <a:rPr lang="en-US" dirty="0">
                <a:solidFill>
                  <a:schemeClr val="bg1"/>
                </a:solidFill>
                <a:latin typeface="Calibri" panose="020F0502020204030204" pitchFamily="34" charset="0"/>
                <a:cs typeface="B Nazanin" panose="00000400000000000000" pitchFamily="2" charset="-78"/>
              </a:rPr>
              <a:t>(bar stock presses)</a:t>
            </a:r>
            <a:r>
              <a:rPr lang="fa-IR" dirty="0">
                <a:solidFill>
                  <a:schemeClr val="bg1"/>
                </a:solidFill>
                <a:latin typeface="Calibri" panose="020F0502020204030204" pitchFamily="34" charset="0"/>
                <a:cs typeface="B Nazanin" panose="00000400000000000000" pitchFamily="2" charset="-78"/>
              </a:rPr>
              <a:t> </a:t>
            </a:r>
            <a:endParaRPr lang="en-US" dirty="0">
              <a:solidFill>
                <a:schemeClr val="bg1"/>
              </a:solidFill>
              <a:latin typeface="Calibri" panose="020F0502020204030204" pitchFamily="34" charset="0"/>
              <a:cs typeface="B Nazanin" panose="00000400000000000000" pitchFamily="2" charset="-78"/>
            </a:endParaRPr>
          </a:p>
          <a:p>
            <a:pPr algn="r" rtl="1">
              <a:spcBef>
                <a:spcPts val="0"/>
              </a:spcBef>
              <a:spcAft>
                <a:spcPts val="800"/>
              </a:spcAft>
            </a:pPr>
            <a:r>
              <a:rPr lang="fa-IR" dirty="0">
                <a:solidFill>
                  <a:srgbClr val="FF0000"/>
                </a:solidFill>
                <a:latin typeface="Calibri" panose="020F0502020204030204" pitchFamily="34" charset="0"/>
                <a:cs typeface="B Nazanin" panose="00000400000000000000" pitchFamily="2" charset="-78"/>
              </a:rPr>
              <a:t>(</a:t>
            </a:r>
            <a:r>
              <a:rPr lang="en-US" dirty="0">
                <a:solidFill>
                  <a:srgbClr val="FF0000"/>
                </a:solidFill>
                <a:latin typeface="Calibri" panose="020F0502020204030204" pitchFamily="34" charset="0"/>
                <a:cs typeface="B Nazanin" panose="00000400000000000000" pitchFamily="2" charset="-78"/>
              </a:rPr>
              <a:t>25</a:t>
            </a:r>
            <a:r>
              <a:rPr lang="fa-IR" dirty="0">
                <a:solidFill>
                  <a:srgbClr val="FF0000"/>
                </a:solidFill>
                <a:latin typeface="Calibri" panose="020F0502020204030204" pitchFamily="34" charset="0"/>
                <a:cs typeface="B Nazanin" panose="00000400000000000000" pitchFamily="2" charset="-78"/>
              </a:rPr>
              <a:t>) </a:t>
            </a:r>
            <a:r>
              <a:rPr lang="fa-IR" dirty="0">
                <a:solidFill>
                  <a:schemeClr val="bg1"/>
                </a:solidFill>
                <a:latin typeface="Calibri" panose="020F0502020204030204" pitchFamily="34" charset="0"/>
                <a:cs typeface="B Nazanin" panose="00000400000000000000" pitchFamily="2" charset="-78"/>
              </a:rPr>
              <a:t>صابون نواری</a:t>
            </a:r>
            <a:r>
              <a:rPr lang="en-US" dirty="0">
                <a:solidFill>
                  <a:schemeClr val="bg1"/>
                </a:solidFill>
                <a:latin typeface="Calibri" panose="020F0502020204030204" pitchFamily="34" charset="0"/>
                <a:cs typeface="B Nazanin" panose="00000400000000000000" pitchFamily="2" charset="-78"/>
              </a:rPr>
              <a:t>(chipping rolls)</a:t>
            </a:r>
          </a:p>
          <a:p>
            <a:pPr algn="r" rtl="1">
              <a:spcBef>
                <a:spcPts val="0"/>
              </a:spcBef>
              <a:spcAft>
                <a:spcPts val="800"/>
              </a:spcAft>
            </a:pPr>
            <a:r>
              <a:rPr lang="fa-IR" dirty="0">
                <a:solidFill>
                  <a:srgbClr val="FF0000"/>
                </a:solidFill>
                <a:latin typeface="Calibri" panose="020F0502020204030204" pitchFamily="34" charset="0"/>
                <a:cs typeface="B Nazanin" panose="00000400000000000000" pitchFamily="2" charset="-78"/>
              </a:rPr>
              <a:t>(</a:t>
            </a:r>
            <a:r>
              <a:rPr lang="en-US" dirty="0">
                <a:solidFill>
                  <a:srgbClr val="FF0000"/>
                </a:solidFill>
                <a:latin typeface="Calibri" panose="020F0502020204030204" pitchFamily="34" charset="0"/>
                <a:cs typeface="B Nazanin" panose="00000400000000000000" pitchFamily="2" charset="-78"/>
              </a:rPr>
              <a:t>26</a:t>
            </a:r>
            <a:r>
              <a:rPr lang="fa-IR" dirty="0">
                <a:solidFill>
                  <a:srgbClr val="FF0000"/>
                </a:solidFill>
                <a:latin typeface="Calibri" panose="020F0502020204030204" pitchFamily="34" charset="0"/>
                <a:cs typeface="B Nazanin" panose="00000400000000000000" pitchFamily="2" charset="-78"/>
              </a:rPr>
              <a:t>) </a:t>
            </a:r>
            <a:r>
              <a:rPr lang="fa-IR" dirty="0">
                <a:solidFill>
                  <a:schemeClr val="bg1"/>
                </a:solidFill>
                <a:latin typeface="Calibri" panose="020F0502020204030204" pitchFamily="34" charset="0"/>
                <a:cs typeface="B Nazanin" panose="00000400000000000000" pitchFamily="2" charset="-78"/>
              </a:rPr>
              <a:t>صابون پودری</a:t>
            </a:r>
            <a:r>
              <a:rPr lang="en-US" dirty="0">
                <a:solidFill>
                  <a:schemeClr val="bg1"/>
                </a:solidFill>
                <a:latin typeface="Calibri" panose="020F0502020204030204" pitchFamily="34" charset="0"/>
                <a:cs typeface="B Nazanin" panose="00000400000000000000" pitchFamily="2" charset="-78"/>
              </a:rPr>
              <a:t>(soap powder)</a:t>
            </a:r>
            <a:endParaRPr lang="fa-IR" dirty="0">
              <a:solidFill>
                <a:schemeClr val="bg1"/>
              </a:solidFill>
              <a:cs typeface="B Nazanin" panose="00000400000000000000" pitchFamily="2" charset="-78"/>
            </a:endParaRPr>
          </a:p>
          <a:p>
            <a:br>
              <a:rPr lang="fa-IR" dirty="0"/>
            </a:br>
            <a:endParaRPr lang="en-US" dirty="0"/>
          </a:p>
        </p:txBody>
      </p:sp>
      <p:graphicFrame>
        <p:nvGraphicFramePr>
          <p:cNvPr id="3" name="Diagram 2"/>
          <p:cNvGraphicFramePr/>
          <p:nvPr>
            <p:extLst>
              <p:ext uri="{D42A27DB-BD31-4B8C-83A1-F6EECF244321}">
                <p14:modId xmlns:p14="http://schemas.microsoft.com/office/powerpoint/2010/main" val="532762893"/>
              </p:ext>
            </p:extLst>
          </p:nvPr>
        </p:nvGraphicFramePr>
        <p:xfrm>
          <a:off x="0" y="-286635"/>
          <a:ext cx="8991122" cy="272880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p:cNvSpPr txBox="1"/>
          <p:nvPr/>
        </p:nvSpPr>
        <p:spPr>
          <a:xfrm>
            <a:off x="1353704" y="1842003"/>
            <a:ext cx="7637418" cy="1200329"/>
          </a:xfrm>
          <a:prstGeom prst="rect">
            <a:avLst/>
          </a:prstGeom>
          <a:noFill/>
        </p:spPr>
        <p:txBody>
          <a:bodyPr wrap="square" rtlCol="0">
            <a:spAutoFit/>
          </a:bodyPr>
          <a:lstStyle/>
          <a:p>
            <a:pPr algn="r" rtl="1"/>
            <a:r>
              <a:rPr lang="en-US" dirty="0">
                <a:solidFill>
                  <a:srgbClr val="FF0000"/>
                </a:solidFill>
                <a:cs typeface="2  Arabic Style" panose="00000400000000000000" pitchFamily="2" charset="-78"/>
              </a:rPr>
              <a:t> (15)</a:t>
            </a:r>
            <a:r>
              <a:rPr lang="fa-IR" dirty="0">
                <a:solidFill>
                  <a:schemeClr val="bg1"/>
                </a:solidFill>
                <a:cs typeface="B Nazanin" panose="00000400000000000000" pitchFamily="2" charset="-78"/>
              </a:rPr>
              <a:t>اسید چرب خروجی از راکتور هیدرولیز</a:t>
            </a:r>
            <a:r>
              <a:rPr lang="en-US" dirty="0">
                <a:solidFill>
                  <a:schemeClr val="bg1"/>
                </a:solidFill>
                <a:cs typeface="B Nazanin" panose="00000400000000000000" pitchFamily="2" charset="-78"/>
              </a:rPr>
              <a:t> </a:t>
            </a:r>
            <a:r>
              <a:rPr lang="fa-IR" dirty="0">
                <a:solidFill>
                  <a:schemeClr val="bg1"/>
                </a:solidFill>
                <a:cs typeface="B Nazanin" panose="00000400000000000000" pitchFamily="2" charset="-78"/>
              </a:rPr>
              <a:t>وارد تانک فلش میشود که در تانک فلش به علت افت فشار ناگهانی بخش زیادی از آب تبخیر می</a:t>
            </a:r>
            <a:r>
              <a:rPr lang="en-US" dirty="0">
                <a:solidFill>
                  <a:schemeClr val="bg1"/>
                </a:solidFill>
                <a:cs typeface="B Nazanin" panose="00000400000000000000" pitchFamily="2" charset="-78"/>
              </a:rPr>
              <a:t> </a:t>
            </a:r>
            <a:r>
              <a:rPr lang="fa-IR" dirty="0">
                <a:solidFill>
                  <a:schemeClr val="bg1"/>
                </a:solidFill>
                <a:cs typeface="B Nazanin" panose="00000400000000000000" pitchFamily="2" charset="-78"/>
              </a:rPr>
              <a:t>شود</a:t>
            </a:r>
            <a:r>
              <a:rPr lang="en-US" dirty="0">
                <a:solidFill>
                  <a:schemeClr val="bg1"/>
                </a:solidFill>
                <a:cs typeface="B Nazanin" panose="00000400000000000000" pitchFamily="2" charset="-78"/>
              </a:rPr>
              <a:t>.</a:t>
            </a:r>
            <a:endParaRPr lang="fa-IR" dirty="0">
              <a:solidFill>
                <a:schemeClr val="bg1"/>
              </a:solidFill>
              <a:cs typeface="B Nazanin" panose="00000400000000000000" pitchFamily="2" charset="-78"/>
            </a:endParaRPr>
          </a:p>
          <a:p>
            <a:pPr algn="r" rtl="1"/>
            <a:r>
              <a:rPr lang="en-US" dirty="0">
                <a:solidFill>
                  <a:srgbClr val="FF0000"/>
                </a:solidFill>
                <a:cs typeface="B Nazanin" panose="00000400000000000000" pitchFamily="2" charset="-78"/>
              </a:rPr>
              <a:t> (16)</a:t>
            </a:r>
            <a:r>
              <a:rPr lang="fa-IR" dirty="0">
                <a:solidFill>
                  <a:schemeClr val="bg1"/>
                </a:solidFill>
                <a:cs typeface="B Nazanin" panose="00000400000000000000" pitchFamily="2" charset="-78"/>
              </a:rPr>
              <a:t>اسید چرب تغلیظ شده از</a:t>
            </a:r>
            <a:r>
              <a:rPr lang="en-US" dirty="0">
                <a:solidFill>
                  <a:schemeClr val="bg1"/>
                </a:solidFill>
                <a:cs typeface="B Nazanin" panose="00000400000000000000" pitchFamily="2" charset="-78"/>
              </a:rPr>
              <a:t> </a:t>
            </a:r>
            <a:r>
              <a:rPr lang="fa-IR" dirty="0">
                <a:solidFill>
                  <a:schemeClr val="bg1"/>
                </a:solidFill>
                <a:cs typeface="B Nazanin" panose="00000400000000000000" pitchFamily="2" charset="-78"/>
              </a:rPr>
              <a:t>پایین</a:t>
            </a:r>
            <a:r>
              <a:rPr lang="en-US" dirty="0">
                <a:solidFill>
                  <a:schemeClr val="bg1"/>
                </a:solidFill>
                <a:cs typeface="B Nazanin" panose="00000400000000000000" pitchFamily="2" charset="-78"/>
              </a:rPr>
              <a:t> </a:t>
            </a:r>
            <a:r>
              <a:rPr lang="fa-IR" dirty="0">
                <a:solidFill>
                  <a:schemeClr val="bg1"/>
                </a:solidFill>
                <a:cs typeface="B Nazanin" panose="00000400000000000000" pitchFamily="2" charset="-78"/>
              </a:rPr>
              <a:t>تانک فلش خارج شده و وارد برج تقطیر خلا میشود و بخار اسید چرب از بالا جدا می‌شود.</a:t>
            </a:r>
          </a:p>
        </p:txBody>
      </p:sp>
    </p:spTree>
    <p:extLst>
      <p:ext uri="{BB962C8B-B14F-4D97-AF65-F5344CB8AC3E}">
        <p14:creationId xmlns:p14="http://schemas.microsoft.com/office/powerpoint/2010/main" val="9924399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976014" y="1862293"/>
            <a:ext cx="6260905" cy="523220"/>
          </a:xfrm>
          <a:prstGeom prst="rect">
            <a:avLst/>
          </a:prstGeom>
        </p:spPr>
        <p:txBody>
          <a:bodyPr wrap="square">
            <a:spAutoFit/>
          </a:bodyPr>
          <a:lstStyle/>
          <a:p>
            <a:pPr marL="457200" indent="-457200" algn="r" rtl="1">
              <a:buFont typeface="Wingdings" panose="05000000000000000000" pitchFamily="2" charset="2"/>
              <a:buChar char="ü"/>
            </a:pPr>
            <a:r>
              <a:rPr lang="fa-IR" sz="2800" b="1" dirty="0">
                <a:ln w="0"/>
                <a:effectLst>
                  <a:outerShdw blurRad="38100" dist="19050" dir="2700000" algn="tl" rotWithShape="0">
                    <a:schemeClr val="dk1">
                      <a:alpha val="40000"/>
                    </a:schemeClr>
                  </a:outerShdw>
                </a:effectLst>
                <a:latin typeface="Calibri" panose="020F0502020204030204" pitchFamily="34" charset="0"/>
                <a:cs typeface="B Nazanin" panose="00000400000000000000" pitchFamily="2" charset="-78"/>
              </a:rPr>
              <a:t>گام اول: حذف اختلاف بین نوع مولکول ها </a:t>
            </a:r>
            <a:endParaRPr lang="en-US" sz="2800" b="1" dirty="0">
              <a:ln w="0"/>
              <a:effectLst>
                <a:outerShdw blurRad="38100" dist="19050" dir="2700000" algn="tl" rotWithShape="0">
                  <a:schemeClr val="dk1">
                    <a:alpha val="40000"/>
                  </a:schemeClr>
                </a:outerShdw>
              </a:effectLst>
              <a:cs typeface="B Nazanin" panose="00000400000000000000" pitchFamily="2" charset="-78"/>
            </a:endParaRPr>
          </a:p>
        </p:txBody>
      </p:sp>
      <p:sp>
        <p:nvSpPr>
          <p:cNvPr id="5" name="Chevron 4"/>
          <p:cNvSpPr/>
          <p:nvPr/>
        </p:nvSpPr>
        <p:spPr>
          <a:xfrm rot="10800000">
            <a:off x="3336200" y="809342"/>
            <a:ext cx="1359575" cy="543830"/>
          </a:xfrm>
          <a:prstGeom prst="chevron">
            <a:avLst/>
          </a:prstGeom>
        </p:spPr>
        <p:style>
          <a:lnRef idx="1">
            <a:schemeClr val="dk1"/>
          </a:lnRef>
          <a:fillRef idx="3">
            <a:schemeClr val="dk1"/>
          </a:fillRef>
          <a:effectRef idx="2">
            <a:schemeClr val="dk1"/>
          </a:effectRef>
          <a:fontRef idx="minor">
            <a:schemeClr val="dk1">
              <a:hueOff val="0"/>
              <a:satOff val="0"/>
              <a:lumOff val="0"/>
              <a:alphaOff val="0"/>
            </a:schemeClr>
          </a:fontRef>
        </p:style>
      </p:sp>
      <p:sp>
        <p:nvSpPr>
          <p:cNvPr id="6" name="Chevron 4"/>
          <p:cNvSpPr txBox="1"/>
          <p:nvPr/>
        </p:nvSpPr>
        <p:spPr>
          <a:xfrm>
            <a:off x="3481519" y="757318"/>
            <a:ext cx="1090481" cy="686517"/>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1336" tIns="42672" rIns="64008" bIns="42672" numCol="1" spcCol="1270" anchor="ctr" anchorCtr="0">
            <a:noAutofit/>
          </a:bodyPr>
          <a:lstStyle/>
          <a:p>
            <a:pPr lvl="0" algn="ctr" defTabSz="711200">
              <a:lnSpc>
                <a:spcPct val="90000"/>
              </a:lnSpc>
              <a:spcBef>
                <a:spcPct val="0"/>
              </a:spcBef>
              <a:spcAft>
                <a:spcPct val="35000"/>
              </a:spcAft>
            </a:pPr>
            <a:r>
              <a:rPr lang="fa-IR" sz="1600" b="1" kern="1200" dirty="0">
                <a:solidFill>
                  <a:srgbClr val="002060"/>
                </a:solidFill>
              </a:rPr>
              <a:t>روش های تولید</a:t>
            </a:r>
            <a:endParaRPr lang="en-US" sz="1600" b="1" kern="1200" dirty="0">
              <a:solidFill>
                <a:srgbClr val="002060"/>
              </a:solidFill>
            </a:endParaRPr>
          </a:p>
        </p:txBody>
      </p:sp>
      <p:pic>
        <p:nvPicPr>
          <p:cNvPr id="4" name="Picture 3"/>
          <p:cNvPicPr>
            <a:picLocks noChangeAspect="1"/>
          </p:cNvPicPr>
          <p:nvPr/>
        </p:nvPicPr>
        <p:blipFill>
          <a:blip r:embed="rId2"/>
          <a:stretch>
            <a:fillRect/>
          </a:stretch>
        </p:blipFill>
        <p:spPr>
          <a:xfrm>
            <a:off x="1344964" y="3589273"/>
            <a:ext cx="7523003" cy="1707349"/>
          </a:xfrm>
          <a:prstGeom prst="rect">
            <a:avLst/>
          </a:prstGeom>
        </p:spPr>
      </p:pic>
      <p:graphicFrame>
        <p:nvGraphicFramePr>
          <p:cNvPr id="8" name="Diagram 7"/>
          <p:cNvGraphicFramePr/>
          <p:nvPr>
            <p:extLst>
              <p:ext uri="{D42A27DB-BD31-4B8C-83A1-F6EECF244321}">
                <p14:modId xmlns:p14="http://schemas.microsoft.com/office/powerpoint/2010/main" val="2620378982"/>
              </p:ext>
            </p:extLst>
          </p:nvPr>
        </p:nvGraphicFramePr>
        <p:xfrm>
          <a:off x="76439" y="-283145"/>
          <a:ext cx="8991122" cy="272880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extBox 1"/>
          <p:cNvSpPr txBox="1"/>
          <p:nvPr/>
        </p:nvSpPr>
        <p:spPr>
          <a:xfrm>
            <a:off x="1976014" y="2631613"/>
            <a:ext cx="6043749" cy="646331"/>
          </a:xfrm>
          <a:prstGeom prst="rect">
            <a:avLst/>
          </a:prstGeom>
          <a:noFill/>
        </p:spPr>
        <p:txBody>
          <a:bodyPr wrap="square" rtlCol="0">
            <a:spAutoFit/>
          </a:bodyPr>
          <a:lstStyle/>
          <a:p>
            <a:pPr algn="r"/>
            <a:r>
              <a:rPr lang="fa-IR" dirty="0">
                <a:solidFill>
                  <a:schemeClr val="bg1"/>
                </a:solidFill>
                <a:cs typeface="B Nazanin" panose="00000400000000000000" pitchFamily="2" charset="-78"/>
              </a:rPr>
              <a:t>چربی(تری گلیسیرید ها) به وسیله آب هیدرولیز شده، اسید چرب و گلیسیرین تولید می‌شود. </a:t>
            </a:r>
          </a:p>
        </p:txBody>
      </p:sp>
    </p:spTree>
    <p:extLst>
      <p:ext uri="{BB962C8B-B14F-4D97-AF65-F5344CB8AC3E}">
        <p14:creationId xmlns:p14="http://schemas.microsoft.com/office/powerpoint/2010/main" val="34422070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350360" y="1523560"/>
            <a:ext cx="5492805" cy="1179810"/>
          </a:xfrm>
          <a:prstGeom prst="rect">
            <a:avLst/>
          </a:prstGeom>
        </p:spPr>
        <p:txBody>
          <a:bodyPr wrap="square">
            <a:spAutoFit/>
          </a:bodyPr>
          <a:lstStyle/>
          <a:p>
            <a:pPr algn="r" rtl="1">
              <a:spcBef>
                <a:spcPts val="0"/>
              </a:spcBef>
              <a:spcAft>
                <a:spcPts val="800"/>
              </a:spcAft>
            </a:pPr>
            <a:r>
              <a:rPr lang="fa-IR" sz="2800" b="1" dirty="0">
                <a:latin typeface="Calibri" panose="020F0502020204030204" pitchFamily="34" charset="0"/>
                <a:cs typeface="B Nazanin" panose="00000400000000000000" pitchFamily="2" charset="-78"/>
              </a:rPr>
              <a:t>گام دوم: تخصیص دادن </a:t>
            </a:r>
            <a:r>
              <a:rPr lang="en-US" sz="2800" b="1" dirty="0">
                <a:latin typeface="Calibri" panose="020F0502020204030204" pitchFamily="34" charset="0"/>
                <a:cs typeface="B Nazanin" panose="00000400000000000000" pitchFamily="2" charset="-78"/>
              </a:rPr>
              <a:t> sink </a:t>
            </a:r>
            <a:r>
              <a:rPr lang="fa-IR" sz="2800" b="1" dirty="0">
                <a:latin typeface="Calibri" panose="020F0502020204030204" pitchFamily="34" charset="0"/>
                <a:cs typeface="B Nazanin" panose="00000400000000000000" pitchFamily="2" charset="-78"/>
              </a:rPr>
              <a:t>و </a:t>
            </a:r>
            <a:r>
              <a:rPr lang="en-US" sz="2800" b="1" dirty="0">
                <a:latin typeface="Calibri" panose="020F0502020204030204" pitchFamily="34" charset="0"/>
                <a:cs typeface="B Nazanin" panose="00000400000000000000" pitchFamily="2" charset="-78"/>
              </a:rPr>
              <a:t>source </a:t>
            </a:r>
            <a:r>
              <a:rPr lang="fa-IR" sz="2800" b="1" dirty="0">
                <a:latin typeface="Calibri" panose="020F0502020204030204" pitchFamily="34" charset="0"/>
                <a:cs typeface="B Nazanin" panose="00000400000000000000" pitchFamily="2" charset="-78"/>
              </a:rPr>
              <a:t> ها</a:t>
            </a:r>
            <a:r>
              <a:rPr lang="fa-IR" sz="2000" b="1" dirty="0">
                <a:solidFill>
                  <a:srgbClr val="000000"/>
                </a:solidFill>
                <a:latin typeface="Calibri" panose="020F0502020204030204" pitchFamily="34" charset="0"/>
                <a:cs typeface="B Nazanin" panose="00000400000000000000" pitchFamily="2" charset="-78"/>
              </a:rPr>
              <a:t> </a:t>
            </a:r>
            <a:endParaRPr lang="fa-IR" sz="2000" b="1" dirty="0">
              <a:cs typeface="B Nazanin" panose="00000400000000000000" pitchFamily="2" charset="-78"/>
            </a:endParaRPr>
          </a:p>
          <a:p>
            <a:br>
              <a:rPr lang="fa-IR" dirty="0"/>
            </a:b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2217326743"/>
              </p:ext>
            </p:extLst>
          </p:nvPr>
        </p:nvGraphicFramePr>
        <p:xfrm>
          <a:off x="1915886" y="2083714"/>
          <a:ext cx="3936274" cy="4562800"/>
        </p:xfrm>
        <a:graphic>
          <a:graphicData uri="http://schemas.openxmlformats.org/drawingml/2006/table">
            <a:tbl>
              <a:tblPr/>
              <a:tblGrid>
                <a:gridCol w="1968137">
                  <a:extLst>
                    <a:ext uri="{9D8B030D-6E8A-4147-A177-3AD203B41FA5}">
                      <a16:colId xmlns:a16="http://schemas.microsoft.com/office/drawing/2014/main" val="1781079571"/>
                    </a:ext>
                  </a:extLst>
                </a:gridCol>
                <a:gridCol w="1968137">
                  <a:extLst>
                    <a:ext uri="{9D8B030D-6E8A-4147-A177-3AD203B41FA5}">
                      <a16:colId xmlns:a16="http://schemas.microsoft.com/office/drawing/2014/main" val="395085927"/>
                    </a:ext>
                  </a:extLst>
                </a:gridCol>
              </a:tblGrid>
              <a:tr h="297848">
                <a:tc>
                  <a:txBody>
                    <a:bodyPr/>
                    <a:lstStyle/>
                    <a:p>
                      <a:pPr algn="ctr" rtl="1" fontAlgn="t">
                        <a:spcBef>
                          <a:spcPts val="0"/>
                        </a:spcBef>
                        <a:spcAft>
                          <a:spcPts val="800"/>
                        </a:spcAft>
                      </a:pPr>
                      <a:r>
                        <a:rPr lang="en-US" sz="1600" b="0" i="0" u="none" strike="noStrike" dirty="0">
                          <a:solidFill>
                            <a:srgbClr val="0070C0"/>
                          </a:solidFill>
                          <a:effectLst/>
                          <a:latin typeface="Calibri" panose="020F0502020204030204" pitchFamily="34" charset="0"/>
                        </a:rPr>
                        <a:t>Source</a:t>
                      </a:r>
                      <a:endParaRPr lang="en-US" sz="1800" dirty="0">
                        <a:solidFill>
                          <a:srgbClr val="0070C0"/>
                        </a:solidFill>
                        <a:effectLst/>
                      </a:endParaRPr>
                    </a:p>
                  </a:txBody>
                  <a:tcPr marL="67889" marR="67889" marT="45260" marB="4526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lumMod val="20000"/>
                        <a:lumOff val="80000"/>
                      </a:schemeClr>
                    </a:solidFill>
                  </a:tcPr>
                </a:tc>
                <a:tc>
                  <a:txBody>
                    <a:bodyPr/>
                    <a:lstStyle/>
                    <a:p>
                      <a:pPr algn="ctr" rtl="1" fontAlgn="t">
                        <a:spcBef>
                          <a:spcPts val="0"/>
                        </a:spcBef>
                        <a:spcAft>
                          <a:spcPts val="800"/>
                        </a:spcAft>
                      </a:pPr>
                      <a:r>
                        <a:rPr lang="en-US" sz="1600" b="0" i="0" u="none" strike="noStrike" dirty="0">
                          <a:solidFill>
                            <a:srgbClr val="FF0000"/>
                          </a:solidFill>
                          <a:effectLst/>
                          <a:latin typeface="Calibri" panose="020F0502020204030204" pitchFamily="34" charset="0"/>
                        </a:rPr>
                        <a:t>sink</a:t>
                      </a:r>
                      <a:endParaRPr lang="en-US" sz="1800" dirty="0">
                        <a:solidFill>
                          <a:srgbClr val="FF0000"/>
                        </a:solidFill>
                        <a:effectLst/>
                      </a:endParaRPr>
                    </a:p>
                  </a:txBody>
                  <a:tcPr marL="67889" marR="67889" marT="45260" marB="4526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lumMod val="20000"/>
                        <a:lumOff val="80000"/>
                      </a:schemeClr>
                    </a:solidFill>
                  </a:tcPr>
                </a:tc>
                <a:extLst>
                  <a:ext uri="{0D108BD9-81ED-4DB2-BD59-A6C34878D82A}">
                    <a16:rowId xmlns:a16="http://schemas.microsoft.com/office/drawing/2014/main" val="1655998396"/>
                  </a:ext>
                </a:extLst>
              </a:tr>
              <a:tr h="297848">
                <a:tc>
                  <a:txBody>
                    <a:bodyPr/>
                    <a:lstStyle/>
                    <a:p>
                      <a:pPr algn="ctr" rtl="1" fontAlgn="t">
                        <a:spcBef>
                          <a:spcPts val="0"/>
                        </a:spcBef>
                        <a:spcAft>
                          <a:spcPts val="800"/>
                        </a:spcAft>
                      </a:pPr>
                      <a:r>
                        <a:rPr lang="en-US" sz="1600" b="0" i="0" u="none" strike="noStrike" dirty="0">
                          <a:solidFill>
                            <a:srgbClr val="0070C0"/>
                          </a:solidFill>
                          <a:effectLst/>
                          <a:latin typeface="Calibri" panose="020F0502020204030204" pitchFamily="34" charset="0"/>
                        </a:rPr>
                        <a:t>Fat</a:t>
                      </a:r>
                      <a:endParaRPr lang="en-US" sz="1800" dirty="0">
                        <a:solidFill>
                          <a:srgbClr val="0070C0"/>
                        </a:solidFill>
                        <a:effectLst/>
                      </a:endParaRPr>
                    </a:p>
                  </a:txBody>
                  <a:tcPr marL="67889" marR="67889" marT="45260" marB="4526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lumMod val="20000"/>
                        <a:lumOff val="80000"/>
                      </a:schemeClr>
                    </a:solidFill>
                  </a:tcPr>
                </a:tc>
                <a:tc>
                  <a:txBody>
                    <a:bodyPr/>
                    <a:lstStyle/>
                    <a:p>
                      <a:pPr algn="ctr" rtl="1" fontAlgn="t">
                        <a:spcBef>
                          <a:spcPts val="0"/>
                        </a:spcBef>
                        <a:spcAft>
                          <a:spcPts val="800"/>
                        </a:spcAft>
                      </a:pPr>
                      <a:r>
                        <a:rPr lang="en-US" sz="1600" b="0" i="0" u="none" strike="noStrike" dirty="0">
                          <a:solidFill>
                            <a:srgbClr val="FF0000"/>
                          </a:solidFill>
                          <a:effectLst/>
                          <a:latin typeface="Calibri" panose="020F0502020204030204" pitchFamily="34" charset="0"/>
                        </a:rPr>
                        <a:t>H</a:t>
                      </a:r>
                      <a:r>
                        <a:rPr lang="en-US" sz="1600" b="0" i="0" u="none" strike="noStrike" baseline="-25000" dirty="0">
                          <a:solidFill>
                            <a:srgbClr val="FF0000"/>
                          </a:solidFill>
                          <a:effectLst/>
                          <a:latin typeface="Calibri" panose="020F0502020204030204" pitchFamily="34" charset="0"/>
                        </a:rPr>
                        <a:t>2</a:t>
                      </a:r>
                      <a:r>
                        <a:rPr lang="en-US" sz="1600" b="0" i="0" u="none" strike="noStrike" dirty="0">
                          <a:solidFill>
                            <a:srgbClr val="FF0000"/>
                          </a:solidFill>
                          <a:effectLst/>
                          <a:latin typeface="Calibri" panose="020F0502020204030204" pitchFamily="34" charset="0"/>
                        </a:rPr>
                        <a:t>O</a:t>
                      </a:r>
                      <a:endParaRPr lang="en-US" sz="1800" dirty="0">
                        <a:solidFill>
                          <a:srgbClr val="FF0000"/>
                        </a:solidFill>
                        <a:effectLst/>
                      </a:endParaRPr>
                    </a:p>
                  </a:txBody>
                  <a:tcPr marL="67889" marR="67889" marT="45260" marB="4526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lumMod val="20000"/>
                        <a:lumOff val="80000"/>
                      </a:schemeClr>
                    </a:solidFill>
                  </a:tcPr>
                </a:tc>
                <a:extLst>
                  <a:ext uri="{0D108BD9-81ED-4DB2-BD59-A6C34878D82A}">
                    <a16:rowId xmlns:a16="http://schemas.microsoft.com/office/drawing/2014/main" val="3646301926"/>
                  </a:ext>
                </a:extLst>
              </a:tr>
              <a:tr h="297848">
                <a:tc>
                  <a:txBody>
                    <a:bodyPr/>
                    <a:lstStyle/>
                    <a:p>
                      <a:pPr algn="ctr" rtl="1" fontAlgn="t">
                        <a:spcBef>
                          <a:spcPts val="0"/>
                        </a:spcBef>
                        <a:spcAft>
                          <a:spcPts val="800"/>
                        </a:spcAft>
                      </a:pPr>
                      <a:r>
                        <a:rPr lang="en-US" sz="1600" b="0" i="0" u="none" strike="noStrike" dirty="0">
                          <a:solidFill>
                            <a:srgbClr val="0070C0"/>
                          </a:solidFill>
                          <a:effectLst/>
                          <a:latin typeface="Calibri" panose="020F0502020204030204" pitchFamily="34" charset="0"/>
                        </a:rPr>
                        <a:t>Hot water</a:t>
                      </a:r>
                      <a:endParaRPr lang="en-US" sz="1800" dirty="0">
                        <a:solidFill>
                          <a:srgbClr val="0070C0"/>
                        </a:solidFill>
                        <a:effectLst/>
                      </a:endParaRPr>
                    </a:p>
                  </a:txBody>
                  <a:tcPr marL="67889" marR="67889" marT="45260" marB="4526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lumMod val="20000"/>
                        <a:lumOff val="80000"/>
                      </a:schemeClr>
                    </a:solidFill>
                  </a:tcPr>
                </a:tc>
                <a:tc>
                  <a:txBody>
                    <a:bodyPr/>
                    <a:lstStyle/>
                    <a:p>
                      <a:pPr algn="ctr" rtl="1" fontAlgn="t">
                        <a:spcBef>
                          <a:spcPts val="0"/>
                        </a:spcBef>
                        <a:spcAft>
                          <a:spcPts val="800"/>
                        </a:spcAft>
                      </a:pPr>
                      <a:r>
                        <a:rPr lang="en-US" sz="1600" b="0" i="0" u="none" strike="noStrike" dirty="0">
                          <a:solidFill>
                            <a:srgbClr val="FF0000"/>
                          </a:solidFill>
                          <a:effectLst/>
                          <a:latin typeface="Calibri" panose="020F0502020204030204" pitchFamily="34" charset="0"/>
                        </a:rPr>
                        <a:t>Fatty acid product</a:t>
                      </a:r>
                      <a:endParaRPr lang="en-US" sz="1800" dirty="0">
                        <a:solidFill>
                          <a:srgbClr val="FF0000"/>
                        </a:solidFill>
                        <a:effectLst/>
                      </a:endParaRPr>
                    </a:p>
                  </a:txBody>
                  <a:tcPr marL="67889" marR="67889" marT="45260" marB="4526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lumMod val="20000"/>
                        <a:lumOff val="80000"/>
                      </a:schemeClr>
                    </a:solidFill>
                  </a:tcPr>
                </a:tc>
                <a:extLst>
                  <a:ext uri="{0D108BD9-81ED-4DB2-BD59-A6C34878D82A}">
                    <a16:rowId xmlns:a16="http://schemas.microsoft.com/office/drawing/2014/main" val="520300654"/>
                  </a:ext>
                </a:extLst>
              </a:tr>
              <a:tr h="297848">
                <a:tc>
                  <a:txBody>
                    <a:bodyPr/>
                    <a:lstStyle/>
                    <a:p>
                      <a:pPr algn="ctr" rtl="1" fontAlgn="t">
                        <a:spcBef>
                          <a:spcPts val="0"/>
                        </a:spcBef>
                        <a:spcAft>
                          <a:spcPts val="800"/>
                        </a:spcAft>
                      </a:pPr>
                      <a:r>
                        <a:rPr lang="en-US" sz="1600" b="0" i="0" u="none" strike="noStrike">
                          <a:solidFill>
                            <a:srgbClr val="0070C0"/>
                          </a:solidFill>
                          <a:effectLst/>
                          <a:latin typeface="Calibri" panose="020F0502020204030204" pitchFamily="34" charset="0"/>
                        </a:rPr>
                        <a:t>NaOH</a:t>
                      </a:r>
                      <a:endParaRPr lang="en-US" sz="1800">
                        <a:solidFill>
                          <a:srgbClr val="0070C0"/>
                        </a:solidFill>
                        <a:effectLst/>
                      </a:endParaRPr>
                    </a:p>
                  </a:txBody>
                  <a:tcPr marL="67889" marR="67889" marT="45260" marB="4526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lumMod val="20000"/>
                        <a:lumOff val="80000"/>
                      </a:schemeClr>
                    </a:solidFill>
                  </a:tcPr>
                </a:tc>
                <a:tc>
                  <a:txBody>
                    <a:bodyPr/>
                    <a:lstStyle/>
                    <a:p>
                      <a:pPr algn="ctr" rtl="1" fontAlgn="t">
                        <a:spcBef>
                          <a:spcPts val="0"/>
                        </a:spcBef>
                        <a:spcAft>
                          <a:spcPts val="800"/>
                        </a:spcAft>
                      </a:pPr>
                      <a:r>
                        <a:rPr lang="en-US" sz="1600" b="0" i="0" u="none" strike="noStrike" dirty="0">
                          <a:solidFill>
                            <a:srgbClr val="FF0000"/>
                          </a:solidFill>
                          <a:effectLst/>
                          <a:latin typeface="Calibri" panose="020F0502020204030204" pitchFamily="34" charset="0"/>
                        </a:rPr>
                        <a:t>Waste</a:t>
                      </a:r>
                      <a:endParaRPr lang="en-US" sz="1800" dirty="0">
                        <a:solidFill>
                          <a:srgbClr val="FF0000"/>
                        </a:solidFill>
                        <a:effectLst/>
                      </a:endParaRPr>
                    </a:p>
                  </a:txBody>
                  <a:tcPr marL="67889" marR="67889" marT="45260" marB="4526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lumMod val="20000"/>
                        <a:lumOff val="80000"/>
                      </a:schemeClr>
                    </a:solidFill>
                  </a:tcPr>
                </a:tc>
                <a:extLst>
                  <a:ext uri="{0D108BD9-81ED-4DB2-BD59-A6C34878D82A}">
                    <a16:rowId xmlns:a16="http://schemas.microsoft.com/office/drawing/2014/main" val="3737673185"/>
                  </a:ext>
                </a:extLst>
              </a:tr>
              <a:tr h="297848">
                <a:tc>
                  <a:txBody>
                    <a:bodyPr/>
                    <a:lstStyle/>
                    <a:p>
                      <a:pPr algn="ctr" rtl="1" fontAlgn="t">
                        <a:spcBef>
                          <a:spcPts val="0"/>
                        </a:spcBef>
                        <a:spcAft>
                          <a:spcPts val="800"/>
                        </a:spcAft>
                      </a:pPr>
                      <a:r>
                        <a:rPr lang="en-US" sz="1600" b="0" i="0" u="none" strike="noStrike" dirty="0">
                          <a:solidFill>
                            <a:srgbClr val="0070C0"/>
                          </a:solidFill>
                          <a:effectLst/>
                          <a:latin typeface="Calibri" panose="020F0502020204030204" pitchFamily="34" charset="0"/>
                        </a:rPr>
                        <a:t>Catalyst</a:t>
                      </a:r>
                      <a:endParaRPr lang="en-US" sz="1800" dirty="0">
                        <a:solidFill>
                          <a:srgbClr val="0070C0"/>
                        </a:solidFill>
                        <a:effectLst/>
                      </a:endParaRPr>
                    </a:p>
                  </a:txBody>
                  <a:tcPr marL="67889" marR="67889" marT="45260" marB="4526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lumMod val="20000"/>
                        <a:lumOff val="80000"/>
                      </a:schemeClr>
                    </a:solidFill>
                  </a:tcPr>
                </a:tc>
                <a:tc>
                  <a:txBody>
                    <a:bodyPr/>
                    <a:lstStyle/>
                    <a:p>
                      <a:pPr algn="ctr" rtl="1" fontAlgn="t">
                        <a:spcBef>
                          <a:spcPts val="0"/>
                        </a:spcBef>
                        <a:spcAft>
                          <a:spcPts val="800"/>
                        </a:spcAft>
                      </a:pPr>
                      <a:r>
                        <a:rPr lang="en-US" sz="1600" b="0" i="0" u="none" strike="noStrike" dirty="0">
                          <a:solidFill>
                            <a:srgbClr val="FF0000"/>
                          </a:solidFill>
                          <a:effectLst/>
                          <a:latin typeface="Calibri" panose="020F0502020204030204" pitchFamily="34" charset="0"/>
                        </a:rPr>
                        <a:t>Water </a:t>
                      </a:r>
                      <a:endParaRPr lang="en-US" sz="1800" dirty="0">
                        <a:solidFill>
                          <a:srgbClr val="FF0000"/>
                        </a:solidFill>
                        <a:effectLst/>
                      </a:endParaRPr>
                    </a:p>
                  </a:txBody>
                  <a:tcPr marL="67889" marR="67889" marT="45260" marB="4526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lumMod val="20000"/>
                        <a:lumOff val="80000"/>
                      </a:schemeClr>
                    </a:solidFill>
                  </a:tcPr>
                </a:tc>
                <a:extLst>
                  <a:ext uri="{0D108BD9-81ED-4DB2-BD59-A6C34878D82A}">
                    <a16:rowId xmlns:a16="http://schemas.microsoft.com/office/drawing/2014/main" val="3743936634"/>
                  </a:ext>
                </a:extLst>
              </a:tr>
              <a:tr h="297848">
                <a:tc>
                  <a:txBody>
                    <a:bodyPr/>
                    <a:lstStyle/>
                    <a:p>
                      <a:pPr algn="ctr" rtl="1" fontAlgn="t">
                        <a:spcBef>
                          <a:spcPts val="0"/>
                        </a:spcBef>
                        <a:spcAft>
                          <a:spcPts val="800"/>
                        </a:spcAft>
                      </a:pPr>
                      <a:r>
                        <a:rPr lang="en-US" sz="1600" b="0" i="0" u="none" strike="noStrike" dirty="0">
                          <a:solidFill>
                            <a:srgbClr val="0070C0"/>
                          </a:solidFill>
                          <a:effectLst/>
                          <a:latin typeface="Calibri" panose="020F0502020204030204" pitchFamily="34" charset="0"/>
                        </a:rPr>
                        <a:t>Activated carbon</a:t>
                      </a:r>
                      <a:endParaRPr lang="en-US" sz="1800" dirty="0">
                        <a:solidFill>
                          <a:srgbClr val="0070C0"/>
                        </a:solidFill>
                        <a:effectLst/>
                      </a:endParaRPr>
                    </a:p>
                  </a:txBody>
                  <a:tcPr marL="67889" marR="67889" marT="45260" marB="4526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lumMod val="20000"/>
                        <a:lumOff val="80000"/>
                      </a:schemeClr>
                    </a:solidFill>
                  </a:tcPr>
                </a:tc>
                <a:tc>
                  <a:txBody>
                    <a:bodyPr/>
                    <a:lstStyle/>
                    <a:p>
                      <a:pPr algn="ctr" rtl="1" fontAlgn="t">
                        <a:spcBef>
                          <a:spcPts val="0"/>
                        </a:spcBef>
                        <a:spcAft>
                          <a:spcPts val="800"/>
                        </a:spcAft>
                      </a:pPr>
                      <a:r>
                        <a:rPr lang="en-US" sz="1600" b="0" i="0" u="none" strike="noStrike" dirty="0">
                          <a:solidFill>
                            <a:srgbClr val="FF0000"/>
                          </a:solidFill>
                          <a:effectLst/>
                          <a:latin typeface="Calibri" panose="020F0502020204030204" pitchFamily="34" charset="0"/>
                        </a:rPr>
                        <a:t>Bar stock presses</a:t>
                      </a:r>
                      <a:endParaRPr lang="en-US" sz="1800" dirty="0">
                        <a:solidFill>
                          <a:srgbClr val="FF0000"/>
                        </a:solidFill>
                        <a:effectLst/>
                      </a:endParaRPr>
                    </a:p>
                  </a:txBody>
                  <a:tcPr marL="67889" marR="67889" marT="45260" marB="4526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lumMod val="20000"/>
                        <a:lumOff val="80000"/>
                      </a:schemeClr>
                    </a:solidFill>
                  </a:tcPr>
                </a:tc>
                <a:extLst>
                  <a:ext uri="{0D108BD9-81ED-4DB2-BD59-A6C34878D82A}">
                    <a16:rowId xmlns:a16="http://schemas.microsoft.com/office/drawing/2014/main" val="668401432"/>
                  </a:ext>
                </a:extLst>
              </a:tr>
              <a:tr h="569363">
                <a:tc>
                  <a:txBody>
                    <a:bodyPr/>
                    <a:lstStyle/>
                    <a:p>
                      <a:pPr algn="ctr" rtl="0" fontAlgn="t"/>
                      <a:br>
                        <a:rPr lang="en-US" sz="1800">
                          <a:effectLst/>
                        </a:rPr>
                      </a:br>
                      <a:endParaRPr lang="en-US" sz="1800">
                        <a:effectLst/>
                      </a:endParaRPr>
                    </a:p>
                  </a:txBody>
                  <a:tcPr marL="67889" marR="67889" marT="45260" marB="4526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lumMod val="20000"/>
                        <a:lumOff val="80000"/>
                      </a:schemeClr>
                    </a:solidFill>
                  </a:tcPr>
                </a:tc>
                <a:tc>
                  <a:txBody>
                    <a:bodyPr/>
                    <a:lstStyle/>
                    <a:p>
                      <a:pPr algn="ctr" rtl="1" fontAlgn="t">
                        <a:spcBef>
                          <a:spcPts val="0"/>
                        </a:spcBef>
                        <a:spcAft>
                          <a:spcPts val="800"/>
                        </a:spcAft>
                      </a:pPr>
                      <a:r>
                        <a:rPr lang="en-US" sz="1600" b="0" i="0" u="none" strike="noStrike" dirty="0">
                          <a:solidFill>
                            <a:srgbClr val="FF0000"/>
                          </a:solidFill>
                          <a:effectLst/>
                          <a:latin typeface="Calibri" panose="020F0502020204030204" pitchFamily="34" charset="0"/>
                        </a:rPr>
                        <a:t>Chipping rolls</a:t>
                      </a:r>
                      <a:endParaRPr lang="en-US" sz="1800" dirty="0">
                        <a:solidFill>
                          <a:srgbClr val="FF0000"/>
                        </a:solidFill>
                        <a:effectLst/>
                      </a:endParaRPr>
                    </a:p>
                  </a:txBody>
                  <a:tcPr marL="67889" marR="67889" marT="45260" marB="4526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lumMod val="20000"/>
                        <a:lumOff val="80000"/>
                      </a:schemeClr>
                    </a:solidFill>
                  </a:tcPr>
                </a:tc>
                <a:extLst>
                  <a:ext uri="{0D108BD9-81ED-4DB2-BD59-A6C34878D82A}">
                    <a16:rowId xmlns:a16="http://schemas.microsoft.com/office/drawing/2014/main" val="827797819"/>
                  </a:ext>
                </a:extLst>
              </a:tr>
              <a:tr h="569363">
                <a:tc>
                  <a:txBody>
                    <a:bodyPr/>
                    <a:lstStyle/>
                    <a:p>
                      <a:pPr algn="ctr" rtl="0" fontAlgn="t"/>
                      <a:br>
                        <a:rPr lang="en-US" sz="1800">
                          <a:effectLst/>
                        </a:rPr>
                      </a:br>
                      <a:endParaRPr lang="en-US" sz="1800">
                        <a:effectLst/>
                      </a:endParaRPr>
                    </a:p>
                  </a:txBody>
                  <a:tcPr marL="67889" marR="67889" marT="45260" marB="4526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lumMod val="20000"/>
                        <a:lumOff val="80000"/>
                      </a:schemeClr>
                    </a:solidFill>
                  </a:tcPr>
                </a:tc>
                <a:tc>
                  <a:txBody>
                    <a:bodyPr/>
                    <a:lstStyle/>
                    <a:p>
                      <a:pPr algn="ctr" rtl="1" fontAlgn="t">
                        <a:spcBef>
                          <a:spcPts val="0"/>
                        </a:spcBef>
                        <a:spcAft>
                          <a:spcPts val="800"/>
                        </a:spcAft>
                      </a:pPr>
                      <a:r>
                        <a:rPr lang="en-US" sz="1600" b="0" i="0" u="none" strike="noStrike" dirty="0">
                          <a:solidFill>
                            <a:srgbClr val="FF0000"/>
                          </a:solidFill>
                          <a:effectLst/>
                          <a:latin typeface="Calibri" panose="020F0502020204030204" pitchFamily="34" charset="0"/>
                        </a:rPr>
                        <a:t>Soap powder</a:t>
                      </a:r>
                      <a:endParaRPr lang="en-US" sz="1800" dirty="0">
                        <a:solidFill>
                          <a:srgbClr val="FF0000"/>
                        </a:solidFill>
                        <a:effectLst/>
                      </a:endParaRPr>
                    </a:p>
                  </a:txBody>
                  <a:tcPr marL="67889" marR="67889" marT="45260" marB="4526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lumMod val="20000"/>
                        <a:lumOff val="80000"/>
                      </a:schemeClr>
                    </a:solidFill>
                  </a:tcPr>
                </a:tc>
                <a:extLst>
                  <a:ext uri="{0D108BD9-81ED-4DB2-BD59-A6C34878D82A}">
                    <a16:rowId xmlns:a16="http://schemas.microsoft.com/office/drawing/2014/main" val="1616368868"/>
                  </a:ext>
                </a:extLst>
              </a:tr>
              <a:tr h="569363">
                <a:tc>
                  <a:txBody>
                    <a:bodyPr/>
                    <a:lstStyle/>
                    <a:p>
                      <a:pPr algn="ctr" rtl="0" fontAlgn="t"/>
                      <a:br>
                        <a:rPr lang="en-US" sz="1800">
                          <a:effectLst/>
                        </a:rPr>
                      </a:br>
                      <a:endParaRPr lang="en-US" sz="1800">
                        <a:effectLst/>
                      </a:endParaRPr>
                    </a:p>
                  </a:txBody>
                  <a:tcPr marL="67889" marR="67889" marT="45260" marB="4526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lumMod val="20000"/>
                        <a:lumOff val="80000"/>
                      </a:schemeClr>
                    </a:solidFill>
                  </a:tcPr>
                </a:tc>
                <a:tc>
                  <a:txBody>
                    <a:bodyPr/>
                    <a:lstStyle/>
                    <a:p>
                      <a:pPr algn="ctr" rtl="1" fontAlgn="t">
                        <a:spcBef>
                          <a:spcPts val="0"/>
                        </a:spcBef>
                        <a:spcAft>
                          <a:spcPts val="800"/>
                        </a:spcAft>
                      </a:pPr>
                      <a:r>
                        <a:rPr lang="en-US" sz="1600" b="0" i="0" u="none" strike="noStrike" dirty="0">
                          <a:solidFill>
                            <a:srgbClr val="FF0000"/>
                          </a:solidFill>
                          <a:effectLst/>
                          <a:latin typeface="Calibri" panose="020F0502020204030204" pitchFamily="34" charset="0"/>
                        </a:rPr>
                        <a:t>Yellow Glycerin</a:t>
                      </a:r>
                      <a:endParaRPr lang="en-US" sz="1800" dirty="0">
                        <a:solidFill>
                          <a:srgbClr val="FF0000"/>
                        </a:solidFill>
                        <a:effectLst/>
                      </a:endParaRPr>
                    </a:p>
                  </a:txBody>
                  <a:tcPr marL="67889" marR="67889" marT="45260" marB="4526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lumMod val="20000"/>
                        <a:lumOff val="80000"/>
                      </a:schemeClr>
                    </a:solidFill>
                  </a:tcPr>
                </a:tc>
                <a:extLst>
                  <a:ext uri="{0D108BD9-81ED-4DB2-BD59-A6C34878D82A}">
                    <a16:rowId xmlns:a16="http://schemas.microsoft.com/office/drawing/2014/main" val="2922559968"/>
                  </a:ext>
                </a:extLst>
              </a:tr>
              <a:tr h="569363">
                <a:tc>
                  <a:txBody>
                    <a:bodyPr/>
                    <a:lstStyle/>
                    <a:p>
                      <a:pPr algn="ctr" rtl="0" fontAlgn="t"/>
                      <a:br>
                        <a:rPr lang="en-US" sz="1800" dirty="0">
                          <a:effectLst/>
                        </a:rPr>
                      </a:br>
                      <a:endParaRPr lang="en-US" sz="1800" dirty="0">
                        <a:effectLst/>
                      </a:endParaRPr>
                    </a:p>
                  </a:txBody>
                  <a:tcPr marL="67889" marR="67889" marT="45260" marB="4526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lumMod val="20000"/>
                        <a:lumOff val="80000"/>
                      </a:schemeClr>
                    </a:solidFill>
                  </a:tcPr>
                </a:tc>
                <a:tc>
                  <a:txBody>
                    <a:bodyPr/>
                    <a:lstStyle/>
                    <a:p>
                      <a:pPr algn="ctr" rtl="1" fontAlgn="t">
                        <a:spcBef>
                          <a:spcPts val="0"/>
                        </a:spcBef>
                        <a:spcAft>
                          <a:spcPts val="800"/>
                        </a:spcAft>
                      </a:pPr>
                      <a:r>
                        <a:rPr lang="en-US" sz="1600" b="0" i="0" u="none" strike="noStrike" dirty="0">
                          <a:solidFill>
                            <a:srgbClr val="FF0000"/>
                          </a:solidFill>
                          <a:effectLst/>
                          <a:latin typeface="Calibri" panose="020F0502020204030204" pitchFamily="34" charset="0"/>
                        </a:rPr>
                        <a:t>White Glycerin</a:t>
                      </a:r>
                      <a:endParaRPr lang="en-US" sz="1800" dirty="0">
                        <a:solidFill>
                          <a:srgbClr val="FF0000"/>
                        </a:solidFill>
                        <a:effectLst/>
                      </a:endParaRPr>
                    </a:p>
                  </a:txBody>
                  <a:tcPr marL="67889" marR="67889" marT="45260" marB="4526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lumMod val="20000"/>
                        <a:lumOff val="80000"/>
                      </a:schemeClr>
                    </a:solidFill>
                  </a:tcPr>
                </a:tc>
                <a:extLst>
                  <a:ext uri="{0D108BD9-81ED-4DB2-BD59-A6C34878D82A}">
                    <a16:rowId xmlns:a16="http://schemas.microsoft.com/office/drawing/2014/main" val="230804663"/>
                  </a:ext>
                </a:extLst>
              </a:tr>
            </a:tbl>
          </a:graphicData>
        </a:graphic>
      </p:graphicFrame>
      <p:sp>
        <p:nvSpPr>
          <p:cNvPr id="5" name="Rectangle 1"/>
          <p:cNvSpPr>
            <a:spLocks noChangeArrowheads="1"/>
          </p:cNvSpPr>
          <p:nvPr/>
        </p:nvSpPr>
        <p:spPr bwMode="auto">
          <a:xfrm>
            <a:off x="2434136" y="2054023"/>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8" name="Diagram 7"/>
          <p:cNvGraphicFramePr/>
          <p:nvPr>
            <p:extLst>
              <p:ext uri="{D42A27DB-BD31-4B8C-83A1-F6EECF244321}">
                <p14:modId xmlns:p14="http://schemas.microsoft.com/office/powerpoint/2010/main" val="2146398013"/>
              </p:ext>
            </p:extLst>
          </p:nvPr>
        </p:nvGraphicFramePr>
        <p:xfrm>
          <a:off x="162028" y="-235920"/>
          <a:ext cx="8981972" cy="274868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Rectangle 1"/>
          <p:cNvSpPr/>
          <p:nvPr/>
        </p:nvSpPr>
        <p:spPr>
          <a:xfrm>
            <a:off x="5852160" y="2169896"/>
            <a:ext cx="2530602" cy="1405513"/>
          </a:xfrm>
          <a:prstGeom prst="rect">
            <a:avLst/>
          </a:prstGeom>
        </p:spPr>
        <p:txBody>
          <a:bodyPr wrap="square">
            <a:spAutoFit/>
          </a:bodyPr>
          <a:lstStyle/>
          <a:p>
            <a:pPr algn="r" rtl="1">
              <a:spcBef>
                <a:spcPts val="0"/>
              </a:spcBef>
              <a:spcAft>
                <a:spcPts val="800"/>
              </a:spcAft>
            </a:pPr>
            <a:r>
              <a:rPr lang="fa-IR" dirty="0">
                <a:solidFill>
                  <a:schemeClr val="bg1"/>
                </a:solidFill>
                <a:latin typeface="Calibri" panose="020F0502020204030204" pitchFamily="34" charset="0"/>
                <a:cs typeface="B Nazanin" panose="00000400000000000000" pitchFamily="2" charset="-78"/>
              </a:rPr>
              <a:t>ورودی به واحد: </a:t>
            </a:r>
            <a:r>
              <a:rPr lang="en-US" dirty="0">
                <a:solidFill>
                  <a:srgbClr val="0070C0"/>
                </a:solidFill>
                <a:latin typeface="Calibri" panose="020F0502020204030204" pitchFamily="34" charset="0"/>
                <a:cs typeface="B Nazanin" panose="00000400000000000000" pitchFamily="2" charset="-78"/>
              </a:rPr>
              <a:t>source</a:t>
            </a:r>
            <a:endParaRPr lang="en-US" dirty="0">
              <a:cs typeface="B Nazanin" panose="00000400000000000000" pitchFamily="2" charset="-78"/>
            </a:endParaRPr>
          </a:p>
          <a:p>
            <a:pPr algn="r" rtl="1">
              <a:spcBef>
                <a:spcPts val="0"/>
              </a:spcBef>
              <a:spcAft>
                <a:spcPts val="800"/>
              </a:spcAft>
            </a:pPr>
            <a:r>
              <a:rPr lang="fa-IR" dirty="0">
                <a:solidFill>
                  <a:schemeClr val="bg1"/>
                </a:solidFill>
                <a:latin typeface="Calibri" panose="020F0502020204030204" pitchFamily="34" charset="0"/>
                <a:cs typeface="B Nazanin" panose="00000400000000000000" pitchFamily="2" charset="-78"/>
              </a:rPr>
              <a:t>خروجی از واحد: </a:t>
            </a:r>
            <a:r>
              <a:rPr lang="en-US" dirty="0">
                <a:solidFill>
                  <a:srgbClr val="C00000"/>
                </a:solidFill>
                <a:latin typeface="Calibri" panose="020F0502020204030204" pitchFamily="34" charset="0"/>
                <a:cs typeface="B Nazanin" panose="00000400000000000000" pitchFamily="2" charset="-78"/>
              </a:rPr>
              <a:t>sink</a:t>
            </a:r>
            <a:endParaRPr lang="en-US" dirty="0">
              <a:cs typeface="B Nazanin" panose="00000400000000000000" pitchFamily="2" charset="-78"/>
            </a:endParaRPr>
          </a:p>
          <a:p>
            <a:br>
              <a:rPr lang="en-US" dirty="0"/>
            </a:br>
            <a:endParaRPr lang="en-US" dirty="0"/>
          </a:p>
        </p:txBody>
      </p:sp>
    </p:spTree>
    <p:extLst>
      <p:ext uri="{BB962C8B-B14F-4D97-AF65-F5344CB8AC3E}">
        <p14:creationId xmlns:p14="http://schemas.microsoft.com/office/powerpoint/2010/main" val="41526449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p:cNvGraphicFramePr/>
          <p:nvPr>
            <p:extLst>
              <p:ext uri="{D42A27DB-BD31-4B8C-83A1-F6EECF244321}">
                <p14:modId xmlns:p14="http://schemas.microsoft.com/office/powerpoint/2010/main" val="1320590447"/>
              </p:ext>
            </p:extLst>
          </p:nvPr>
        </p:nvGraphicFramePr>
        <p:xfrm>
          <a:off x="162028" y="-237466"/>
          <a:ext cx="8981972" cy="274868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3" name="Table 2"/>
          <p:cNvGraphicFramePr>
            <a:graphicFrameLocks noGrp="1"/>
          </p:cNvGraphicFramePr>
          <p:nvPr>
            <p:extLst>
              <p:ext uri="{D42A27DB-BD31-4B8C-83A1-F6EECF244321}">
                <p14:modId xmlns:p14="http://schemas.microsoft.com/office/powerpoint/2010/main" val="270604134"/>
              </p:ext>
            </p:extLst>
          </p:nvPr>
        </p:nvGraphicFramePr>
        <p:xfrm>
          <a:off x="1457662" y="2606370"/>
          <a:ext cx="4394497" cy="2653541"/>
        </p:xfrm>
        <a:graphic>
          <a:graphicData uri="http://schemas.openxmlformats.org/drawingml/2006/table">
            <a:tbl>
              <a:tblPr/>
              <a:tblGrid>
                <a:gridCol w="2193617">
                  <a:extLst>
                    <a:ext uri="{9D8B030D-6E8A-4147-A177-3AD203B41FA5}">
                      <a16:colId xmlns:a16="http://schemas.microsoft.com/office/drawing/2014/main" val="729896526"/>
                    </a:ext>
                  </a:extLst>
                </a:gridCol>
                <a:gridCol w="2200880">
                  <a:extLst>
                    <a:ext uri="{9D8B030D-6E8A-4147-A177-3AD203B41FA5}">
                      <a16:colId xmlns:a16="http://schemas.microsoft.com/office/drawing/2014/main" val="2104960574"/>
                    </a:ext>
                  </a:extLst>
                </a:gridCol>
              </a:tblGrid>
              <a:tr h="540536">
                <a:tc>
                  <a:txBody>
                    <a:bodyPr/>
                    <a:lstStyle/>
                    <a:p>
                      <a:pPr algn="ctr" rtl="1" fontAlgn="t">
                        <a:spcBef>
                          <a:spcPts val="0"/>
                        </a:spcBef>
                        <a:spcAft>
                          <a:spcPts val="800"/>
                        </a:spcAft>
                      </a:pPr>
                      <a:r>
                        <a:rPr lang="en-US" sz="1600" b="0" i="0" u="none" strike="noStrike" dirty="0">
                          <a:solidFill>
                            <a:srgbClr val="0070C0"/>
                          </a:solidFill>
                          <a:effectLst/>
                          <a:latin typeface="Calibri" panose="020F0502020204030204" pitchFamily="34" charset="0"/>
                        </a:rPr>
                        <a:t>source</a:t>
                      </a:r>
                      <a:endParaRPr lang="en-US" dirty="0">
                        <a:solidFill>
                          <a:srgbClr val="0070C0"/>
                        </a:solidFill>
                        <a:effectLst/>
                      </a:endParaRPr>
                    </a:p>
                  </a:txBody>
                  <a:tcPr marL="68580" marR="685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lumMod val="20000"/>
                        <a:lumOff val="80000"/>
                      </a:schemeClr>
                    </a:solidFill>
                  </a:tcPr>
                </a:tc>
                <a:tc>
                  <a:txBody>
                    <a:bodyPr/>
                    <a:lstStyle/>
                    <a:p>
                      <a:pPr algn="ctr" rtl="1" fontAlgn="t">
                        <a:spcBef>
                          <a:spcPts val="0"/>
                        </a:spcBef>
                        <a:spcAft>
                          <a:spcPts val="800"/>
                        </a:spcAft>
                      </a:pPr>
                      <a:r>
                        <a:rPr lang="en-US" sz="1600" b="0" i="0" u="none" strike="noStrike" dirty="0">
                          <a:solidFill>
                            <a:srgbClr val="FF0000"/>
                          </a:solidFill>
                          <a:effectLst/>
                          <a:latin typeface="Calibri" panose="020F0502020204030204" pitchFamily="34" charset="0"/>
                        </a:rPr>
                        <a:t>sink</a:t>
                      </a:r>
                      <a:endParaRPr lang="en-US" dirty="0">
                        <a:solidFill>
                          <a:srgbClr val="FF0000"/>
                        </a:solidFill>
                        <a:effectLst/>
                      </a:endParaRPr>
                    </a:p>
                  </a:txBody>
                  <a:tcPr marL="68580" marR="685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lumMod val="20000"/>
                        <a:lumOff val="80000"/>
                      </a:schemeClr>
                    </a:solidFill>
                  </a:tcPr>
                </a:tc>
                <a:extLst>
                  <a:ext uri="{0D108BD9-81ED-4DB2-BD59-A6C34878D82A}">
                    <a16:rowId xmlns:a16="http://schemas.microsoft.com/office/drawing/2014/main" val="4149812386"/>
                  </a:ext>
                </a:extLst>
              </a:tr>
              <a:tr h="540536">
                <a:tc>
                  <a:txBody>
                    <a:bodyPr/>
                    <a:lstStyle/>
                    <a:p>
                      <a:pPr algn="ctr" rtl="1" fontAlgn="t">
                        <a:spcBef>
                          <a:spcPts val="0"/>
                        </a:spcBef>
                        <a:spcAft>
                          <a:spcPts val="800"/>
                        </a:spcAft>
                      </a:pPr>
                      <a:r>
                        <a:rPr lang="en-US" sz="1600" b="0" i="0" u="none" strike="noStrike" dirty="0">
                          <a:solidFill>
                            <a:srgbClr val="0070C0"/>
                          </a:solidFill>
                          <a:effectLst/>
                          <a:latin typeface="Calibri" panose="020F0502020204030204" pitchFamily="34" charset="0"/>
                        </a:rPr>
                        <a:t>Fatty acid</a:t>
                      </a:r>
                      <a:endParaRPr lang="en-US" dirty="0">
                        <a:solidFill>
                          <a:srgbClr val="0070C0"/>
                        </a:solidFill>
                        <a:effectLst/>
                      </a:endParaRPr>
                    </a:p>
                  </a:txBody>
                  <a:tcPr marL="68580" marR="685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lumMod val="20000"/>
                        <a:lumOff val="80000"/>
                      </a:schemeClr>
                    </a:solidFill>
                  </a:tcPr>
                </a:tc>
                <a:tc>
                  <a:txBody>
                    <a:bodyPr/>
                    <a:lstStyle/>
                    <a:p>
                      <a:pPr algn="ctr" rtl="1" fontAlgn="t">
                        <a:spcBef>
                          <a:spcPts val="0"/>
                        </a:spcBef>
                        <a:spcAft>
                          <a:spcPts val="800"/>
                        </a:spcAft>
                      </a:pPr>
                      <a:r>
                        <a:rPr lang="en-US" sz="1600" b="0" i="0" u="none" strike="noStrike" dirty="0">
                          <a:solidFill>
                            <a:srgbClr val="FF0000"/>
                          </a:solidFill>
                          <a:effectLst/>
                          <a:latin typeface="Calibri" panose="020F0502020204030204" pitchFamily="34" charset="0"/>
                        </a:rPr>
                        <a:t>Hot water</a:t>
                      </a:r>
                      <a:endParaRPr lang="en-US" dirty="0">
                        <a:solidFill>
                          <a:srgbClr val="FF0000"/>
                        </a:solidFill>
                        <a:effectLst/>
                      </a:endParaRPr>
                    </a:p>
                  </a:txBody>
                  <a:tcPr marL="68580" marR="685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lumMod val="20000"/>
                        <a:lumOff val="80000"/>
                      </a:schemeClr>
                    </a:solidFill>
                  </a:tcPr>
                </a:tc>
                <a:extLst>
                  <a:ext uri="{0D108BD9-81ED-4DB2-BD59-A6C34878D82A}">
                    <a16:rowId xmlns:a16="http://schemas.microsoft.com/office/drawing/2014/main" val="1376835513"/>
                  </a:ext>
                </a:extLst>
              </a:tr>
              <a:tr h="540536">
                <a:tc>
                  <a:txBody>
                    <a:bodyPr/>
                    <a:lstStyle/>
                    <a:p>
                      <a:pPr algn="ctr" rtl="1" fontAlgn="t">
                        <a:spcBef>
                          <a:spcPts val="0"/>
                        </a:spcBef>
                        <a:spcAft>
                          <a:spcPts val="800"/>
                        </a:spcAft>
                      </a:pPr>
                      <a:r>
                        <a:rPr lang="en-US" sz="1600" b="0" i="0" u="none" strike="noStrike" dirty="0">
                          <a:solidFill>
                            <a:srgbClr val="0070C0"/>
                          </a:solidFill>
                          <a:effectLst/>
                          <a:latin typeface="Calibri" panose="020F0502020204030204" pitchFamily="34" charset="0"/>
                        </a:rPr>
                        <a:t>Sweet water</a:t>
                      </a:r>
                      <a:endParaRPr lang="en-US" dirty="0">
                        <a:solidFill>
                          <a:srgbClr val="0070C0"/>
                        </a:solidFill>
                        <a:effectLst/>
                      </a:endParaRPr>
                    </a:p>
                  </a:txBody>
                  <a:tcPr marL="68580" marR="685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lumMod val="20000"/>
                        <a:lumOff val="80000"/>
                      </a:schemeClr>
                    </a:solidFill>
                  </a:tcPr>
                </a:tc>
                <a:tc>
                  <a:txBody>
                    <a:bodyPr/>
                    <a:lstStyle/>
                    <a:p>
                      <a:pPr algn="ctr" rtl="1" fontAlgn="t">
                        <a:spcBef>
                          <a:spcPts val="0"/>
                        </a:spcBef>
                        <a:spcAft>
                          <a:spcPts val="800"/>
                        </a:spcAft>
                      </a:pPr>
                      <a:r>
                        <a:rPr lang="en-US" sz="1600" b="0" i="0" u="none" strike="noStrike" dirty="0">
                          <a:solidFill>
                            <a:srgbClr val="FF0000"/>
                          </a:solidFill>
                          <a:effectLst/>
                          <a:latin typeface="Calibri" panose="020F0502020204030204" pitchFamily="34" charset="0"/>
                        </a:rPr>
                        <a:t>Fat</a:t>
                      </a:r>
                      <a:endParaRPr lang="en-US" dirty="0">
                        <a:solidFill>
                          <a:srgbClr val="FF0000"/>
                        </a:solidFill>
                        <a:effectLst/>
                      </a:endParaRPr>
                    </a:p>
                  </a:txBody>
                  <a:tcPr marL="68580" marR="685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lumMod val="20000"/>
                        <a:lumOff val="80000"/>
                      </a:schemeClr>
                    </a:solidFill>
                  </a:tcPr>
                </a:tc>
                <a:extLst>
                  <a:ext uri="{0D108BD9-81ED-4DB2-BD59-A6C34878D82A}">
                    <a16:rowId xmlns:a16="http://schemas.microsoft.com/office/drawing/2014/main" val="2946921624"/>
                  </a:ext>
                </a:extLst>
              </a:tr>
              <a:tr h="1031933">
                <a:tc>
                  <a:txBody>
                    <a:bodyPr/>
                    <a:lstStyle/>
                    <a:p>
                      <a:pPr algn="ctr" rtl="0" fontAlgn="t"/>
                      <a:br>
                        <a:rPr lang="en-US" dirty="0">
                          <a:effectLst/>
                        </a:rPr>
                      </a:br>
                      <a:endParaRPr lang="en-US" dirty="0">
                        <a:effectLst/>
                      </a:endParaRPr>
                    </a:p>
                  </a:txBody>
                  <a:tcPr marL="68580" marR="685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lumMod val="20000"/>
                        <a:lumOff val="80000"/>
                      </a:schemeClr>
                    </a:solidFill>
                  </a:tcPr>
                </a:tc>
                <a:tc>
                  <a:txBody>
                    <a:bodyPr/>
                    <a:lstStyle/>
                    <a:p>
                      <a:pPr algn="ctr" rtl="1" fontAlgn="t">
                        <a:spcBef>
                          <a:spcPts val="0"/>
                        </a:spcBef>
                        <a:spcAft>
                          <a:spcPts val="800"/>
                        </a:spcAft>
                      </a:pPr>
                      <a:r>
                        <a:rPr lang="en-US" sz="1600" b="0" i="0" u="none" strike="noStrike" dirty="0">
                          <a:solidFill>
                            <a:srgbClr val="FF0000"/>
                          </a:solidFill>
                          <a:effectLst/>
                          <a:latin typeface="Calibri" panose="020F0502020204030204" pitchFamily="34" charset="0"/>
                        </a:rPr>
                        <a:t>Catalyst</a:t>
                      </a:r>
                      <a:endParaRPr lang="en-US" dirty="0">
                        <a:solidFill>
                          <a:srgbClr val="FF0000"/>
                        </a:solidFill>
                        <a:effectLst/>
                      </a:endParaRPr>
                    </a:p>
                  </a:txBody>
                  <a:tcPr marL="68580" marR="685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lumMod val="20000"/>
                        <a:lumOff val="80000"/>
                      </a:schemeClr>
                    </a:solidFill>
                  </a:tcPr>
                </a:tc>
                <a:extLst>
                  <a:ext uri="{0D108BD9-81ED-4DB2-BD59-A6C34878D82A}">
                    <a16:rowId xmlns:a16="http://schemas.microsoft.com/office/drawing/2014/main" val="3133399329"/>
                  </a:ext>
                </a:extLst>
              </a:tr>
            </a:tbl>
          </a:graphicData>
        </a:graphic>
      </p:graphicFrame>
      <p:sp>
        <p:nvSpPr>
          <p:cNvPr id="4" name="Rectangle 3"/>
          <p:cNvSpPr/>
          <p:nvPr/>
        </p:nvSpPr>
        <p:spPr>
          <a:xfrm>
            <a:off x="4254137" y="1808466"/>
            <a:ext cx="4572000" cy="1405513"/>
          </a:xfrm>
          <a:prstGeom prst="rect">
            <a:avLst/>
          </a:prstGeom>
        </p:spPr>
        <p:txBody>
          <a:bodyPr>
            <a:spAutoFit/>
          </a:bodyPr>
          <a:lstStyle/>
          <a:p>
            <a:pPr algn="r" rtl="1">
              <a:spcBef>
                <a:spcPts val="0"/>
              </a:spcBef>
              <a:spcAft>
                <a:spcPts val="800"/>
              </a:spcAft>
            </a:pPr>
            <a:r>
              <a:rPr lang="fa-IR" dirty="0">
                <a:solidFill>
                  <a:schemeClr val="bg1"/>
                </a:solidFill>
                <a:latin typeface="Calibri" panose="020F0502020204030204" pitchFamily="34" charset="0"/>
                <a:cs typeface="B Nazanin" panose="00000400000000000000" pitchFamily="2" charset="-78"/>
              </a:rPr>
              <a:t>ورودی به راکتور هیدرولیز: </a:t>
            </a:r>
            <a:r>
              <a:rPr lang="en-US" dirty="0">
                <a:solidFill>
                  <a:srgbClr val="C00000"/>
                </a:solidFill>
                <a:latin typeface="Calibri" panose="020F0502020204030204" pitchFamily="34" charset="0"/>
                <a:cs typeface="B Nazanin" panose="00000400000000000000" pitchFamily="2" charset="-78"/>
              </a:rPr>
              <a:t>sink</a:t>
            </a:r>
            <a:endParaRPr lang="en-US" dirty="0">
              <a:cs typeface="B Nazanin" panose="00000400000000000000" pitchFamily="2" charset="-78"/>
            </a:endParaRPr>
          </a:p>
          <a:p>
            <a:pPr algn="r" rtl="1">
              <a:spcBef>
                <a:spcPts val="0"/>
              </a:spcBef>
              <a:spcAft>
                <a:spcPts val="800"/>
              </a:spcAft>
            </a:pPr>
            <a:r>
              <a:rPr lang="fa-IR" dirty="0">
                <a:solidFill>
                  <a:schemeClr val="bg1"/>
                </a:solidFill>
                <a:latin typeface="Calibri" panose="020F0502020204030204" pitchFamily="34" charset="0"/>
                <a:cs typeface="B Nazanin" panose="00000400000000000000" pitchFamily="2" charset="-78"/>
              </a:rPr>
              <a:t>خروجی از راکتور هیدرولیز:</a:t>
            </a:r>
            <a:r>
              <a:rPr lang="fa-IR" dirty="0">
                <a:solidFill>
                  <a:srgbClr val="000000"/>
                </a:solidFill>
                <a:latin typeface="Calibri" panose="020F0502020204030204" pitchFamily="34" charset="0"/>
                <a:cs typeface="B Nazanin" panose="00000400000000000000" pitchFamily="2" charset="-78"/>
              </a:rPr>
              <a:t> </a:t>
            </a:r>
            <a:r>
              <a:rPr lang="en-US" dirty="0">
                <a:solidFill>
                  <a:srgbClr val="4472C4"/>
                </a:solidFill>
                <a:latin typeface="Calibri" panose="020F0502020204030204" pitchFamily="34" charset="0"/>
                <a:cs typeface="B Nazanin" panose="00000400000000000000" pitchFamily="2" charset="-78"/>
              </a:rPr>
              <a:t>source</a:t>
            </a:r>
            <a:endParaRPr lang="en-US" dirty="0">
              <a:cs typeface="B Nazanin" panose="00000400000000000000" pitchFamily="2" charset="-78"/>
            </a:endParaRPr>
          </a:p>
          <a:p>
            <a:br>
              <a:rPr lang="en-US" dirty="0"/>
            </a:br>
            <a:endParaRPr lang="en-US" dirty="0"/>
          </a:p>
        </p:txBody>
      </p:sp>
      <p:sp>
        <p:nvSpPr>
          <p:cNvPr id="5" name="Rectangle 4"/>
          <p:cNvSpPr/>
          <p:nvPr/>
        </p:nvSpPr>
        <p:spPr>
          <a:xfrm>
            <a:off x="1614416" y="5660914"/>
            <a:ext cx="7433789" cy="1302921"/>
          </a:xfrm>
          <a:prstGeom prst="rect">
            <a:avLst/>
          </a:prstGeom>
        </p:spPr>
        <p:txBody>
          <a:bodyPr wrap="square">
            <a:spAutoFit/>
          </a:bodyPr>
          <a:lstStyle/>
          <a:p>
            <a:pPr algn="r" rtl="1">
              <a:spcBef>
                <a:spcPts val="0"/>
              </a:spcBef>
              <a:spcAft>
                <a:spcPts val="800"/>
              </a:spcAft>
            </a:pPr>
            <a:r>
              <a:rPr lang="fa-IR" dirty="0">
                <a:solidFill>
                  <a:schemeClr val="bg1"/>
                </a:solidFill>
                <a:latin typeface="Calibri" panose="020F0502020204030204" pitchFamily="34" charset="0"/>
                <a:cs typeface="B Nazanin" panose="00000400000000000000" pitchFamily="2" charset="-78"/>
              </a:rPr>
              <a:t>با توجه به اینکه</a:t>
            </a:r>
            <a:r>
              <a:rPr lang="en-US" dirty="0">
                <a:solidFill>
                  <a:schemeClr val="bg1"/>
                </a:solidFill>
                <a:latin typeface="Calibri" panose="020F0502020204030204" pitchFamily="34" charset="0"/>
                <a:cs typeface="B Nazanin" panose="00000400000000000000" pitchFamily="2" charset="-78"/>
              </a:rPr>
              <a:t>Blender </a:t>
            </a:r>
            <a:r>
              <a:rPr lang="fa-IR" dirty="0">
                <a:solidFill>
                  <a:schemeClr val="bg1"/>
                </a:solidFill>
                <a:latin typeface="Calibri" panose="020F0502020204030204" pitchFamily="34" charset="0"/>
                <a:cs typeface="B Nazanin" panose="00000400000000000000" pitchFamily="2" charset="-78"/>
              </a:rPr>
              <a:t> در انتهای خط تولید قرار دارد، خروجی آن محصول </a:t>
            </a:r>
            <a:r>
              <a:rPr lang="en-US" dirty="0">
                <a:solidFill>
                  <a:schemeClr val="bg1"/>
                </a:solidFill>
                <a:latin typeface="Calibri" panose="020F0502020204030204" pitchFamily="34" charset="0"/>
                <a:cs typeface="B Nazanin" panose="00000400000000000000" pitchFamily="2" charset="-78"/>
              </a:rPr>
              <a:t> (Product)</a:t>
            </a:r>
            <a:r>
              <a:rPr lang="fa-IR" dirty="0">
                <a:solidFill>
                  <a:schemeClr val="bg1"/>
                </a:solidFill>
                <a:latin typeface="Calibri" panose="020F0502020204030204" pitchFamily="34" charset="0"/>
                <a:cs typeface="B Nazanin" panose="00000400000000000000" pitchFamily="2" charset="-78"/>
              </a:rPr>
              <a:t>محسوب می‌شود و </a:t>
            </a:r>
            <a:r>
              <a:rPr lang="en-US" dirty="0">
                <a:solidFill>
                  <a:schemeClr val="bg1"/>
                </a:solidFill>
                <a:latin typeface="Calibri" panose="020F0502020204030204" pitchFamily="34" charset="0"/>
                <a:cs typeface="B Nazanin" panose="00000400000000000000" pitchFamily="2" charset="-78"/>
              </a:rPr>
              <a:t> Source </a:t>
            </a:r>
            <a:r>
              <a:rPr lang="fa-IR" dirty="0">
                <a:solidFill>
                  <a:schemeClr val="bg1"/>
                </a:solidFill>
                <a:latin typeface="Calibri" panose="020F0502020204030204" pitchFamily="34" charset="0"/>
                <a:cs typeface="B Nazanin" panose="00000400000000000000" pitchFamily="2" charset="-78"/>
              </a:rPr>
              <a:t>نیست.</a:t>
            </a:r>
            <a:r>
              <a:rPr lang="fa-IR" dirty="0">
                <a:solidFill>
                  <a:schemeClr val="bg1"/>
                </a:solidFill>
                <a:latin typeface="Calibri" panose="020F0502020204030204" pitchFamily="34" charset="0"/>
              </a:rPr>
              <a:t> </a:t>
            </a:r>
            <a:endParaRPr lang="fa-IR" dirty="0">
              <a:solidFill>
                <a:schemeClr val="bg1"/>
              </a:solidFill>
            </a:endParaRPr>
          </a:p>
          <a:p>
            <a:br>
              <a:rPr lang="fa-IR" dirty="0"/>
            </a:br>
            <a:endParaRPr lang="en-US" dirty="0"/>
          </a:p>
        </p:txBody>
      </p:sp>
    </p:spTree>
    <p:extLst>
      <p:ext uri="{BB962C8B-B14F-4D97-AF65-F5344CB8AC3E}">
        <p14:creationId xmlns:p14="http://schemas.microsoft.com/office/powerpoint/2010/main" val="175348737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044424" y="1936784"/>
            <a:ext cx="5645510" cy="1384995"/>
          </a:xfrm>
          <a:prstGeom prst="rect">
            <a:avLst/>
          </a:prstGeom>
        </p:spPr>
        <p:txBody>
          <a:bodyPr wrap="square">
            <a:spAutoFit/>
          </a:bodyPr>
          <a:lstStyle/>
          <a:p>
            <a:pPr marL="457200" indent="-457200" algn="r" rtl="1">
              <a:buFont typeface="Wingdings" panose="05000000000000000000" pitchFamily="2" charset="2"/>
              <a:buChar char="ü"/>
            </a:pPr>
            <a:r>
              <a:rPr lang="fa-IR" sz="2800" b="1" dirty="0">
                <a:latin typeface="Calibri" panose="020F0502020204030204" pitchFamily="34" charset="0"/>
                <a:cs typeface="B Nazanin" panose="00000400000000000000" pitchFamily="2" charset="-78"/>
              </a:rPr>
              <a:t>گام سوم : </a:t>
            </a:r>
          </a:p>
          <a:p>
            <a:pPr algn="r"/>
            <a:r>
              <a:rPr lang="fa-IR" sz="2800" b="1" dirty="0">
                <a:latin typeface="Calibri" panose="020F0502020204030204" pitchFamily="34" charset="0"/>
                <a:cs typeface="B Nazanin" panose="00000400000000000000" pitchFamily="2" charset="-78"/>
              </a:rPr>
              <a:t>استفاده از جدا کننده برای جدا کردن</a:t>
            </a:r>
          </a:p>
          <a:p>
            <a:pPr algn="r"/>
            <a:r>
              <a:rPr lang="fa-IR" sz="2800" b="1" dirty="0">
                <a:latin typeface="Calibri" panose="020F0502020204030204" pitchFamily="34" charset="0"/>
                <a:cs typeface="B Nazanin" panose="00000400000000000000" pitchFamily="2" charset="-78"/>
              </a:rPr>
              <a:t>   </a:t>
            </a:r>
            <a:r>
              <a:rPr lang="en-US" sz="2800" b="1" dirty="0">
                <a:latin typeface="Calibri" panose="020F0502020204030204" pitchFamily="34" charset="0"/>
              </a:rPr>
              <a:t>by-product </a:t>
            </a:r>
            <a:r>
              <a:rPr lang="fa-IR" sz="2800" b="1" dirty="0">
                <a:latin typeface="Calibri" panose="020F0502020204030204" pitchFamily="34" charset="0"/>
              </a:rPr>
              <a:t>و </a:t>
            </a:r>
            <a:r>
              <a:rPr lang="en-US" sz="2800" b="1" dirty="0">
                <a:latin typeface="Calibri" panose="020F0502020204030204" pitchFamily="34" charset="0"/>
              </a:rPr>
              <a:t> product </a:t>
            </a:r>
            <a:endParaRPr lang="en-US" sz="2800" b="1" dirty="0"/>
          </a:p>
        </p:txBody>
      </p:sp>
      <p:sp>
        <p:nvSpPr>
          <p:cNvPr id="4" name="Rectangle 3"/>
          <p:cNvSpPr/>
          <p:nvPr/>
        </p:nvSpPr>
        <p:spPr>
          <a:xfrm>
            <a:off x="1976015" y="3581705"/>
            <a:ext cx="6557165" cy="3170099"/>
          </a:xfrm>
          <a:prstGeom prst="rect">
            <a:avLst/>
          </a:prstGeom>
        </p:spPr>
        <p:txBody>
          <a:bodyPr wrap="square">
            <a:spAutoFit/>
          </a:bodyPr>
          <a:lstStyle/>
          <a:p>
            <a:pPr algn="r" rtl="1">
              <a:spcBef>
                <a:spcPts val="0"/>
              </a:spcBef>
              <a:spcAft>
                <a:spcPts val="800"/>
              </a:spcAft>
            </a:pPr>
            <a:r>
              <a:rPr lang="fa-IR" dirty="0">
                <a:solidFill>
                  <a:schemeClr val="bg1"/>
                </a:solidFill>
                <a:latin typeface="Calibri" panose="020F0502020204030204" pitchFamily="34" charset="0"/>
                <a:cs typeface="B Nazanin" panose="00000400000000000000" pitchFamily="2" charset="-78"/>
              </a:rPr>
              <a:t>ا - استفاده از برج تقطیر خلا، فیلتر، تانک فلش و تبخیر کننده جداسازی در نقاط مختلف فرآیند انجام می‌شود. </a:t>
            </a:r>
            <a:endParaRPr lang="fa-IR" dirty="0">
              <a:solidFill>
                <a:schemeClr val="bg1"/>
              </a:solidFill>
              <a:cs typeface="B Nazanin" panose="00000400000000000000" pitchFamily="2" charset="-78"/>
            </a:endParaRPr>
          </a:p>
          <a:p>
            <a:pPr algn="r" rtl="1">
              <a:spcBef>
                <a:spcPts val="0"/>
              </a:spcBef>
              <a:spcAft>
                <a:spcPts val="800"/>
              </a:spcAft>
            </a:pPr>
            <a:r>
              <a:rPr lang="fa-IR" dirty="0">
                <a:solidFill>
                  <a:schemeClr val="bg1"/>
                </a:solidFill>
                <a:latin typeface="Calibri" panose="020F0502020204030204" pitchFamily="34" charset="0"/>
                <a:cs typeface="B Nazanin" panose="00000400000000000000" pitchFamily="2" charset="-78"/>
              </a:rPr>
              <a:t>برای دست یابی به تولید بیشتر می‌توان </a:t>
            </a:r>
            <a:r>
              <a:rPr lang="en-US" dirty="0">
                <a:solidFill>
                  <a:schemeClr val="bg1"/>
                </a:solidFill>
                <a:latin typeface="Calibri" panose="020F0502020204030204" pitchFamily="34" charset="0"/>
                <a:cs typeface="B Nazanin" panose="00000400000000000000" pitchFamily="2" charset="-78"/>
              </a:rPr>
              <a:t> recycle </a:t>
            </a:r>
            <a:r>
              <a:rPr lang="fa-IR" dirty="0">
                <a:solidFill>
                  <a:schemeClr val="bg1"/>
                </a:solidFill>
                <a:latin typeface="Calibri" panose="020F0502020204030204" pitchFamily="34" charset="0"/>
                <a:cs typeface="B Nazanin" panose="00000400000000000000" pitchFamily="2" charset="-78"/>
              </a:rPr>
              <a:t>انجام داد. چون واکنش تعادلی است و به طور کامل انجام نمی‌شود. چربی واکنش نداده را می‌توان به داخل راکتور هیدرولیز برگرداند تا دوباره واکنش دهد و تولید محصول مطلوب بالاتر رود.</a:t>
            </a:r>
          </a:p>
          <a:p>
            <a:pPr algn="r" rtl="1">
              <a:spcBef>
                <a:spcPts val="0"/>
              </a:spcBef>
              <a:spcAft>
                <a:spcPts val="800"/>
              </a:spcAft>
            </a:pPr>
            <a:r>
              <a:rPr lang="fa-IR" dirty="0">
                <a:solidFill>
                  <a:schemeClr val="bg1"/>
                </a:solidFill>
                <a:latin typeface="Calibri" panose="020F0502020204030204" pitchFamily="34" charset="0"/>
                <a:cs typeface="B Nazanin" panose="00000400000000000000" pitchFamily="2" charset="-78"/>
              </a:rPr>
              <a:t>به عنوان پیشنهاد می</a:t>
            </a:r>
            <a:r>
              <a:rPr lang="en-US" dirty="0">
                <a:solidFill>
                  <a:schemeClr val="bg1"/>
                </a:solidFill>
                <a:latin typeface="Calibri" panose="020F0502020204030204" pitchFamily="34" charset="0"/>
                <a:cs typeface="B Nazanin" panose="00000400000000000000" pitchFamily="2" charset="-78"/>
              </a:rPr>
              <a:t> </a:t>
            </a:r>
            <a:r>
              <a:rPr lang="fa-IR" dirty="0">
                <a:solidFill>
                  <a:schemeClr val="bg1"/>
                </a:solidFill>
                <a:latin typeface="Calibri" panose="020F0502020204030204" pitchFamily="34" charset="0"/>
                <a:cs typeface="B Nazanin" panose="00000400000000000000" pitchFamily="2" charset="-78"/>
              </a:rPr>
              <a:t>توان بخارآب خروجی از فلش تانک را به عنوان استیم ورودی به تبخیرکننده سه مرحله استفاده کرد و همچنین بخار خروجی از سومین افکت تبخیرکننده به عنوان بخار ورودی برج تقطیر خلا استفاده شود</a:t>
            </a:r>
            <a:r>
              <a:rPr lang="en-US" dirty="0">
                <a:solidFill>
                  <a:schemeClr val="bg1"/>
                </a:solidFill>
                <a:latin typeface="Calibri" panose="020F0502020204030204" pitchFamily="34" charset="0"/>
                <a:cs typeface="B Nazanin" panose="00000400000000000000" pitchFamily="2" charset="-78"/>
              </a:rPr>
              <a:t>.</a:t>
            </a:r>
            <a:endParaRPr lang="fa-IR" dirty="0">
              <a:solidFill>
                <a:schemeClr val="bg1"/>
              </a:solidFill>
              <a:cs typeface="B Nazanin" panose="00000400000000000000" pitchFamily="2" charset="-78"/>
            </a:endParaRPr>
          </a:p>
          <a:p>
            <a:br>
              <a:rPr lang="fa-IR" dirty="0"/>
            </a:br>
            <a:endParaRPr lang="en-US" dirty="0"/>
          </a:p>
        </p:txBody>
      </p:sp>
      <p:graphicFrame>
        <p:nvGraphicFramePr>
          <p:cNvPr id="6" name="Diagram 5"/>
          <p:cNvGraphicFramePr/>
          <p:nvPr>
            <p:extLst>
              <p:ext uri="{D42A27DB-BD31-4B8C-83A1-F6EECF244321}">
                <p14:modId xmlns:p14="http://schemas.microsoft.com/office/powerpoint/2010/main" val="74197137"/>
              </p:ext>
            </p:extLst>
          </p:nvPr>
        </p:nvGraphicFramePr>
        <p:xfrm>
          <a:off x="152878" y="-257020"/>
          <a:ext cx="8991122" cy="272880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319721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ontent Placeholder 1"/>
          <p:cNvGraphicFramePr>
            <a:graphicFrameLocks noGrp="1"/>
          </p:cNvGraphicFramePr>
          <p:nvPr>
            <p:ph idx="1"/>
            <p:extLst>
              <p:ext uri="{D42A27DB-BD31-4B8C-83A1-F6EECF244321}">
                <p14:modId xmlns:p14="http://schemas.microsoft.com/office/powerpoint/2010/main" val="853356689"/>
              </p:ext>
            </p:extLst>
          </p:nvPr>
        </p:nvGraphicFramePr>
        <p:xfrm>
          <a:off x="2586835" y="1696792"/>
          <a:ext cx="4275740" cy="325320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Content Placeholder 4"/>
          <p:cNvSpPr txBox="1">
            <a:spLocks/>
          </p:cNvSpPr>
          <p:nvPr/>
        </p:nvSpPr>
        <p:spPr>
          <a:xfrm>
            <a:off x="5174584" y="1596540"/>
            <a:ext cx="3054101" cy="229057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bg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bg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bg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Font typeface="Arial" pitchFamily="34" charset="0"/>
              <a:buNone/>
            </a:pPr>
            <a:endParaRPr lang="en-US" sz="2000" dirty="0"/>
          </a:p>
        </p:txBody>
      </p:sp>
      <p:graphicFrame>
        <p:nvGraphicFramePr>
          <p:cNvPr id="3" name="Table 2"/>
          <p:cNvGraphicFramePr>
            <a:graphicFrameLocks noGrp="1"/>
          </p:cNvGraphicFramePr>
          <p:nvPr>
            <p:extLst>
              <p:ext uri="{D42A27DB-BD31-4B8C-83A1-F6EECF244321}">
                <p14:modId xmlns:p14="http://schemas.microsoft.com/office/powerpoint/2010/main" val="1855413651"/>
              </p:ext>
            </p:extLst>
          </p:nvPr>
        </p:nvGraphicFramePr>
        <p:xfrm>
          <a:off x="2128721" y="5195189"/>
          <a:ext cx="5191968" cy="1443992"/>
        </p:xfrm>
        <a:graphic>
          <a:graphicData uri="http://schemas.openxmlformats.org/drawingml/2006/table">
            <a:tbl>
              <a:tblPr/>
              <a:tblGrid>
                <a:gridCol w="865328">
                  <a:extLst>
                    <a:ext uri="{9D8B030D-6E8A-4147-A177-3AD203B41FA5}">
                      <a16:colId xmlns:a16="http://schemas.microsoft.com/office/drawing/2014/main" val="878396024"/>
                    </a:ext>
                  </a:extLst>
                </a:gridCol>
                <a:gridCol w="865328">
                  <a:extLst>
                    <a:ext uri="{9D8B030D-6E8A-4147-A177-3AD203B41FA5}">
                      <a16:colId xmlns:a16="http://schemas.microsoft.com/office/drawing/2014/main" val="4096107828"/>
                    </a:ext>
                  </a:extLst>
                </a:gridCol>
                <a:gridCol w="865328">
                  <a:extLst>
                    <a:ext uri="{9D8B030D-6E8A-4147-A177-3AD203B41FA5}">
                      <a16:colId xmlns:a16="http://schemas.microsoft.com/office/drawing/2014/main" val="2280842850"/>
                    </a:ext>
                  </a:extLst>
                </a:gridCol>
                <a:gridCol w="865328">
                  <a:extLst>
                    <a:ext uri="{9D8B030D-6E8A-4147-A177-3AD203B41FA5}">
                      <a16:colId xmlns:a16="http://schemas.microsoft.com/office/drawing/2014/main" val="2326858291"/>
                    </a:ext>
                  </a:extLst>
                </a:gridCol>
                <a:gridCol w="865328">
                  <a:extLst>
                    <a:ext uri="{9D8B030D-6E8A-4147-A177-3AD203B41FA5}">
                      <a16:colId xmlns:a16="http://schemas.microsoft.com/office/drawing/2014/main" val="1491501050"/>
                    </a:ext>
                  </a:extLst>
                </a:gridCol>
                <a:gridCol w="865328">
                  <a:extLst>
                    <a:ext uri="{9D8B030D-6E8A-4147-A177-3AD203B41FA5}">
                      <a16:colId xmlns:a16="http://schemas.microsoft.com/office/drawing/2014/main" val="4062299695"/>
                    </a:ext>
                  </a:extLst>
                </a:gridCol>
              </a:tblGrid>
              <a:tr h="1023387">
                <a:tc>
                  <a:txBody>
                    <a:bodyPr/>
                    <a:lstStyle/>
                    <a:p>
                      <a:pPr algn="ctr" rtl="0" fontAlgn="ctr">
                        <a:spcBef>
                          <a:spcPts val="0"/>
                        </a:spcBef>
                        <a:spcAft>
                          <a:spcPts val="0"/>
                        </a:spcAft>
                      </a:pPr>
                      <a:r>
                        <a:rPr lang="fa-IR" sz="1000" b="0" i="0" u="none" strike="noStrike">
                          <a:solidFill>
                            <a:srgbClr val="000000"/>
                          </a:solidFill>
                          <a:effectLst/>
                          <a:latin typeface="Times New Roman" panose="02020603050405020304" pitchFamily="18" charset="0"/>
                        </a:rPr>
                        <a:t>دانسیته در 20</a:t>
                      </a:r>
                      <a:r>
                        <a:rPr lang="en-US" sz="1000" b="0" i="0" u="none" strike="noStrike" baseline="30000">
                          <a:solidFill>
                            <a:srgbClr val="000000"/>
                          </a:solidFill>
                          <a:effectLst/>
                          <a:latin typeface="Times New Roman" panose="02020603050405020304" pitchFamily="18" charset="0"/>
                        </a:rPr>
                        <a:t>O</a:t>
                      </a:r>
                      <a:r>
                        <a:rPr lang="en-US" sz="1000" b="0" i="0" u="none" strike="noStrike">
                          <a:solidFill>
                            <a:srgbClr val="000000"/>
                          </a:solidFill>
                          <a:effectLst/>
                          <a:latin typeface="Times New Roman" panose="02020603050405020304" pitchFamily="18" charset="0"/>
                        </a:rPr>
                        <a:t>C (gr/cm</a:t>
                      </a:r>
                      <a:r>
                        <a:rPr lang="en-US" sz="1000" b="0" i="0" u="none" strike="noStrike" baseline="30000">
                          <a:solidFill>
                            <a:srgbClr val="000000"/>
                          </a:solidFill>
                          <a:effectLst/>
                          <a:latin typeface="Times New Roman" panose="02020603050405020304" pitchFamily="18" charset="0"/>
                        </a:rPr>
                        <a:t>3</a:t>
                      </a:r>
                      <a:r>
                        <a:rPr lang="en-US" sz="1000" b="0" i="0" u="none" strike="noStrike">
                          <a:solidFill>
                            <a:srgbClr val="000000"/>
                          </a:solidFill>
                          <a:effectLst/>
                          <a:latin typeface="Times New Roman" panose="02020603050405020304" pitchFamily="18" charset="0"/>
                        </a:rPr>
                        <a:t>)</a:t>
                      </a:r>
                      <a:endParaRPr lang="en-US">
                        <a:effectLst/>
                      </a:endParaRPr>
                    </a:p>
                  </a:txBody>
                  <a:tcPr marL="68580" marR="6858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lumMod val="40000"/>
                        <a:lumOff val="60000"/>
                      </a:schemeClr>
                    </a:solidFill>
                  </a:tcPr>
                </a:tc>
                <a:tc>
                  <a:txBody>
                    <a:bodyPr/>
                    <a:lstStyle/>
                    <a:p>
                      <a:pPr algn="ctr" rtl="0" fontAlgn="ctr">
                        <a:spcBef>
                          <a:spcPts val="0"/>
                        </a:spcBef>
                        <a:spcAft>
                          <a:spcPts val="0"/>
                        </a:spcAft>
                      </a:pPr>
                      <a:r>
                        <a:rPr lang="fa-IR" sz="1000" b="0" i="0" u="none" strike="noStrike" dirty="0">
                          <a:solidFill>
                            <a:srgbClr val="000000"/>
                          </a:solidFill>
                          <a:effectLst/>
                          <a:latin typeface="Times New Roman" panose="02020603050405020304" pitchFamily="18" charset="0"/>
                        </a:rPr>
                        <a:t>وزن مولکولی )</a:t>
                      </a:r>
                      <a:r>
                        <a:rPr lang="en-US" sz="1000" b="0" i="0" u="none" strike="noStrike" dirty="0">
                          <a:solidFill>
                            <a:srgbClr val="000000"/>
                          </a:solidFill>
                          <a:effectLst/>
                          <a:latin typeface="Times New Roman" panose="02020603050405020304" pitchFamily="18" charset="0"/>
                        </a:rPr>
                        <a:t>g/</a:t>
                      </a:r>
                      <a:r>
                        <a:rPr lang="en-US" sz="1000" b="0" i="0" u="none" strike="noStrike" dirty="0" err="1">
                          <a:solidFill>
                            <a:srgbClr val="000000"/>
                          </a:solidFill>
                          <a:effectLst/>
                          <a:latin typeface="Times New Roman" panose="02020603050405020304" pitchFamily="18" charset="0"/>
                        </a:rPr>
                        <a:t>mol</a:t>
                      </a:r>
                      <a:r>
                        <a:rPr lang="en-US" sz="1000" b="0" i="0" u="none" strike="noStrike" dirty="0">
                          <a:solidFill>
                            <a:srgbClr val="000000"/>
                          </a:solidFill>
                          <a:effectLst/>
                          <a:latin typeface="Times New Roman" panose="02020603050405020304" pitchFamily="18" charset="0"/>
                        </a:rPr>
                        <a:t>)</a:t>
                      </a:r>
                      <a:endParaRPr lang="en-US" dirty="0">
                        <a:effectLst/>
                      </a:endParaRPr>
                    </a:p>
                  </a:txBody>
                  <a:tcPr marL="68580" marR="6858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lumMod val="40000"/>
                        <a:lumOff val="60000"/>
                      </a:schemeClr>
                    </a:solidFill>
                  </a:tcPr>
                </a:tc>
                <a:tc>
                  <a:txBody>
                    <a:bodyPr/>
                    <a:lstStyle/>
                    <a:p>
                      <a:pPr algn="ctr" rtl="0" fontAlgn="ctr">
                        <a:spcBef>
                          <a:spcPts val="0"/>
                        </a:spcBef>
                        <a:spcAft>
                          <a:spcPts val="0"/>
                        </a:spcAft>
                      </a:pPr>
                      <a:r>
                        <a:rPr lang="fa-IR" sz="1000" b="0" i="0" u="none" strike="noStrike" dirty="0">
                          <a:solidFill>
                            <a:srgbClr val="000000"/>
                          </a:solidFill>
                          <a:effectLst/>
                          <a:latin typeface="Times New Roman" panose="02020603050405020304" pitchFamily="18" charset="0"/>
                        </a:rPr>
                        <a:t>نقطه ذوب</a:t>
                      </a:r>
                    </a:p>
                    <a:p>
                      <a:pPr algn="ctr" rtl="0" fontAlgn="ctr">
                        <a:spcBef>
                          <a:spcPts val="0"/>
                        </a:spcBef>
                        <a:spcAft>
                          <a:spcPts val="0"/>
                        </a:spcAft>
                      </a:pPr>
                      <a:r>
                        <a:rPr lang="fa-IR" sz="1000" b="0" i="0" u="none" strike="noStrike" dirty="0">
                          <a:solidFill>
                            <a:srgbClr val="000000"/>
                          </a:solidFill>
                          <a:effectLst/>
                          <a:latin typeface="Times New Roman" panose="02020603050405020304" pitchFamily="18" charset="0"/>
                        </a:rPr>
                        <a:t> )</a:t>
                      </a:r>
                      <a:r>
                        <a:rPr lang="en-US" sz="1000" b="0" i="0" u="none" strike="noStrike" baseline="30000" dirty="0">
                          <a:solidFill>
                            <a:srgbClr val="000000"/>
                          </a:solidFill>
                          <a:effectLst/>
                          <a:latin typeface="Times New Roman" panose="02020603050405020304" pitchFamily="18" charset="0"/>
                        </a:rPr>
                        <a:t>O</a:t>
                      </a:r>
                      <a:r>
                        <a:rPr lang="en-US" sz="1000" b="0" i="0" u="none" strike="noStrike" dirty="0">
                          <a:solidFill>
                            <a:srgbClr val="000000"/>
                          </a:solidFill>
                          <a:effectLst/>
                          <a:latin typeface="Times New Roman" panose="02020603050405020304" pitchFamily="18" charset="0"/>
                        </a:rPr>
                        <a:t>C)</a:t>
                      </a:r>
                      <a:endParaRPr lang="en-US" dirty="0">
                        <a:effectLst/>
                      </a:endParaRPr>
                    </a:p>
                  </a:txBody>
                  <a:tcPr marL="68580" marR="6858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lumMod val="40000"/>
                        <a:lumOff val="60000"/>
                      </a:schemeClr>
                    </a:solidFill>
                  </a:tcPr>
                </a:tc>
                <a:tc>
                  <a:txBody>
                    <a:bodyPr/>
                    <a:lstStyle/>
                    <a:p>
                      <a:pPr algn="ctr" rtl="0" fontAlgn="ctr">
                        <a:spcBef>
                          <a:spcPts val="0"/>
                        </a:spcBef>
                        <a:spcAft>
                          <a:spcPts val="0"/>
                        </a:spcAft>
                      </a:pPr>
                      <a:r>
                        <a:rPr lang="fa-IR" sz="1000" b="0" i="0" u="none" strike="noStrike">
                          <a:solidFill>
                            <a:srgbClr val="000000"/>
                          </a:solidFill>
                          <a:effectLst/>
                          <a:latin typeface="Times New Roman" panose="02020603050405020304" pitchFamily="18" charset="0"/>
                        </a:rPr>
                        <a:t>نقطه جوش (</a:t>
                      </a:r>
                      <a:r>
                        <a:rPr lang="en-US" sz="1000" b="0" i="0" u="none" strike="noStrike" baseline="30000">
                          <a:solidFill>
                            <a:srgbClr val="000000"/>
                          </a:solidFill>
                          <a:effectLst/>
                          <a:latin typeface="Times New Roman" panose="02020603050405020304" pitchFamily="18" charset="0"/>
                        </a:rPr>
                        <a:t>O</a:t>
                      </a:r>
                      <a:r>
                        <a:rPr lang="en-US" sz="1000" b="0" i="0" u="none" strike="noStrike">
                          <a:solidFill>
                            <a:srgbClr val="000000"/>
                          </a:solidFill>
                          <a:effectLst/>
                          <a:latin typeface="Times New Roman" panose="02020603050405020304" pitchFamily="18" charset="0"/>
                        </a:rPr>
                        <a:t>C)</a:t>
                      </a:r>
                      <a:endParaRPr lang="en-US">
                        <a:effectLst/>
                      </a:endParaRPr>
                    </a:p>
                  </a:txBody>
                  <a:tcPr marL="68580" marR="6858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lumMod val="40000"/>
                        <a:lumOff val="60000"/>
                      </a:schemeClr>
                    </a:solidFill>
                  </a:tcPr>
                </a:tc>
                <a:tc>
                  <a:txBody>
                    <a:bodyPr/>
                    <a:lstStyle/>
                    <a:p>
                      <a:pPr algn="ctr" rtl="0" fontAlgn="ctr">
                        <a:spcBef>
                          <a:spcPts val="0"/>
                        </a:spcBef>
                        <a:spcAft>
                          <a:spcPts val="0"/>
                        </a:spcAft>
                      </a:pPr>
                      <a:r>
                        <a:rPr lang="fa-IR" sz="1000" b="0" i="0" u="none" strike="noStrike" dirty="0">
                          <a:solidFill>
                            <a:srgbClr val="000000"/>
                          </a:solidFill>
                          <a:effectLst/>
                          <a:latin typeface="Times New Roman" panose="02020603050405020304" pitchFamily="18" charset="0"/>
                        </a:rPr>
                        <a:t>نقطه انجماد )</a:t>
                      </a:r>
                      <a:r>
                        <a:rPr lang="en-US" sz="1000" b="0" i="0" u="none" strike="noStrike" baseline="30000" dirty="0">
                          <a:solidFill>
                            <a:srgbClr val="000000"/>
                          </a:solidFill>
                          <a:effectLst/>
                          <a:latin typeface="Times New Roman" panose="02020603050405020304" pitchFamily="18" charset="0"/>
                        </a:rPr>
                        <a:t>O</a:t>
                      </a:r>
                      <a:r>
                        <a:rPr lang="en-US" sz="1000" b="0" i="0" u="none" strike="noStrike" dirty="0">
                          <a:solidFill>
                            <a:srgbClr val="000000"/>
                          </a:solidFill>
                          <a:effectLst/>
                          <a:latin typeface="Times New Roman" panose="02020603050405020304" pitchFamily="18" charset="0"/>
                        </a:rPr>
                        <a:t>C)</a:t>
                      </a:r>
                      <a:endParaRPr lang="en-US" dirty="0">
                        <a:effectLst/>
                      </a:endParaRPr>
                    </a:p>
                  </a:txBody>
                  <a:tcPr marL="68580" marR="6858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lumMod val="40000"/>
                        <a:lumOff val="60000"/>
                      </a:schemeClr>
                    </a:solidFill>
                  </a:tcPr>
                </a:tc>
                <a:tc>
                  <a:txBody>
                    <a:bodyPr/>
                    <a:lstStyle/>
                    <a:p>
                      <a:pPr algn="ctr" rtl="0" fontAlgn="ctr">
                        <a:spcBef>
                          <a:spcPts val="0"/>
                        </a:spcBef>
                        <a:spcAft>
                          <a:spcPts val="0"/>
                        </a:spcAft>
                      </a:pPr>
                      <a:r>
                        <a:rPr lang="fa-IR" sz="1000" b="0" i="0" u="none" strike="noStrike" dirty="0">
                          <a:solidFill>
                            <a:srgbClr val="000000"/>
                          </a:solidFill>
                          <a:effectLst/>
                          <a:latin typeface="Times New Roman" panose="02020603050405020304" pitchFamily="18" charset="0"/>
                        </a:rPr>
                        <a:t>حجم مولی در شرایط استاندارد )</a:t>
                      </a:r>
                      <a:r>
                        <a:rPr lang="en-US" sz="1000" b="0" i="0" u="none" strike="noStrike" dirty="0">
                          <a:solidFill>
                            <a:srgbClr val="000000"/>
                          </a:solidFill>
                          <a:effectLst/>
                          <a:latin typeface="Times New Roman" panose="02020603050405020304" pitchFamily="18" charset="0"/>
                        </a:rPr>
                        <a:t>Liter)</a:t>
                      </a:r>
                      <a:endParaRPr lang="en-US" dirty="0">
                        <a:effectLst/>
                      </a:endParaRPr>
                    </a:p>
                  </a:txBody>
                  <a:tcPr marL="68580" marR="6858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lumMod val="40000"/>
                        <a:lumOff val="60000"/>
                      </a:schemeClr>
                    </a:solidFill>
                  </a:tcPr>
                </a:tc>
                <a:extLst>
                  <a:ext uri="{0D108BD9-81ED-4DB2-BD59-A6C34878D82A}">
                    <a16:rowId xmlns:a16="http://schemas.microsoft.com/office/drawing/2014/main" val="888807363"/>
                  </a:ext>
                </a:extLst>
              </a:tr>
              <a:tr h="420605">
                <a:tc>
                  <a:txBody>
                    <a:bodyPr/>
                    <a:lstStyle/>
                    <a:p>
                      <a:pPr algn="ctr" rtl="0" fontAlgn="ctr">
                        <a:spcBef>
                          <a:spcPts val="0"/>
                        </a:spcBef>
                        <a:spcAft>
                          <a:spcPts val="0"/>
                        </a:spcAft>
                      </a:pPr>
                      <a:r>
                        <a:rPr lang="en-US" sz="1000" b="0" i="0" u="none" strike="noStrike">
                          <a:solidFill>
                            <a:srgbClr val="000000"/>
                          </a:solidFill>
                          <a:effectLst/>
                          <a:latin typeface="Times New Roman" panose="02020603050405020304" pitchFamily="18" charset="0"/>
                        </a:rPr>
                        <a:t>1.261</a:t>
                      </a:r>
                      <a:endParaRPr lang="en-US">
                        <a:effectLst/>
                      </a:endParaRPr>
                    </a:p>
                  </a:txBody>
                  <a:tcPr marL="68580" marR="6858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lumMod val="40000"/>
                        <a:lumOff val="60000"/>
                      </a:schemeClr>
                    </a:solidFill>
                  </a:tcPr>
                </a:tc>
                <a:tc>
                  <a:txBody>
                    <a:bodyPr/>
                    <a:lstStyle/>
                    <a:p>
                      <a:pPr algn="ctr" rtl="0" fontAlgn="ctr">
                        <a:spcBef>
                          <a:spcPts val="0"/>
                        </a:spcBef>
                        <a:spcAft>
                          <a:spcPts val="0"/>
                        </a:spcAft>
                      </a:pPr>
                      <a:r>
                        <a:rPr lang="en-US" sz="1000" b="0" i="0" u="none" strike="noStrike">
                          <a:solidFill>
                            <a:srgbClr val="000000"/>
                          </a:solidFill>
                          <a:effectLst/>
                          <a:latin typeface="Times New Roman" panose="02020603050405020304" pitchFamily="18" charset="0"/>
                        </a:rPr>
                        <a:t>92.09</a:t>
                      </a:r>
                      <a:endParaRPr lang="en-US">
                        <a:effectLst/>
                      </a:endParaRPr>
                    </a:p>
                  </a:txBody>
                  <a:tcPr marL="68580" marR="6858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lumMod val="40000"/>
                        <a:lumOff val="60000"/>
                      </a:schemeClr>
                    </a:solidFill>
                  </a:tcPr>
                </a:tc>
                <a:tc>
                  <a:txBody>
                    <a:bodyPr/>
                    <a:lstStyle/>
                    <a:p>
                      <a:pPr algn="ctr" rtl="0" fontAlgn="ctr">
                        <a:spcBef>
                          <a:spcPts val="0"/>
                        </a:spcBef>
                        <a:spcAft>
                          <a:spcPts val="0"/>
                        </a:spcAft>
                      </a:pPr>
                      <a:r>
                        <a:rPr lang="en-US" sz="1000" b="0" i="0" u="none" strike="noStrike">
                          <a:solidFill>
                            <a:srgbClr val="000000"/>
                          </a:solidFill>
                          <a:effectLst/>
                          <a:latin typeface="Times New Roman" panose="02020603050405020304" pitchFamily="18" charset="0"/>
                        </a:rPr>
                        <a:t>17.8</a:t>
                      </a:r>
                      <a:endParaRPr lang="en-US">
                        <a:effectLst/>
                      </a:endParaRPr>
                    </a:p>
                  </a:txBody>
                  <a:tcPr marL="68580" marR="6858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lumMod val="40000"/>
                        <a:lumOff val="60000"/>
                      </a:schemeClr>
                    </a:solidFill>
                  </a:tcPr>
                </a:tc>
                <a:tc>
                  <a:txBody>
                    <a:bodyPr/>
                    <a:lstStyle/>
                    <a:p>
                      <a:pPr algn="ctr" rtl="0" fontAlgn="ctr">
                        <a:spcBef>
                          <a:spcPts val="0"/>
                        </a:spcBef>
                        <a:spcAft>
                          <a:spcPts val="0"/>
                        </a:spcAft>
                      </a:pPr>
                      <a:r>
                        <a:rPr lang="en-US" sz="1000" b="0" i="0" u="none" strike="noStrike" dirty="0">
                          <a:solidFill>
                            <a:srgbClr val="000000"/>
                          </a:solidFill>
                          <a:effectLst/>
                          <a:latin typeface="Times New Roman" panose="02020603050405020304" pitchFamily="18" charset="0"/>
                        </a:rPr>
                        <a:t>290</a:t>
                      </a:r>
                      <a:endParaRPr lang="en-US" dirty="0">
                        <a:effectLst/>
                      </a:endParaRPr>
                    </a:p>
                  </a:txBody>
                  <a:tcPr marL="68580" marR="6858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lumMod val="40000"/>
                        <a:lumOff val="60000"/>
                      </a:schemeClr>
                    </a:solidFill>
                  </a:tcPr>
                </a:tc>
                <a:tc>
                  <a:txBody>
                    <a:bodyPr/>
                    <a:lstStyle/>
                    <a:p>
                      <a:pPr algn="ctr" rtl="0" fontAlgn="ctr">
                        <a:spcBef>
                          <a:spcPts val="0"/>
                        </a:spcBef>
                        <a:spcAft>
                          <a:spcPts val="0"/>
                        </a:spcAft>
                      </a:pPr>
                      <a:r>
                        <a:rPr lang="en-US" sz="1000" b="0" i="0" u="none" strike="noStrike">
                          <a:solidFill>
                            <a:srgbClr val="000000"/>
                          </a:solidFill>
                          <a:effectLst/>
                          <a:latin typeface="Times New Roman" panose="02020603050405020304" pitchFamily="18" charset="0"/>
                        </a:rPr>
                        <a:t>17</a:t>
                      </a:r>
                      <a:endParaRPr lang="en-US">
                        <a:effectLst/>
                      </a:endParaRPr>
                    </a:p>
                  </a:txBody>
                  <a:tcPr marL="68580" marR="6858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lumMod val="40000"/>
                        <a:lumOff val="60000"/>
                      </a:schemeClr>
                    </a:solidFill>
                  </a:tcPr>
                </a:tc>
                <a:tc>
                  <a:txBody>
                    <a:bodyPr/>
                    <a:lstStyle/>
                    <a:p>
                      <a:pPr algn="ctr" rtl="0" fontAlgn="ctr">
                        <a:spcBef>
                          <a:spcPts val="0"/>
                        </a:spcBef>
                        <a:spcAft>
                          <a:spcPts val="0"/>
                        </a:spcAft>
                      </a:pPr>
                      <a:r>
                        <a:rPr lang="en-US" sz="1000" b="0" i="0" u="none" strike="noStrike" dirty="0">
                          <a:solidFill>
                            <a:srgbClr val="000000"/>
                          </a:solidFill>
                          <a:effectLst/>
                          <a:latin typeface="Times New Roman" panose="02020603050405020304" pitchFamily="18" charset="0"/>
                        </a:rPr>
                        <a:t>0.073</a:t>
                      </a:r>
                      <a:endParaRPr lang="en-US" dirty="0">
                        <a:effectLst/>
                      </a:endParaRPr>
                    </a:p>
                  </a:txBody>
                  <a:tcPr marL="68580" marR="6858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lumMod val="40000"/>
                        <a:lumOff val="60000"/>
                      </a:schemeClr>
                    </a:solidFill>
                  </a:tcPr>
                </a:tc>
                <a:extLst>
                  <a:ext uri="{0D108BD9-81ED-4DB2-BD59-A6C34878D82A}">
                    <a16:rowId xmlns:a16="http://schemas.microsoft.com/office/drawing/2014/main" val="753669375"/>
                  </a:ext>
                </a:extLst>
              </a:tr>
            </a:tbl>
          </a:graphicData>
        </a:graphic>
      </p:graphicFrame>
      <p:sp>
        <p:nvSpPr>
          <p:cNvPr id="7" name="Rectangle 1"/>
          <p:cNvSpPr>
            <a:spLocks noChangeArrowheads="1"/>
          </p:cNvSpPr>
          <p:nvPr/>
        </p:nvSpPr>
        <p:spPr bwMode="auto">
          <a:xfrm>
            <a:off x="1180511" y="3094794"/>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9" name="Diagram 8"/>
          <p:cNvGraphicFramePr/>
          <p:nvPr>
            <p:extLst>
              <p:ext uri="{D42A27DB-BD31-4B8C-83A1-F6EECF244321}">
                <p14:modId xmlns:p14="http://schemas.microsoft.com/office/powerpoint/2010/main" val="127033945"/>
              </p:ext>
            </p:extLst>
          </p:nvPr>
        </p:nvGraphicFramePr>
        <p:xfrm>
          <a:off x="18473" y="-235919"/>
          <a:ext cx="8981972" cy="2748689"/>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11016338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80808" y="1966365"/>
            <a:ext cx="8535261" cy="2308324"/>
          </a:xfrm>
          <a:prstGeom prst="rect">
            <a:avLst/>
          </a:prstGeom>
        </p:spPr>
        <p:txBody>
          <a:bodyPr wrap="square">
            <a:spAutoFit/>
          </a:bodyPr>
          <a:lstStyle/>
          <a:p>
            <a:pPr marL="457200" indent="-457200" algn="r" rtl="1">
              <a:buFont typeface="Wingdings" panose="05000000000000000000" pitchFamily="2" charset="2"/>
              <a:buChar char="ü"/>
            </a:pPr>
            <a:r>
              <a:rPr lang="fa-IR" sz="3200" b="1" dirty="0">
                <a:latin typeface="Calibri" panose="020F0502020204030204" pitchFamily="34" charset="0"/>
                <a:cs typeface="B Nazanin" panose="00000400000000000000" pitchFamily="2" charset="-78"/>
              </a:rPr>
              <a:t>گام چهارم: تعیین دما، فشار و فاز</a:t>
            </a:r>
            <a:endParaRPr lang="en-US" sz="3200" b="1" dirty="0">
              <a:latin typeface="Calibri" panose="020F0502020204030204" pitchFamily="34" charset="0"/>
              <a:cs typeface="B Nazanin" panose="00000400000000000000" pitchFamily="2" charset="-78"/>
            </a:endParaRPr>
          </a:p>
          <a:p>
            <a:pPr marL="457200" indent="-457200" algn="r" rtl="1">
              <a:buFont typeface="Wingdings" panose="05000000000000000000" pitchFamily="2" charset="2"/>
              <a:buChar char="ü"/>
            </a:pPr>
            <a:endParaRPr lang="en-US" sz="3200" b="1" dirty="0">
              <a:latin typeface="Calibri" panose="020F0502020204030204" pitchFamily="34" charset="0"/>
            </a:endParaRPr>
          </a:p>
          <a:p>
            <a:pPr marL="342900" indent="-342900" algn="r" rtl="1">
              <a:buFont typeface="Wingdings" panose="05000000000000000000" pitchFamily="2" charset="2"/>
              <a:buChar char="v"/>
            </a:pPr>
            <a:r>
              <a:rPr lang="fa-IR" sz="2000" dirty="0">
                <a:solidFill>
                  <a:schemeClr val="bg1"/>
                </a:solidFill>
                <a:latin typeface="Calibri" panose="020F0502020204030204" pitchFamily="34" charset="0"/>
                <a:cs typeface="B Nazanin" panose="00000400000000000000" pitchFamily="2" charset="-78"/>
              </a:rPr>
              <a:t>درتبخیرکننده سه مرحله ای تغییر فاز انجام می</a:t>
            </a:r>
            <a:r>
              <a:rPr lang="en-US" sz="2000" dirty="0">
                <a:solidFill>
                  <a:schemeClr val="bg1"/>
                </a:solidFill>
                <a:latin typeface="Calibri" panose="020F0502020204030204" pitchFamily="34" charset="0"/>
                <a:cs typeface="B Nazanin" panose="00000400000000000000" pitchFamily="2" charset="-78"/>
              </a:rPr>
              <a:t> </a:t>
            </a:r>
            <a:r>
              <a:rPr lang="fa-IR" sz="2000" dirty="0">
                <a:solidFill>
                  <a:schemeClr val="bg1"/>
                </a:solidFill>
                <a:latin typeface="Calibri" panose="020F0502020204030204" pitchFamily="34" charset="0"/>
                <a:cs typeface="B Nazanin" panose="00000400000000000000" pitchFamily="2" charset="-78"/>
              </a:rPr>
              <a:t>شود ومخلوط غلیظ می</a:t>
            </a:r>
            <a:r>
              <a:rPr lang="en-US" sz="2000" dirty="0">
                <a:solidFill>
                  <a:schemeClr val="bg1"/>
                </a:solidFill>
                <a:latin typeface="Calibri" panose="020F0502020204030204" pitchFamily="34" charset="0"/>
                <a:cs typeface="B Nazanin" panose="00000400000000000000" pitchFamily="2" charset="-78"/>
              </a:rPr>
              <a:t> </a:t>
            </a:r>
            <a:r>
              <a:rPr lang="fa-IR" sz="2000" dirty="0">
                <a:solidFill>
                  <a:schemeClr val="bg1"/>
                </a:solidFill>
                <a:latin typeface="Calibri" panose="020F0502020204030204" pitchFamily="34" charset="0"/>
                <a:cs typeface="B Nazanin" panose="00000400000000000000" pitchFamily="2" charset="-78"/>
              </a:rPr>
              <a:t>شود .</a:t>
            </a:r>
          </a:p>
          <a:p>
            <a:pPr marL="342900" indent="-342900" algn="r" rtl="1">
              <a:buFont typeface="Wingdings" panose="05000000000000000000" pitchFamily="2" charset="2"/>
              <a:buChar char="v"/>
            </a:pPr>
            <a:r>
              <a:rPr lang="fa-IR" sz="2000" dirty="0">
                <a:solidFill>
                  <a:schemeClr val="bg1"/>
                </a:solidFill>
                <a:latin typeface="Calibri" panose="020F0502020204030204" pitchFamily="34" charset="0"/>
                <a:cs typeface="B Nazanin" panose="00000400000000000000" pitchFamily="2" charset="-78"/>
              </a:rPr>
              <a:t>مخلوط وارد برج تقطیر خلا میشود و به غلظت بالاتر می</a:t>
            </a:r>
            <a:r>
              <a:rPr lang="en-US" sz="2000" dirty="0">
                <a:solidFill>
                  <a:schemeClr val="bg1"/>
                </a:solidFill>
                <a:latin typeface="Calibri" panose="020F0502020204030204" pitchFamily="34" charset="0"/>
                <a:cs typeface="B Nazanin" panose="00000400000000000000" pitchFamily="2" charset="-78"/>
              </a:rPr>
              <a:t> </a:t>
            </a:r>
            <a:r>
              <a:rPr lang="fa-IR" sz="2000" dirty="0">
                <a:solidFill>
                  <a:schemeClr val="bg1"/>
                </a:solidFill>
                <a:latin typeface="Calibri" panose="020F0502020204030204" pitchFamily="34" charset="0"/>
                <a:cs typeface="B Nazanin" panose="00000400000000000000" pitchFamily="2" charset="-78"/>
              </a:rPr>
              <a:t>رسد</a:t>
            </a:r>
            <a:r>
              <a:rPr lang="en-US" sz="2000" dirty="0">
                <a:solidFill>
                  <a:schemeClr val="bg1"/>
                </a:solidFill>
                <a:latin typeface="Calibri" panose="020F0502020204030204" pitchFamily="34" charset="0"/>
                <a:cs typeface="B Nazanin" panose="00000400000000000000" pitchFamily="2" charset="-78"/>
              </a:rPr>
              <a:t>.</a:t>
            </a:r>
            <a:endParaRPr lang="fa-IR" sz="2000" dirty="0">
              <a:solidFill>
                <a:schemeClr val="bg1"/>
              </a:solidFill>
              <a:latin typeface="Calibri" panose="020F0502020204030204" pitchFamily="34" charset="0"/>
              <a:cs typeface="B Nazanin" panose="00000400000000000000" pitchFamily="2" charset="-78"/>
            </a:endParaRPr>
          </a:p>
          <a:p>
            <a:pPr marL="342900" indent="-342900" algn="r" rtl="1">
              <a:buFont typeface="Wingdings" panose="05000000000000000000" pitchFamily="2" charset="2"/>
              <a:buChar char="v"/>
            </a:pPr>
            <a:r>
              <a:rPr lang="fa-IR" sz="2000" dirty="0">
                <a:solidFill>
                  <a:schemeClr val="bg1"/>
                </a:solidFill>
                <a:latin typeface="Calibri" panose="020F0502020204030204" pitchFamily="34" charset="0"/>
                <a:cs typeface="B Nazanin" panose="00000400000000000000" pitchFamily="2" charset="-78"/>
              </a:rPr>
              <a:t>دمای 165درجه سانتی گراد و فشار بین 5 و 6 میلیمتر جیوه</a:t>
            </a:r>
          </a:p>
          <a:p>
            <a:pPr marL="342900" indent="-342900" algn="r" rtl="1">
              <a:buFont typeface="Wingdings" panose="05000000000000000000" pitchFamily="2" charset="2"/>
              <a:buChar char="v"/>
            </a:pPr>
            <a:r>
              <a:rPr lang="fa-IR" sz="2000" dirty="0">
                <a:solidFill>
                  <a:schemeClr val="bg1"/>
                </a:solidFill>
                <a:latin typeface="Calibri" panose="020F0502020204030204" pitchFamily="34" charset="0"/>
                <a:cs typeface="B Nazanin" panose="00000400000000000000" pitchFamily="2" charset="-78"/>
              </a:rPr>
              <a:t>مخلوط وارد کندانسور می‌شود ابتدا گلیسیرین جدا می‌شود سپس آب مایع می‌شود.</a:t>
            </a:r>
            <a:endParaRPr lang="en-US" sz="2000" dirty="0">
              <a:solidFill>
                <a:schemeClr val="bg1"/>
              </a:solidFill>
              <a:cs typeface="B Nazanin" panose="00000400000000000000" pitchFamily="2" charset="-78"/>
            </a:endParaRPr>
          </a:p>
        </p:txBody>
      </p:sp>
      <p:graphicFrame>
        <p:nvGraphicFramePr>
          <p:cNvPr id="5" name="Diagram 4"/>
          <p:cNvGraphicFramePr/>
          <p:nvPr>
            <p:extLst>
              <p:ext uri="{D42A27DB-BD31-4B8C-83A1-F6EECF244321}">
                <p14:modId xmlns:p14="http://schemas.microsoft.com/office/powerpoint/2010/main" val="3863525711"/>
              </p:ext>
            </p:extLst>
          </p:nvPr>
        </p:nvGraphicFramePr>
        <p:xfrm>
          <a:off x="152878" y="-261374"/>
          <a:ext cx="8991122" cy="272880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9623280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662622" y="2015062"/>
            <a:ext cx="7209681" cy="2575064"/>
          </a:xfrm>
          <a:prstGeom prst="rect">
            <a:avLst/>
          </a:prstGeom>
        </p:spPr>
        <p:txBody>
          <a:bodyPr wrap="square">
            <a:spAutoFit/>
          </a:bodyPr>
          <a:lstStyle/>
          <a:p>
            <a:pPr marL="457200" indent="-457200" algn="r" rtl="1">
              <a:spcBef>
                <a:spcPts val="0"/>
              </a:spcBef>
              <a:spcAft>
                <a:spcPts val="800"/>
              </a:spcAft>
              <a:buFont typeface="Wingdings" panose="05000000000000000000" pitchFamily="2" charset="2"/>
              <a:buChar char="ü"/>
            </a:pPr>
            <a:r>
              <a:rPr lang="fa-IR" sz="2800" b="1" dirty="0">
                <a:latin typeface="Calibri" panose="020F0502020204030204" pitchFamily="34" charset="0"/>
                <a:cs typeface="B Nazanin" panose="00000400000000000000" pitchFamily="2" charset="-78"/>
              </a:rPr>
              <a:t>گام پنجم: انتگراسیون فرآیند</a:t>
            </a:r>
            <a:endParaRPr lang="fa-IR" sz="2800" b="1" dirty="0">
              <a:cs typeface="B Nazanin" panose="00000400000000000000" pitchFamily="2" charset="-78"/>
            </a:endParaRPr>
          </a:p>
          <a:p>
            <a:pPr algn="r" rtl="1">
              <a:spcBef>
                <a:spcPts val="0"/>
              </a:spcBef>
              <a:spcAft>
                <a:spcPts val="800"/>
              </a:spcAft>
            </a:pPr>
            <a:r>
              <a:rPr lang="fa-IR" sz="2800" dirty="0">
                <a:solidFill>
                  <a:schemeClr val="bg1"/>
                </a:solidFill>
                <a:latin typeface="Calibri" panose="020F0502020204030204" pitchFamily="34" charset="0"/>
                <a:cs typeface="B Nazanin" panose="00000400000000000000" pitchFamily="2" charset="-78"/>
              </a:rPr>
              <a:t>در تبخیر کننده، با توجه به تغییر دما  تغییر فاز و جداسازی اتفاق میافتد پس دو وظیفه تغییر دما و تغییر فاز را همزمان انجام می‌دهد.</a:t>
            </a:r>
            <a:endParaRPr lang="fa-IR" sz="2800" dirty="0">
              <a:solidFill>
                <a:schemeClr val="bg1"/>
              </a:solidFill>
              <a:cs typeface="B Nazanin" panose="00000400000000000000" pitchFamily="2" charset="-78"/>
            </a:endParaRPr>
          </a:p>
          <a:p>
            <a:br>
              <a:rPr lang="fa-IR" dirty="0"/>
            </a:br>
            <a:endParaRPr lang="en-US" dirty="0"/>
          </a:p>
        </p:txBody>
      </p:sp>
      <p:graphicFrame>
        <p:nvGraphicFramePr>
          <p:cNvPr id="5" name="Diagram 4"/>
          <p:cNvGraphicFramePr/>
          <p:nvPr>
            <p:extLst>
              <p:ext uri="{D42A27DB-BD31-4B8C-83A1-F6EECF244321}">
                <p14:modId xmlns:p14="http://schemas.microsoft.com/office/powerpoint/2010/main" val="2306369688"/>
              </p:ext>
            </p:extLst>
          </p:nvPr>
        </p:nvGraphicFramePr>
        <p:xfrm>
          <a:off x="152878" y="-226540"/>
          <a:ext cx="8991122" cy="272880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7333814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422642332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209910"/>
            <a:ext cx="8972026" cy="2739596"/>
          </a:xfrm>
          <a:prstGeom prst="rect">
            <a:avLst/>
          </a:prstGeom>
          <a:ln>
            <a:noFill/>
          </a:ln>
        </p:spPr>
      </p:pic>
      <p:pic>
        <p:nvPicPr>
          <p:cNvPr id="3" name="Picture 2"/>
          <p:cNvPicPr>
            <a:picLocks noChangeAspect="1"/>
          </p:cNvPicPr>
          <p:nvPr/>
        </p:nvPicPr>
        <p:blipFill>
          <a:blip r:embed="rId3"/>
          <a:stretch>
            <a:fillRect/>
          </a:stretch>
        </p:blipFill>
        <p:spPr>
          <a:xfrm>
            <a:off x="1429594" y="2835853"/>
            <a:ext cx="2122183" cy="3726253"/>
          </a:xfrm>
          <a:prstGeom prst="rect">
            <a:avLst/>
          </a:prstGeom>
        </p:spPr>
      </p:pic>
      <p:pic>
        <p:nvPicPr>
          <p:cNvPr id="12292" name="Picture 4" descr="C:\Users\Atlas-PC\Desktop\1.png"/>
          <p:cNvPicPr>
            <a:picLocks noChangeAspect="1" noChangeArrowheads="1"/>
          </p:cNvPicPr>
          <p:nvPr/>
        </p:nvPicPr>
        <p:blipFill>
          <a:blip r:embed="rId4">
            <a:extLst>
              <a:ext uri="{BEBA8EAE-BF5A-486C-A8C5-ECC9F3942E4B}">
                <a14:imgProps xmlns:a14="http://schemas.microsoft.com/office/drawing/2010/main">
                  <a14:imgLayer r:embed="rId5">
                    <a14:imgEffect>
                      <a14:colorTemperature colorTemp="4700"/>
                    </a14:imgEffect>
                  </a14:imgLayer>
                </a14:imgProps>
              </a:ext>
              <a:ext uri="{28A0092B-C50C-407E-A947-70E740481C1C}">
                <a14:useLocalDpi xmlns:a14="http://schemas.microsoft.com/office/drawing/2010/main" val="0"/>
              </a:ext>
            </a:extLst>
          </a:blip>
          <a:srcRect/>
          <a:stretch>
            <a:fillRect/>
          </a:stretch>
        </p:blipFill>
        <p:spPr bwMode="auto">
          <a:xfrm>
            <a:off x="3752304" y="1875824"/>
            <a:ext cx="5219722" cy="2171701"/>
          </a:xfrm>
          <a:prstGeom prst="rect">
            <a:avLst/>
          </a:prstGeom>
          <a:noFill/>
          <a:effectLst>
            <a:outerShdw blurRad="50800" dist="50800" dir="5400000" algn="ctr" rotWithShape="0">
              <a:srgbClr val="97D8E4"/>
            </a:outerShdw>
          </a:effectLst>
          <a:extLst>
            <a:ext uri="{909E8E84-426E-40DD-AFC4-6F175D3DCCD1}">
              <a14:hiddenFill xmlns:a14="http://schemas.microsoft.com/office/drawing/2010/main">
                <a:solidFill>
                  <a:srgbClr val="FFFFFF"/>
                </a:solidFill>
              </a14:hiddenFill>
            </a:ext>
          </a:extLst>
        </p:spPr>
      </p:pic>
      <p:pic>
        <p:nvPicPr>
          <p:cNvPr id="12294" name="Picture 6" descr="C:\Users\Atlas-PC\Desktop\2.png"/>
          <p:cNvPicPr>
            <a:picLocks noChangeAspect="1" noChangeArrowheads="1"/>
          </p:cNvPicPr>
          <p:nvPr/>
        </p:nvPicPr>
        <p:blipFill>
          <a:blip r:embed="rId6">
            <a:extLst>
              <a:ext uri="{BEBA8EAE-BF5A-486C-A8C5-ECC9F3942E4B}">
                <a14:imgProps xmlns:a14="http://schemas.microsoft.com/office/drawing/2010/main">
                  <a14:imgLayer r:embed="rId7">
                    <a14:imgEffect>
                      <a14:colorTemperature colorTemp="4700"/>
                    </a14:imgEffect>
                  </a14:imgLayer>
                </a14:imgProps>
              </a:ext>
              <a:ext uri="{28A0092B-C50C-407E-A947-70E740481C1C}">
                <a14:useLocalDpi xmlns:a14="http://schemas.microsoft.com/office/drawing/2010/main" val="0"/>
              </a:ext>
            </a:extLst>
          </a:blip>
          <a:srcRect/>
          <a:stretch>
            <a:fillRect/>
          </a:stretch>
        </p:blipFill>
        <p:spPr bwMode="auto">
          <a:xfrm>
            <a:off x="3752304" y="4371356"/>
            <a:ext cx="5219722" cy="219075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7" name="Diagram 6"/>
          <p:cNvGraphicFramePr/>
          <p:nvPr>
            <p:extLst>
              <p:ext uri="{D42A27DB-BD31-4B8C-83A1-F6EECF244321}">
                <p14:modId xmlns:p14="http://schemas.microsoft.com/office/powerpoint/2010/main" val="4117219982"/>
              </p:ext>
            </p:extLst>
          </p:nvPr>
        </p:nvGraphicFramePr>
        <p:xfrm>
          <a:off x="0" y="-216781"/>
          <a:ext cx="8991122" cy="2728803"/>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300199526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76015" y="1596540"/>
            <a:ext cx="5518868" cy="4929315"/>
          </a:xfrm>
          <a:prstGeom prst="rect">
            <a:avLst/>
          </a:prstGeom>
        </p:spPr>
      </p:pic>
      <p:graphicFrame>
        <p:nvGraphicFramePr>
          <p:cNvPr id="6" name="Diagram 5"/>
          <p:cNvGraphicFramePr/>
          <p:nvPr>
            <p:extLst>
              <p:ext uri="{D42A27DB-BD31-4B8C-83A1-F6EECF244321}">
                <p14:modId xmlns:p14="http://schemas.microsoft.com/office/powerpoint/2010/main" val="3644710833"/>
              </p:ext>
            </p:extLst>
          </p:nvPr>
        </p:nvGraphicFramePr>
        <p:xfrm>
          <a:off x="0" y="-216781"/>
          <a:ext cx="8991122" cy="272880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5685539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76015" y="1596540"/>
            <a:ext cx="5716739" cy="5046676"/>
          </a:xfrm>
          <a:prstGeom prst="rect">
            <a:avLst/>
          </a:prstGeom>
        </p:spPr>
      </p:pic>
      <p:graphicFrame>
        <p:nvGraphicFramePr>
          <p:cNvPr id="4" name="Diagram 3"/>
          <p:cNvGraphicFramePr/>
          <p:nvPr>
            <p:extLst>
              <p:ext uri="{D42A27DB-BD31-4B8C-83A1-F6EECF244321}">
                <p14:modId xmlns:p14="http://schemas.microsoft.com/office/powerpoint/2010/main" val="3644710833"/>
              </p:ext>
            </p:extLst>
          </p:nvPr>
        </p:nvGraphicFramePr>
        <p:xfrm>
          <a:off x="0" y="-216781"/>
          <a:ext cx="8991122" cy="272880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792377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p:cNvGraphicFramePr/>
          <p:nvPr>
            <p:extLst>
              <p:ext uri="{D42A27DB-BD31-4B8C-83A1-F6EECF244321}">
                <p14:modId xmlns:p14="http://schemas.microsoft.com/office/powerpoint/2010/main" val="857833786"/>
              </p:ext>
            </p:extLst>
          </p:nvPr>
        </p:nvGraphicFramePr>
        <p:xfrm>
          <a:off x="1524000" y="1397000"/>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Rounded Rectangle 3"/>
          <p:cNvSpPr/>
          <p:nvPr/>
        </p:nvSpPr>
        <p:spPr>
          <a:xfrm>
            <a:off x="3309065" y="4911897"/>
            <a:ext cx="2443280" cy="1527050"/>
          </a:xfrm>
          <a:prstGeom prst="roundRect">
            <a:avLst/>
          </a:prstGeom>
          <a:solidFill>
            <a:srgbClr val="CCECFF"/>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fa-IR" b="1" dirty="0">
                <a:solidFill>
                  <a:schemeClr val="tx2"/>
                </a:solidFill>
                <a:cs typeface="B Nazanin" panose="00000400000000000000" pitchFamily="2" charset="-78"/>
              </a:rPr>
              <a:t>مصرف کنندگان عمده گلیسیرین در ایران</a:t>
            </a:r>
          </a:p>
          <a:p>
            <a:pPr algn="ctr"/>
            <a:endParaRPr lang="fa-IR" dirty="0">
              <a:solidFill>
                <a:srgbClr val="002060"/>
              </a:solidFill>
              <a:cs typeface="B Nazanin" panose="00000400000000000000" pitchFamily="2" charset="-78"/>
            </a:endParaRPr>
          </a:p>
          <a:p>
            <a:pPr algn="ctr"/>
            <a:r>
              <a:rPr lang="fa-IR" dirty="0">
                <a:solidFill>
                  <a:srgbClr val="002060"/>
                </a:solidFill>
                <a:cs typeface="B Nazanin" panose="00000400000000000000" pitchFamily="2" charset="-78"/>
              </a:rPr>
              <a:t>کیمیاگران امروز</a:t>
            </a:r>
          </a:p>
          <a:p>
            <a:pPr algn="ctr"/>
            <a:r>
              <a:rPr lang="fa-IR" dirty="0">
                <a:solidFill>
                  <a:srgbClr val="002060"/>
                </a:solidFill>
                <a:cs typeface="B Nazanin" panose="00000400000000000000" pitchFamily="2" charset="-78"/>
              </a:rPr>
              <a:t>پتروشیمی اراک</a:t>
            </a:r>
            <a:endParaRPr lang="en-US" dirty="0">
              <a:solidFill>
                <a:srgbClr val="002060"/>
              </a:solidFill>
              <a:cs typeface="B Nazanin" panose="00000400000000000000" pitchFamily="2" charset="-78"/>
            </a:endParaRPr>
          </a:p>
        </p:txBody>
      </p:sp>
      <p:graphicFrame>
        <p:nvGraphicFramePr>
          <p:cNvPr id="6" name="Diagram 5"/>
          <p:cNvGraphicFramePr/>
          <p:nvPr>
            <p:extLst>
              <p:ext uri="{D42A27DB-BD31-4B8C-83A1-F6EECF244321}">
                <p14:modId xmlns:p14="http://schemas.microsoft.com/office/powerpoint/2010/main" val="3644710833"/>
              </p:ext>
            </p:extLst>
          </p:nvPr>
        </p:nvGraphicFramePr>
        <p:xfrm>
          <a:off x="0" y="-216781"/>
          <a:ext cx="8991122" cy="2728803"/>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375440266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866564" y="1827357"/>
            <a:ext cx="7053553" cy="584775"/>
          </a:xfrm>
          <a:prstGeom prst="rect">
            <a:avLst/>
          </a:prstGeom>
          <a:noFill/>
        </p:spPr>
        <p:txBody>
          <a:bodyPr wrap="square" rtlCol="0">
            <a:spAutoFit/>
          </a:bodyPr>
          <a:lstStyle/>
          <a:p>
            <a:pPr marL="457200" indent="-457200" algn="l" rtl="1">
              <a:buFont typeface="Wingdings" panose="05000000000000000000" pitchFamily="2" charset="2"/>
              <a:buChar char="ü"/>
            </a:pPr>
            <a:r>
              <a:rPr lang="fa-IR" sz="3200" b="1" dirty="0">
                <a:cs typeface="B Nazanin" panose="00000400000000000000" pitchFamily="2" charset="-78"/>
              </a:rPr>
              <a:t>اهمیت استراتژیکی گلیسیرین در دنیای امروز</a:t>
            </a:r>
            <a:r>
              <a:rPr lang="en-US" sz="3200" b="1" baseline="30000" dirty="0">
                <a:cs typeface="B Nazanin" panose="00000400000000000000" pitchFamily="2" charset="-78"/>
              </a:rPr>
              <a:t>4</a:t>
            </a:r>
            <a:endParaRPr lang="en-US" sz="3200" b="1" dirty="0">
              <a:cs typeface="B Nazanin" panose="00000400000000000000" pitchFamily="2" charset="-78"/>
            </a:endParaRPr>
          </a:p>
        </p:txBody>
      </p:sp>
      <p:sp>
        <p:nvSpPr>
          <p:cNvPr id="4" name="TextBox 3"/>
          <p:cNvSpPr txBox="1"/>
          <p:nvPr/>
        </p:nvSpPr>
        <p:spPr>
          <a:xfrm>
            <a:off x="2322967" y="2590366"/>
            <a:ext cx="6140746" cy="2246769"/>
          </a:xfrm>
          <a:prstGeom prst="rect">
            <a:avLst/>
          </a:prstGeom>
          <a:noFill/>
        </p:spPr>
        <p:txBody>
          <a:bodyPr wrap="square" rtlCol="0">
            <a:spAutoFit/>
          </a:bodyPr>
          <a:lstStyle/>
          <a:p>
            <a:pPr algn="r"/>
            <a:r>
              <a:rPr lang="fa-IR" sz="2000" dirty="0">
                <a:solidFill>
                  <a:schemeClr val="bg1"/>
                </a:solidFill>
                <a:cs typeface="B Nazanin" panose="00000400000000000000" pitchFamily="2" charset="-78"/>
              </a:rPr>
              <a:t>همانطور که گفته شد یکی از مصارف عمده گلیسیرین در تولید محصولات بهداشتی و آرایشی لوسیون ها و کرم های حفاظت و زیبایی پوست ویژه بزرگسالان و کودکان، مواد حفاظت کننده و تقویت کننده مو و صابون های آرایشی از گلیسیرین استفاده می‌شود .</a:t>
            </a:r>
          </a:p>
          <a:p>
            <a:pPr algn="r"/>
            <a:r>
              <a:rPr lang="fa-IR" sz="2000" dirty="0">
                <a:solidFill>
                  <a:schemeClr val="bg1"/>
                </a:solidFill>
                <a:cs typeface="B Nazanin" panose="00000400000000000000" pitchFamily="2" charset="-78"/>
              </a:rPr>
              <a:t>این صنایع بزرگترین مصرف کنندگان گلیسیرین در جهان می‌باشند.</a:t>
            </a:r>
          </a:p>
          <a:p>
            <a:pPr algn="r"/>
            <a:r>
              <a:rPr lang="fa-IR" sz="2000" dirty="0">
                <a:solidFill>
                  <a:schemeClr val="bg1"/>
                </a:solidFill>
                <a:cs typeface="B Nazanin" panose="00000400000000000000" pitchFamily="2" charset="-78"/>
              </a:rPr>
              <a:t>مصرف گلیسیرین در صنایع آرایشی بهداشتی به علت افزایش مصرف جهانی رشد صعودی دارد.</a:t>
            </a:r>
          </a:p>
        </p:txBody>
      </p:sp>
      <p:sp>
        <p:nvSpPr>
          <p:cNvPr id="6" name="Footer Placeholder 5"/>
          <p:cNvSpPr>
            <a:spLocks noGrp="1"/>
          </p:cNvSpPr>
          <p:nvPr>
            <p:ph type="ftr" sz="quarter" idx="11"/>
          </p:nvPr>
        </p:nvSpPr>
        <p:spPr>
          <a:xfrm>
            <a:off x="1670613" y="6304099"/>
            <a:ext cx="5697583" cy="365125"/>
          </a:xfrm>
        </p:spPr>
        <p:txBody>
          <a:bodyPr/>
          <a:lstStyle/>
          <a:p>
            <a:pPr algn="l"/>
            <a:r>
              <a:rPr lang="en-US" dirty="0">
                <a:solidFill>
                  <a:srgbClr val="FFC000"/>
                </a:solidFill>
              </a:rPr>
              <a:t>4.https://www.researchgate.net/publication/270899362_Glycerol_Production_consumption_prices_characterization_and_new_trends_in_combustion</a:t>
            </a:r>
          </a:p>
        </p:txBody>
      </p:sp>
      <p:graphicFrame>
        <p:nvGraphicFramePr>
          <p:cNvPr id="7" name="Diagram 6"/>
          <p:cNvGraphicFramePr/>
          <p:nvPr>
            <p:extLst>
              <p:ext uri="{D42A27DB-BD31-4B8C-83A1-F6EECF244321}">
                <p14:modId xmlns:p14="http://schemas.microsoft.com/office/powerpoint/2010/main" val="3644710833"/>
              </p:ext>
            </p:extLst>
          </p:nvPr>
        </p:nvGraphicFramePr>
        <p:xfrm>
          <a:off x="0" y="-216781"/>
          <a:ext cx="8991122" cy="272880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1970697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243935" y="1864765"/>
            <a:ext cx="6446156" cy="2739211"/>
          </a:xfrm>
          <a:prstGeom prst="rect">
            <a:avLst/>
          </a:prstGeom>
          <a:noFill/>
        </p:spPr>
        <p:txBody>
          <a:bodyPr wrap="square" rtlCol="0">
            <a:spAutoFit/>
          </a:bodyPr>
          <a:lstStyle/>
          <a:p>
            <a:pPr marL="457200" indent="-457200" algn="r" rtl="1">
              <a:buFont typeface="Wingdings" panose="05000000000000000000" pitchFamily="2" charset="2"/>
              <a:buChar char="ü"/>
            </a:pPr>
            <a:r>
              <a:rPr lang="fa-IR" sz="3200" b="1" dirty="0">
                <a:cs typeface="B Nazanin" panose="00000400000000000000" pitchFamily="2" charset="-78"/>
              </a:rPr>
              <a:t>وضعیت عرضه و تقاضا</a:t>
            </a:r>
          </a:p>
          <a:p>
            <a:pPr algn="r"/>
            <a:r>
              <a:rPr lang="fa-IR" sz="2000" dirty="0">
                <a:solidFill>
                  <a:schemeClr val="bg1"/>
                </a:solidFill>
                <a:cs typeface="B Nazanin" panose="00000400000000000000" pitchFamily="2" charset="-78"/>
              </a:rPr>
              <a:t>همانطور که اشاره شده منطقه آسیای شرقی و اروپای غربی صادر کننده گلیسیرین می‌باشد.</a:t>
            </a:r>
          </a:p>
          <a:p>
            <a:pPr algn="r"/>
            <a:r>
              <a:rPr lang="fa-IR" sz="2000" dirty="0">
                <a:solidFill>
                  <a:schemeClr val="bg1"/>
                </a:solidFill>
                <a:cs typeface="B Nazanin" panose="00000400000000000000" pitchFamily="2" charset="-78"/>
              </a:rPr>
              <a:t>در منطقه آسیای جنوب شرقی کشور های اندونزی مالزی و فیلیپین صادر کننده گلیسیرین خام و کشورهای  ژاپن –کره وتایوان واردکننده گلیسیرین هستند.</a:t>
            </a:r>
          </a:p>
          <a:p>
            <a:pPr algn="r"/>
            <a:r>
              <a:rPr lang="fa-IR" sz="2000" dirty="0">
                <a:solidFill>
                  <a:schemeClr val="bg1"/>
                </a:solidFill>
                <a:cs typeface="B Nazanin" panose="00000400000000000000" pitchFamily="2" charset="-78"/>
              </a:rPr>
              <a:t>برخی از کشورهای اروپای غربی واردگننده گلیسیرین طبیعی خام و صادرکننده گلیسیرین خالص بوده و معمولا دارای صنعت گلیسیرین خام هستند.</a:t>
            </a:r>
          </a:p>
          <a:p>
            <a:pPr algn="r"/>
            <a:r>
              <a:rPr lang="fa-IR" sz="2000" dirty="0">
                <a:solidFill>
                  <a:schemeClr val="bg1"/>
                </a:solidFill>
                <a:cs typeface="B Nazanin" panose="00000400000000000000" pitchFamily="2" charset="-78"/>
              </a:rPr>
              <a:t>منطقه خاورمیانه واردکننده گلیسیرین خالص–تصفیه شده است.</a:t>
            </a:r>
            <a:endParaRPr lang="en-US" sz="2000" dirty="0">
              <a:solidFill>
                <a:schemeClr val="bg1"/>
              </a:solidFill>
              <a:cs typeface="B Nazanin" panose="00000400000000000000" pitchFamily="2" charset="-78"/>
            </a:endParaRPr>
          </a:p>
        </p:txBody>
      </p:sp>
      <p:graphicFrame>
        <p:nvGraphicFramePr>
          <p:cNvPr id="5" name="Diagram 4"/>
          <p:cNvGraphicFramePr/>
          <p:nvPr>
            <p:extLst>
              <p:ext uri="{D42A27DB-BD31-4B8C-83A1-F6EECF244321}">
                <p14:modId xmlns:p14="http://schemas.microsoft.com/office/powerpoint/2010/main" val="3644710833"/>
              </p:ext>
            </p:extLst>
          </p:nvPr>
        </p:nvGraphicFramePr>
        <p:xfrm>
          <a:off x="0" y="-216781"/>
          <a:ext cx="8991122" cy="272880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3052176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584064" y="1968179"/>
            <a:ext cx="7064854" cy="3416320"/>
          </a:xfrm>
          <a:prstGeom prst="rect">
            <a:avLst/>
          </a:prstGeom>
          <a:noFill/>
        </p:spPr>
        <p:txBody>
          <a:bodyPr wrap="square" rtlCol="0">
            <a:spAutoFit/>
          </a:bodyPr>
          <a:lstStyle/>
          <a:p>
            <a:pPr marL="571500" indent="-571500" algn="r" rtl="1">
              <a:buFont typeface="Wingdings" panose="05000000000000000000" pitchFamily="2" charset="2"/>
              <a:buChar char="ü"/>
            </a:pPr>
            <a:r>
              <a:rPr lang="fa-IR" sz="4000" b="1" dirty="0">
                <a:cs typeface="B Nazanin" panose="00000400000000000000" pitchFamily="2" charset="-78"/>
              </a:rPr>
              <a:t>مطالعات پیش از راه اندازی پروژه</a:t>
            </a:r>
          </a:p>
          <a:p>
            <a:pPr algn="r"/>
            <a:r>
              <a:rPr lang="fa-IR" sz="2400" b="1" dirty="0">
                <a:solidFill>
                  <a:schemeClr val="bg1"/>
                </a:solidFill>
                <a:cs typeface="B Nazanin" panose="00000400000000000000" pitchFamily="2" charset="-78"/>
              </a:rPr>
              <a:t>         بررسی منطقه مناسب برای ایجاد طرح</a:t>
            </a:r>
          </a:p>
          <a:p>
            <a:pPr algn="r"/>
            <a:endParaRPr lang="fa-IR" sz="1600" b="1" dirty="0">
              <a:solidFill>
                <a:schemeClr val="bg1"/>
              </a:solidFill>
            </a:endParaRPr>
          </a:p>
          <a:p>
            <a:pPr algn="r"/>
            <a:r>
              <a:rPr lang="fa-IR" sz="2000" dirty="0">
                <a:solidFill>
                  <a:schemeClr val="bg1"/>
                </a:solidFill>
                <a:cs typeface="B Nazanin" panose="00000400000000000000" pitchFamily="2" charset="-78"/>
              </a:rPr>
              <a:t>ظرفیت پیشنهادی برای ساخت کارخانه تولید اسید چرب با توجه به نتایج به دست آمدهدر بخش بازار مصرف کنندگان اسید چرب و گلیسیرین در سطح کشور و پراکنده می باشندهمچنین درصدی از اسید چرب تولیدی برای صادارات در نظر گرفته شده است.</a:t>
            </a:r>
          </a:p>
          <a:p>
            <a:pPr algn="r"/>
            <a:r>
              <a:rPr lang="fa-IR" sz="2000" dirty="0">
                <a:solidFill>
                  <a:schemeClr val="bg1"/>
                </a:solidFill>
                <a:cs typeface="B Nazanin" panose="00000400000000000000" pitchFamily="2" charset="-78"/>
              </a:rPr>
              <a:t>امکان تامین مواد اولیه این طرح به راحتی امکان پذیر میباشد در محل احداث این طرح محدودیتی خاصی طرح وجود ندارد اما درکل پیشنهاد میشود محل احداث این طرح در مناطق مرکزی کشور و نزدیک به راه های ترانزیت اصلی کشور باشد </a:t>
            </a:r>
          </a:p>
          <a:p>
            <a:pPr algn="r"/>
            <a:endParaRPr lang="fa-IR" sz="1600" dirty="0"/>
          </a:p>
        </p:txBody>
      </p:sp>
      <p:graphicFrame>
        <p:nvGraphicFramePr>
          <p:cNvPr id="5" name="Diagram 4"/>
          <p:cNvGraphicFramePr/>
          <p:nvPr>
            <p:extLst>
              <p:ext uri="{D42A27DB-BD31-4B8C-83A1-F6EECF244321}">
                <p14:modId xmlns:p14="http://schemas.microsoft.com/office/powerpoint/2010/main" val="368924406"/>
              </p:ext>
            </p:extLst>
          </p:nvPr>
        </p:nvGraphicFramePr>
        <p:xfrm>
          <a:off x="0" y="-216781"/>
          <a:ext cx="8991122" cy="272880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937432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fa-IR" dirty="0">
                <a:solidFill>
                  <a:srgbClr val="002060"/>
                </a:solidFill>
              </a:rPr>
              <a:t>تاریخچه</a:t>
            </a:r>
            <a:endParaRPr lang="en-US" dirty="0">
              <a:solidFill>
                <a:srgbClr val="002060"/>
              </a:solidFill>
            </a:endParaRPr>
          </a:p>
        </p:txBody>
      </p:sp>
      <p:pic>
        <p:nvPicPr>
          <p:cNvPr id="13" name="Content Placeholder 12"/>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7333547" y="1846580"/>
            <a:ext cx="1666898" cy="1566310"/>
          </a:xfrm>
          <a:prstGeom prst="ellipse">
            <a:avLst/>
          </a:prstGeom>
          <a:ln>
            <a:noFill/>
          </a:ln>
          <a:effectLst>
            <a:softEdge rad="112500"/>
          </a:effectLst>
        </p:spPr>
      </p:pic>
      <p:sp>
        <p:nvSpPr>
          <p:cNvPr id="4" name="Rectangle 3"/>
          <p:cNvSpPr/>
          <p:nvPr/>
        </p:nvSpPr>
        <p:spPr>
          <a:xfrm>
            <a:off x="1212490" y="2300374"/>
            <a:ext cx="1374345" cy="763525"/>
          </a:xfrm>
          <a:prstGeom prst="rect">
            <a:avLst/>
          </a:prstGeom>
          <a:solidFill>
            <a:schemeClr val="tx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a-IR" dirty="0">
                <a:solidFill>
                  <a:srgbClr val="002060"/>
                </a:solidFill>
              </a:rPr>
              <a:t>1779</a:t>
            </a:r>
            <a:endParaRPr lang="en-US" dirty="0">
              <a:solidFill>
                <a:srgbClr val="002060"/>
              </a:solidFill>
            </a:endParaRPr>
          </a:p>
        </p:txBody>
      </p:sp>
      <p:graphicFrame>
        <p:nvGraphicFramePr>
          <p:cNvPr id="5" name="Diagram 4"/>
          <p:cNvGraphicFramePr/>
          <p:nvPr>
            <p:extLst>
              <p:ext uri="{D42A27DB-BD31-4B8C-83A1-F6EECF244321}">
                <p14:modId xmlns:p14="http://schemas.microsoft.com/office/powerpoint/2010/main" val="500937269"/>
              </p:ext>
            </p:extLst>
          </p:nvPr>
        </p:nvGraphicFramePr>
        <p:xfrm>
          <a:off x="18473" y="-235919"/>
          <a:ext cx="8981972" cy="274868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Rectangle 5"/>
          <p:cNvSpPr/>
          <p:nvPr/>
        </p:nvSpPr>
        <p:spPr>
          <a:xfrm>
            <a:off x="1212490" y="3734411"/>
            <a:ext cx="1374345" cy="763525"/>
          </a:xfrm>
          <a:prstGeom prst="rect">
            <a:avLst/>
          </a:prstGeom>
          <a:solidFill>
            <a:schemeClr val="tx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a-IR" dirty="0">
                <a:solidFill>
                  <a:srgbClr val="002060"/>
                </a:solidFill>
              </a:rPr>
              <a:t>1823</a:t>
            </a:r>
            <a:endParaRPr lang="en-US" dirty="0">
              <a:solidFill>
                <a:srgbClr val="002060"/>
              </a:solidFill>
            </a:endParaRPr>
          </a:p>
        </p:txBody>
      </p:sp>
      <p:sp>
        <p:nvSpPr>
          <p:cNvPr id="10" name="Pentagon 9"/>
          <p:cNvSpPr/>
          <p:nvPr/>
        </p:nvSpPr>
        <p:spPr>
          <a:xfrm>
            <a:off x="2848470" y="3761881"/>
            <a:ext cx="4886560" cy="819534"/>
          </a:xfrm>
          <a:prstGeom prst="homePlate">
            <a:avLst/>
          </a:prstGeom>
          <a:solidFill>
            <a:schemeClr val="tx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a-IR" sz="2000" dirty="0">
                <a:solidFill>
                  <a:srgbClr val="002060"/>
                </a:solidFill>
                <a:cs typeface="B Nazanin" panose="00000400000000000000" pitchFamily="2" charset="-78"/>
              </a:rPr>
              <a:t>ابداع راه جدید برای تولیدپنجاه اسید چرب از چربی‌ها به وسیله یک باز </a:t>
            </a:r>
            <a:endParaRPr lang="en-US" sz="2000" dirty="0">
              <a:solidFill>
                <a:srgbClr val="002060"/>
              </a:solidFill>
              <a:cs typeface="B Nazanin" panose="00000400000000000000" pitchFamily="2" charset="-78"/>
            </a:endParaRPr>
          </a:p>
        </p:txBody>
      </p:sp>
      <p:sp>
        <p:nvSpPr>
          <p:cNvPr id="11" name="Pentagon 10"/>
          <p:cNvSpPr/>
          <p:nvPr/>
        </p:nvSpPr>
        <p:spPr>
          <a:xfrm>
            <a:off x="2918698" y="2299992"/>
            <a:ext cx="4746105" cy="763907"/>
          </a:xfrm>
          <a:prstGeom prst="homePlate">
            <a:avLst/>
          </a:prstGeom>
          <a:solidFill>
            <a:schemeClr val="tx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a-IR" sz="2000" dirty="0">
                <a:solidFill>
                  <a:srgbClr val="002060"/>
                </a:solidFill>
                <a:cs typeface="B Nazanin" panose="00000400000000000000" pitchFamily="2" charset="-78"/>
              </a:rPr>
              <a:t>حرارت دهی به روغن زیتون و مونو اکسید سرب </a:t>
            </a:r>
          </a:p>
          <a:p>
            <a:pPr algn="ctr"/>
            <a:r>
              <a:rPr lang="fa-IR" sz="2000" dirty="0">
                <a:solidFill>
                  <a:srgbClr val="002060"/>
                </a:solidFill>
                <a:cs typeface="B Nazanin" panose="00000400000000000000" pitchFamily="2" charset="-78"/>
              </a:rPr>
              <a:t>شناسایی برخی خواص گلیسیرین</a:t>
            </a:r>
            <a:endParaRPr lang="en-US" sz="2000" dirty="0">
              <a:solidFill>
                <a:srgbClr val="002060"/>
              </a:solidFill>
              <a:cs typeface="B Nazanin" panose="00000400000000000000" pitchFamily="2" charset="-78"/>
            </a:endParaRPr>
          </a:p>
        </p:txBody>
      </p:sp>
      <p:pic>
        <p:nvPicPr>
          <p:cNvPr id="15" name="Picture 1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323004" y="3385360"/>
            <a:ext cx="1698971" cy="1676318"/>
          </a:xfrm>
          <a:prstGeom prst="ellipse">
            <a:avLst/>
          </a:prstGeom>
          <a:ln>
            <a:noFill/>
          </a:ln>
          <a:effectLst>
            <a:softEdge rad="112500"/>
          </a:effectLst>
        </p:spPr>
      </p:pic>
      <p:pic>
        <p:nvPicPr>
          <p:cNvPr id="16" name="Picture 1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976015" y="5063707"/>
            <a:ext cx="3788037" cy="1401196"/>
          </a:xfrm>
          <a:prstGeom prst="rect">
            <a:avLst/>
          </a:prstGeom>
        </p:spPr>
      </p:pic>
    </p:spTree>
    <p:extLst>
      <p:ext uri="{BB962C8B-B14F-4D97-AF65-F5344CB8AC3E}">
        <p14:creationId xmlns:p14="http://schemas.microsoft.com/office/powerpoint/2010/main" val="412691943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4375" y="1596540"/>
            <a:ext cx="8229600" cy="4886560"/>
          </a:xfrm>
        </p:spPr>
        <p:txBody>
          <a:bodyPr>
            <a:normAutofit/>
          </a:bodyPr>
          <a:lstStyle/>
          <a:p>
            <a:pPr algn="r" rtl="1"/>
            <a:r>
              <a:rPr lang="fa-IR" sz="3200" dirty="0">
                <a:cs typeface="B Nazanin" panose="00000400000000000000" pitchFamily="2" charset="-78"/>
              </a:rPr>
              <a:t>بررسی یوتیلیتی های موردنیاز</a:t>
            </a:r>
            <a:br>
              <a:rPr lang="fa-IR" sz="3200" dirty="0">
                <a:cs typeface="B Nazanin" panose="00000400000000000000" pitchFamily="2" charset="-78"/>
              </a:rPr>
            </a:br>
            <a:br>
              <a:rPr lang="fa-IR" sz="3200" dirty="0">
                <a:cs typeface="B Nazanin" panose="00000400000000000000" pitchFamily="2" charset="-78"/>
              </a:rPr>
            </a:br>
            <a:r>
              <a:rPr lang="fa-IR" sz="3200" dirty="0">
                <a:cs typeface="B Nazanin" panose="00000400000000000000" pitchFamily="2" charset="-78"/>
              </a:rPr>
              <a:t>امکانات مخابراتی و ارتباطی لازم</a:t>
            </a:r>
            <a:br>
              <a:rPr lang="fa-IR" sz="3200" dirty="0">
                <a:cs typeface="B Nazanin" panose="00000400000000000000" pitchFamily="2" charset="-78"/>
              </a:rPr>
            </a:br>
            <a:br>
              <a:rPr lang="fa-IR" sz="3200" dirty="0">
                <a:cs typeface="B Nazanin" panose="00000400000000000000" pitchFamily="2" charset="-78"/>
              </a:rPr>
            </a:br>
            <a:r>
              <a:rPr lang="fa-IR" sz="3200" dirty="0">
                <a:cs typeface="B Nazanin" panose="00000400000000000000" pitchFamily="2" charset="-78"/>
              </a:rPr>
              <a:t>حمل و نقل مواد اولیه و محصولات</a:t>
            </a:r>
            <a:br>
              <a:rPr lang="fa-IR" sz="3200" dirty="0">
                <a:cs typeface="B Nazanin" panose="00000400000000000000" pitchFamily="2" charset="-78"/>
              </a:rPr>
            </a:br>
            <a:br>
              <a:rPr lang="fa-IR" sz="3200" dirty="0">
                <a:cs typeface="B Nazanin" panose="00000400000000000000" pitchFamily="2" charset="-78"/>
              </a:rPr>
            </a:br>
            <a:r>
              <a:rPr lang="fa-IR" sz="3200" dirty="0">
                <a:cs typeface="B Nazanin" panose="00000400000000000000" pitchFamily="2" charset="-78"/>
              </a:rPr>
              <a:t>عبور و مرور کارکنان</a:t>
            </a:r>
            <a:br>
              <a:rPr lang="fa-IR" sz="3200" dirty="0">
                <a:cs typeface="B Nazanin" panose="00000400000000000000" pitchFamily="2" charset="-78"/>
              </a:rPr>
            </a:br>
            <a:br>
              <a:rPr lang="fa-IR" sz="3200" dirty="0">
                <a:cs typeface="B Nazanin" panose="00000400000000000000" pitchFamily="2" charset="-78"/>
              </a:rPr>
            </a:br>
            <a:r>
              <a:rPr lang="fa-IR" sz="3200" dirty="0">
                <a:cs typeface="B Nazanin" panose="00000400000000000000" pitchFamily="2" charset="-78"/>
              </a:rPr>
              <a:t>راه آهن، فرودگاه و بندر</a:t>
            </a:r>
            <a:endParaRPr lang="en-US" sz="3200" dirty="0">
              <a:cs typeface="B Nazanin" panose="00000400000000000000" pitchFamily="2" charset="-78"/>
            </a:endParaRPr>
          </a:p>
        </p:txBody>
      </p:sp>
      <p:graphicFrame>
        <p:nvGraphicFramePr>
          <p:cNvPr id="6" name="Diagram 5"/>
          <p:cNvGraphicFramePr/>
          <p:nvPr>
            <p:extLst>
              <p:ext uri="{D42A27DB-BD31-4B8C-83A1-F6EECF244321}">
                <p14:modId xmlns:p14="http://schemas.microsoft.com/office/powerpoint/2010/main" val="3939120941"/>
              </p:ext>
            </p:extLst>
          </p:nvPr>
        </p:nvGraphicFramePr>
        <p:xfrm>
          <a:off x="0" y="-216781"/>
          <a:ext cx="8991122" cy="272880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1621244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760296718"/>
              </p:ext>
            </p:extLst>
          </p:nvPr>
        </p:nvGraphicFramePr>
        <p:xfrm>
          <a:off x="1502378" y="2941024"/>
          <a:ext cx="6660987" cy="3596640"/>
        </p:xfrm>
        <a:graphic>
          <a:graphicData uri="http://schemas.openxmlformats.org/drawingml/2006/table">
            <a:tbl>
              <a:tblPr/>
              <a:tblGrid>
                <a:gridCol w="437322">
                  <a:extLst>
                    <a:ext uri="{9D8B030D-6E8A-4147-A177-3AD203B41FA5}">
                      <a16:colId xmlns:a16="http://schemas.microsoft.com/office/drawing/2014/main" val="731747375"/>
                    </a:ext>
                  </a:extLst>
                </a:gridCol>
                <a:gridCol w="3055863">
                  <a:extLst>
                    <a:ext uri="{9D8B030D-6E8A-4147-A177-3AD203B41FA5}">
                      <a16:colId xmlns:a16="http://schemas.microsoft.com/office/drawing/2014/main" val="2930290953"/>
                    </a:ext>
                  </a:extLst>
                </a:gridCol>
                <a:gridCol w="3167802">
                  <a:extLst>
                    <a:ext uri="{9D8B030D-6E8A-4147-A177-3AD203B41FA5}">
                      <a16:colId xmlns:a16="http://schemas.microsoft.com/office/drawing/2014/main" val="920750891"/>
                    </a:ext>
                  </a:extLst>
                </a:gridCol>
              </a:tblGrid>
              <a:tr h="563407">
                <a:tc>
                  <a:txBody>
                    <a:bodyPr/>
                    <a:lstStyle/>
                    <a:p>
                      <a:pPr rtl="0" fontAlgn="t">
                        <a:spcBef>
                          <a:spcPts val="0"/>
                        </a:spcBef>
                        <a:spcAft>
                          <a:spcPts val="0"/>
                        </a:spcAft>
                      </a:pPr>
                      <a:r>
                        <a:rPr lang="fa-IR" sz="1600" b="0" i="0" u="none" strike="noStrike" dirty="0">
                          <a:solidFill>
                            <a:srgbClr val="000000"/>
                          </a:solidFill>
                          <a:effectLst/>
                          <a:latin typeface="Times New Roman" panose="02020603050405020304" pitchFamily="18" charset="0"/>
                          <a:cs typeface="B Nazanin" panose="00000400000000000000" pitchFamily="2" charset="-78"/>
                        </a:rPr>
                        <a:t>ردیف </a:t>
                      </a:r>
                      <a:endParaRPr lang="fa-IR" dirty="0">
                        <a:effectLst/>
                        <a:cs typeface="B Nazanin" panose="00000400000000000000" pitchFamily="2" charset="-78"/>
                      </a:endParaRPr>
                    </a:p>
                  </a:txBody>
                  <a:tcPr marL="68580" marR="68580">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chemeClr val="tx1">
                        <a:lumMod val="20000"/>
                        <a:lumOff val="80000"/>
                      </a:schemeClr>
                    </a:solidFill>
                  </a:tcPr>
                </a:tc>
                <a:tc>
                  <a:txBody>
                    <a:bodyPr/>
                    <a:lstStyle/>
                    <a:p>
                      <a:pPr rtl="0" fontAlgn="t">
                        <a:spcBef>
                          <a:spcPts val="0"/>
                        </a:spcBef>
                        <a:spcAft>
                          <a:spcPts val="0"/>
                        </a:spcAft>
                      </a:pPr>
                      <a:r>
                        <a:rPr lang="fa-IR" sz="1600" b="0" i="0" u="none" strike="noStrike">
                          <a:solidFill>
                            <a:srgbClr val="000000"/>
                          </a:solidFill>
                          <a:effectLst/>
                          <a:latin typeface="Times New Roman" panose="02020603050405020304" pitchFamily="18" charset="0"/>
                          <a:cs typeface="B Nazanin" panose="00000400000000000000" pitchFamily="2" charset="-78"/>
                        </a:rPr>
                        <a:t>شرح</a:t>
                      </a:r>
                      <a:endParaRPr lang="fa-IR">
                        <a:effectLst/>
                        <a:cs typeface="B Nazanin" panose="00000400000000000000" pitchFamily="2" charset="-78"/>
                      </a:endParaRPr>
                    </a:p>
                  </a:txBody>
                  <a:tcPr marL="68580" marR="68580">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chemeClr val="tx1">
                        <a:lumMod val="20000"/>
                        <a:lumOff val="80000"/>
                      </a:schemeClr>
                    </a:solidFill>
                  </a:tcPr>
                </a:tc>
                <a:tc>
                  <a:txBody>
                    <a:bodyPr/>
                    <a:lstStyle/>
                    <a:p>
                      <a:pPr rtl="0" fontAlgn="t">
                        <a:spcBef>
                          <a:spcPts val="0"/>
                        </a:spcBef>
                        <a:spcAft>
                          <a:spcPts val="0"/>
                        </a:spcAft>
                      </a:pPr>
                      <a:r>
                        <a:rPr lang="fa-IR" sz="1600" b="0" i="0" u="none" strike="noStrike" dirty="0">
                          <a:solidFill>
                            <a:srgbClr val="000000"/>
                          </a:solidFill>
                          <a:effectLst/>
                          <a:latin typeface="Times New Roman" panose="02020603050405020304" pitchFamily="18" charset="0"/>
                          <a:cs typeface="B Nazanin" panose="00000400000000000000" pitchFamily="2" charset="-78"/>
                        </a:rPr>
                        <a:t>هزینه کل</a:t>
                      </a:r>
                      <a:endParaRPr lang="fa-IR" dirty="0">
                        <a:effectLst/>
                        <a:cs typeface="B Nazanin" panose="00000400000000000000" pitchFamily="2" charset="-78"/>
                      </a:endParaRPr>
                    </a:p>
                    <a:p>
                      <a:pPr rtl="0" fontAlgn="t">
                        <a:spcBef>
                          <a:spcPts val="0"/>
                        </a:spcBef>
                        <a:spcAft>
                          <a:spcPts val="0"/>
                        </a:spcAft>
                      </a:pPr>
                      <a:r>
                        <a:rPr lang="fa-IR" sz="1600" b="0" i="0" u="none" strike="noStrike" dirty="0">
                          <a:solidFill>
                            <a:srgbClr val="000000"/>
                          </a:solidFill>
                          <a:effectLst/>
                          <a:latin typeface="Times New Roman" panose="02020603050405020304" pitchFamily="18" charset="0"/>
                          <a:cs typeface="B Nazanin" panose="00000400000000000000" pitchFamily="2" charset="-78"/>
                        </a:rPr>
                        <a:t>(میلیون ریال)</a:t>
                      </a:r>
                      <a:endParaRPr lang="fa-IR" dirty="0">
                        <a:effectLst/>
                        <a:cs typeface="B Nazanin" panose="00000400000000000000" pitchFamily="2" charset="-78"/>
                      </a:endParaRPr>
                    </a:p>
                  </a:txBody>
                  <a:tcPr marL="68580" marR="68580">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chemeClr val="tx1">
                        <a:lumMod val="20000"/>
                        <a:lumOff val="80000"/>
                      </a:schemeClr>
                    </a:solidFill>
                  </a:tcPr>
                </a:tc>
                <a:extLst>
                  <a:ext uri="{0D108BD9-81ED-4DB2-BD59-A6C34878D82A}">
                    <a16:rowId xmlns:a16="http://schemas.microsoft.com/office/drawing/2014/main" val="3607150636"/>
                  </a:ext>
                </a:extLst>
              </a:tr>
              <a:tr h="322219">
                <a:tc>
                  <a:txBody>
                    <a:bodyPr/>
                    <a:lstStyle/>
                    <a:p>
                      <a:pPr rtl="0" fontAlgn="t">
                        <a:spcBef>
                          <a:spcPts val="0"/>
                        </a:spcBef>
                        <a:spcAft>
                          <a:spcPts val="0"/>
                        </a:spcAft>
                      </a:pPr>
                      <a:r>
                        <a:rPr lang="en-US" sz="1600" b="0" i="0" u="none" strike="noStrike" dirty="0">
                          <a:solidFill>
                            <a:srgbClr val="000000"/>
                          </a:solidFill>
                          <a:effectLst/>
                          <a:latin typeface="Times New Roman" panose="02020603050405020304" pitchFamily="18" charset="0"/>
                          <a:cs typeface="B Nazanin" panose="00000400000000000000" pitchFamily="2" charset="-78"/>
                        </a:rPr>
                        <a:t>1</a:t>
                      </a:r>
                      <a:endParaRPr lang="en-US" dirty="0">
                        <a:effectLst/>
                        <a:cs typeface="B Nazanin" panose="00000400000000000000" pitchFamily="2" charset="-78"/>
                      </a:endParaRPr>
                    </a:p>
                  </a:txBody>
                  <a:tcPr marL="68580" marR="68580">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chemeClr val="tx1">
                        <a:lumMod val="20000"/>
                        <a:lumOff val="80000"/>
                      </a:schemeClr>
                    </a:solidFill>
                  </a:tcPr>
                </a:tc>
                <a:tc>
                  <a:txBody>
                    <a:bodyPr/>
                    <a:lstStyle/>
                    <a:p>
                      <a:pPr rtl="0" fontAlgn="t">
                        <a:spcBef>
                          <a:spcPts val="0"/>
                        </a:spcBef>
                        <a:spcAft>
                          <a:spcPts val="0"/>
                        </a:spcAft>
                      </a:pPr>
                      <a:r>
                        <a:rPr lang="fa-IR" sz="1600" b="0" i="0" u="none" strike="noStrike">
                          <a:solidFill>
                            <a:srgbClr val="000000"/>
                          </a:solidFill>
                          <a:effectLst/>
                          <a:latin typeface="Times New Roman" panose="02020603050405020304" pitchFamily="18" charset="0"/>
                          <a:cs typeface="B Nazanin" panose="00000400000000000000" pitchFamily="2" charset="-78"/>
                        </a:rPr>
                        <a:t>زمین</a:t>
                      </a:r>
                      <a:endParaRPr lang="fa-IR">
                        <a:effectLst/>
                        <a:cs typeface="B Nazanin" panose="00000400000000000000" pitchFamily="2" charset="-78"/>
                      </a:endParaRPr>
                    </a:p>
                  </a:txBody>
                  <a:tcPr marL="68580" marR="68580">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chemeClr val="tx1">
                        <a:lumMod val="20000"/>
                        <a:lumOff val="80000"/>
                      </a:schemeClr>
                    </a:solidFill>
                  </a:tcPr>
                </a:tc>
                <a:tc>
                  <a:txBody>
                    <a:bodyPr/>
                    <a:lstStyle/>
                    <a:p>
                      <a:pPr rtl="0" fontAlgn="t">
                        <a:spcBef>
                          <a:spcPts val="0"/>
                        </a:spcBef>
                        <a:spcAft>
                          <a:spcPts val="0"/>
                        </a:spcAft>
                      </a:pPr>
                      <a:r>
                        <a:rPr lang="en-US" sz="1600" b="0" i="0" u="none" strike="noStrike">
                          <a:solidFill>
                            <a:srgbClr val="000000"/>
                          </a:solidFill>
                          <a:effectLst/>
                          <a:latin typeface="Times New Roman" panose="02020603050405020304" pitchFamily="18" charset="0"/>
                          <a:cs typeface="B Nazanin" panose="00000400000000000000" pitchFamily="2" charset="-78"/>
                        </a:rPr>
                        <a:t>2350</a:t>
                      </a:r>
                      <a:endParaRPr lang="en-US">
                        <a:effectLst/>
                        <a:cs typeface="B Nazanin" panose="00000400000000000000" pitchFamily="2" charset="-78"/>
                      </a:endParaRPr>
                    </a:p>
                  </a:txBody>
                  <a:tcPr marL="68580" marR="68580">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chemeClr val="tx1">
                        <a:lumMod val="20000"/>
                        <a:lumOff val="80000"/>
                      </a:schemeClr>
                    </a:solidFill>
                  </a:tcPr>
                </a:tc>
                <a:extLst>
                  <a:ext uri="{0D108BD9-81ED-4DB2-BD59-A6C34878D82A}">
                    <a16:rowId xmlns:a16="http://schemas.microsoft.com/office/drawing/2014/main" val="3511908738"/>
                  </a:ext>
                </a:extLst>
              </a:tr>
              <a:tr h="322219">
                <a:tc>
                  <a:txBody>
                    <a:bodyPr/>
                    <a:lstStyle/>
                    <a:p>
                      <a:pPr rtl="0" fontAlgn="t">
                        <a:spcBef>
                          <a:spcPts val="0"/>
                        </a:spcBef>
                        <a:spcAft>
                          <a:spcPts val="0"/>
                        </a:spcAft>
                      </a:pPr>
                      <a:r>
                        <a:rPr lang="en-US" sz="1600" b="0" i="0" u="none" strike="noStrike">
                          <a:solidFill>
                            <a:srgbClr val="000000"/>
                          </a:solidFill>
                          <a:effectLst/>
                          <a:latin typeface="Times New Roman" panose="02020603050405020304" pitchFamily="18" charset="0"/>
                          <a:cs typeface="B Nazanin" panose="00000400000000000000" pitchFamily="2" charset="-78"/>
                        </a:rPr>
                        <a:t>2</a:t>
                      </a:r>
                      <a:endParaRPr lang="en-US">
                        <a:effectLst/>
                        <a:cs typeface="B Nazanin" panose="00000400000000000000" pitchFamily="2" charset="-78"/>
                      </a:endParaRPr>
                    </a:p>
                  </a:txBody>
                  <a:tcPr marL="68580" marR="68580">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chemeClr val="tx1">
                        <a:lumMod val="20000"/>
                        <a:lumOff val="80000"/>
                      </a:schemeClr>
                    </a:solidFill>
                  </a:tcPr>
                </a:tc>
                <a:tc>
                  <a:txBody>
                    <a:bodyPr/>
                    <a:lstStyle/>
                    <a:p>
                      <a:pPr rtl="0" fontAlgn="t">
                        <a:spcBef>
                          <a:spcPts val="0"/>
                        </a:spcBef>
                        <a:spcAft>
                          <a:spcPts val="0"/>
                        </a:spcAft>
                      </a:pPr>
                      <a:r>
                        <a:rPr lang="fa-IR" sz="1600" b="0" i="0" u="none" strike="noStrike" dirty="0">
                          <a:solidFill>
                            <a:srgbClr val="000000"/>
                          </a:solidFill>
                          <a:effectLst/>
                          <a:latin typeface="Times New Roman" panose="02020603050405020304" pitchFamily="18" charset="0"/>
                          <a:cs typeface="B Nazanin" panose="00000400000000000000" pitchFamily="2" charset="-78"/>
                        </a:rPr>
                        <a:t>محوطه سازی و ساختمان</a:t>
                      </a:r>
                      <a:endParaRPr lang="fa-IR" dirty="0">
                        <a:effectLst/>
                        <a:cs typeface="B Nazanin" panose="00000400000000000000" pitchFamily="2" charset="-78"/>
                      </a:endParaRPr>
                    </a:p>
                  </a:txBody>
                  <a:tcPr marL="68580" marR="68580">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chemeClr val="tx1">
                        <a:lumMod val="20000"/>
                        <a:lumOff val="80000"/>
                      </a:schemeClr>
                    </a:solidFill>
                  </a:tcPr>
                </a:tc>
                <a:tc>
                  <a:txBody>
                    <a:bodyPr/>
                    <a:lstStyle/>
                    <a:p>
                      <a:pPr rtl="0" fontAlgn="t">
                        <a:spcBef>
                          <a:spcPts val="0"/>
                        </a:spcBef>
                        <a:spcAft>
                          <a:spcPts val="0"/>
                        </a:spcAft>
                      </a:pPr>
                      <a:r>
                        <a:rPr lang="en-US" sz="1600" b="0" i="0" u="none" strike="noStrike">
                          <a:solidFill>
                            <a:srgbClr val="000000"/>
                          </a:solidFill>
                          <a:effectLst/>
                          <a:latin typeface="Times New Roman" panose="02020603050405020304" pitchFamily="18" charset="0"/>
                          <a:cs typeface="B Nazanin" panose="00000400000000000000" pitchFamily="2" charset="-78"/>
                        </a:rPr>
                        <a:t>1269</a:t>
                      </a:r>
                      <a:endParaRPr lang="en-US">
                        <a:effectLst/>
                        <a:cs typeface="B Nazanin" panose="00000400000000000000" pitchFamily="2" charset="-78"/>
                      </a:endParaRPr>
                    </a:p>
                  </a:txBody>
                  <a:tcPr marL="68580" marR="68580">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chemeClr val="tx1">
                        <a:lumMod val="20000"/>
                        <a:lumOff val="80000"/>
                      </a:schemeClr>
                    </a:solidFill>
                  </a:tcPr>
                </a:tc>
                <a:extLst>
                  <a:ext uri="{0D108BD9-81ED-4DB2-BD59-A6C34878D82A}">
                    <a16:rowId xmlns:a16="http://schemas.microsoft.com/office/drawing/2014/main" val="277748170"/>
                  </a:ext>
                </a:extLst>
              </a:tr>
              <a:tr h="322219">
                <a:tc>
                  <a:txBody>
                    <a:bodyPr/>
                    <a:lstStyle/>
                    <a:p>
                      <a:pPr rtl="0" fontAlgn="t">
                        <a:spcBef>
                          <a:spcPts val="0"/>
                        </a:spcBef>
                        <a:spcAft>
                          <a:spcPts val="0"/>
                        </a:spcAft>
                      </a:pPr>
                      <a:r>
                        <a:rPr lang="en-US" sz="1600" b="0" i="0" u="none" strike="noStrike">
                          <a:solidFill>
                            <a:srgbClr val="000000"/>
                          </a:solidFill>
                          <a:effectLst/>
                          <a:latin typeface="Times New Roman" panose="02020603050405020304" pitchFamily="18" charset="0"/>
                          <a:cs typeface="B Nazanin" panose="00000400000000000000" pitchFamily="2" charset="-78"/>
                        </a:rPr>
                        <a:t>3</a:t>
                      </a:r>
                      <a:endParaRPr lang="en-US">
                        <a:effectLst/>
                        <a:cs typeface="B Nazanin" panose="00000400000000000000" pitchFamily="2" charset="-78"/>
                      </a:endParaRPr>
                    </a:p>
                  </a:txBody>
                  <a:tcPr marL="68580" marR="68580">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chemeClr val="tx1">
                        <a:lumMod val="20000"/>
                        <a:lumOff val="80000"/>
                      </a:schemeClr>
                    </a:solidFill>
                  </a:tcPr>
                </a:tc>
                <a:tc>
                  <a:txBody>
                    <a:bodyPr/>
                    <a:lstStyle/>
                    <a:p>
                      <a:pPr rtl="0" fontAlgn="t">
                        <a:spcBef>
                          <a:spcPts val="0"/>
                        </a:spcBef>
                        <a:spcAft>
                          <a:spcPts val="0"/>
                        </a:spcAft>
                      </a:pPr>
                      <a:r>
                        <a:rPr lang="fa-IR" sz="1600" b="0" i="0" u="none" strike="noStrike" dirty="0">
                          <a:solidFill>
                            <a:srgbClr val="000000"/>
                          </a:solidFill>
                          <a:effectLst/>
                          <a:latin typeface="Times New Roman" panose="02020603050405020304" pitchFamily="18" charset="0"/>
                          <a:cs typeface="B Nazanin" panose="00000400000000000000" pitchFamily="2" charset="-78"/>
                        </a:rPr>
                        <a:t>تاسیسات و تجهیزات حفاظتی</a:t>
                      </a:r>
                      <a:endParaRPr lang="fa-IR" dirty="0">
                        <a:effectLst/>
                        <a:cs typeface="B Nazanin" panose="00000400000000000000" pitchFamily="2" charset="-78"/>
                      </a:endParaRPr>
                    </a:p>
                  </a:txBody>
                  <a:tcPr marL="68580" marR="68580">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chemeClr val="tx1">
                        <a:lumMod val="20000"/>
                        <a:lumOff val="80000"/>
                      </a:schemeClr>
                    </a:solidFill>
                  </a:tcPr>
                </a:tc>
                <a:tc>
                  <a:txBody>
                    <a:bodyPr/>
                    <a:lstStyle/>
                    <a:p>
                      <a:pPr rtl="0" fontAlgn="t">
                        <a:spcBef>
                          <a:spcPts val="0"/>
                        </a:spcBef>
                        <a:spcAft>
                          <a:spcPts val="0"/>
                        </a:spcAft>
                      </a:pPr>
                      <a:r>
                        <a:rPr lang="en-US" sz="1600" b="0" i="0" u="none" strike="noStrike" dirty="0">
                          <a:solidFill>
                            <a:srgbClr val="000000"/>
                          </a:solidFill>
                          <a:effectLst/>
                          <a:latin typeface="Times New Roman" panose="02020603050405020304" pitchFamily="18" charset="0"/>
                          <a:cs typeface="B Nazanin" panose="00000400000000000000" pitchFamily="2" charset="-78"/>
                        </a:rPr>
                        <a:t>465</a:t>
                      </a:r>
                      <a:endParaRPr lang="en-US" dirty="0">
                        <a:effectLst/>
                        <a:cs typeface="B Nazanin" panose="00000400000000000000" pitchFamily="2" charset="-78"/>
                      </a:endParaRPr>
                    </a:p>
                  </a:txBody>
                  <a:tcPr marL="68580" marR="68580">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chemeClr val="tx1">
                        <a:lumMod val="20000"/>
                        <a:lumOff val="80000"/>
                      </a:schemeClr>
                    </a:solidFill>
                  </a:tcPr>
                </a:tc>
                <a:extLst>
                  <a:ext uri="{0D108BD9-81ED-4DB2-BD59-A6C34878D82A}">
                    <a16:rowId xmlns:a16="http://schemas.microsoft.com/office/drawing/2014/main" val="3254369560"/>
                  </a:ext>
                </a:extLst>
              </a:tr>
              <a:tr h="322219">
                <a:tc>
                  <a:txBody>
                    <a:bodyPr/>
                    <a:lstStyle/>
                    <a:p>
                      <a:pPr rtl="0" fontAlgn="t">
                        <a:spcBef>
                          <a:spcPts val="0"/>
                        </a:spcBef>
                        <a:spcAft>
                          <a:spcPts val="0"/>
                        </a:spcAft>
                      </a:pPr>
                      <a:r>
                        <a:rPr lang="en-US" sz="1600" b="0" i="0" u="none" strike="noStrike">
                          <a:solidFill>
                            <a:srgbClr val="000000"/>
                          </a:solidFill>
                          <a:effectLst/>
                          <a:latin typeface="Times New Roman" panose="02020603050405020304" pitchFamily="18" charset="0"/>
                          <a:cs typeface="B Nazanin" panose="00000400000000000000" pitchFamily="2" charset="-78"/>
                        </a:rPr>
                        <a:t>4</a:t>
                      </a:r>
                      <a:endParaRPr lang="en-US">
                        <a:effectLst/>
                        <a:cs typeface="B Nazanin" panose="00000400000000000000" pitchFamily="2" charset="-78"/>
                      </a:endParaRPr>
                    </a:p>
                  </a:txBody>
                  <a:tcPr marL="68580" marR="68580">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chemeClr val="tx1">
                        <a:lumMod val="20000"/>
                        <a:lumOff val="80000"/>
                      </a:schemeClr>
                    </a:solidFill>
                  </a:tcPr>
                </a:tc>
                <a:tc>
                  <a:txBody>
                    <a:bodyPr/>
                    <a:lstStyle/>
                    <a:p>
                      <a:pPr rtl="0" fontAlgn="t">
                        <a:spcBef>
                          <a:spcPts val="0"/>
                        </a:spcBef>
                        <a:spcAft>
                          <a:spcPts val="0"/>
                        </a:spcAft>
                      </a:pPr>
                      <a:r>
                        <a:rPr lang="fa-IR" sz="1600" b="0" i="0" u="none" strike="noStrike">
                          <a:solidFill>
                            <a:srgbClr val="000000"/>
                          </a:solidFill>
                          <a:effectLst/>
                          <a:latin typeface="Times New Roman" panose="02020603050405020304" pitchFamily="18" charset="0"/>
                          <a:cs typeface="B Nazanin" panose="00000400000000000000" pitchFamily="2" charset="-78"/>
                        </a:rPr>
                        <a:t>وسایل نقلیه</a:t>
                      </a:r>
                      <a:endParaRPr lang="fa-IR">
                        <a:effectLst/>
                        <a:cs typeface="B Nazanin" panose="00000400000000000000" pitchFamily="2" charset="-78"/>
                      </a:endParaRPr>
                    </a:p>
                  </a:txBody>
                  <a:tcPr marL="68580" marR="68580">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chemeClr val="tx1">
                        <a:lumMod val="20000"/>
                        <a:lumOff val="80000"/>
                      </a:schemeClr>
                    </a:solidFill>
                  </a:tcPr>
                </a:tc>
                <a:tc>
                  <a:txBody>
                    <a:bodyPr/>
                    <a:lstStyle/>
                    <a:p>
                      <a:pPr rtl="0" fontAlgn="t">
                        <a:spcBef>
                          <a:spcPts val="0"/>
                        </a:spcBef>
                        <a:spcAft>
                          <a:spcPts val="0"/>
                        </a:spcAft>
                      </a:pPr>
                      <a:r>
                        <a:rPr lang="en-US" sz="1600" b="0" i="0" u="none" strike="noStrike" dirty="0">
                          <a:solidFill>
                            <a:srgbClr val="000000"/>
                          </a:solidFill>
                          <a:effectLst/>
                          <a:latin typeface="Times New Roman" panose="02020603050405020304" pitchFamily="18" charset="0"/>
                          <a:cs typeface="B Nazanin" panose="00000400000000000000" pitchFamily="2" charset="-78"/>
                        </a:rPr>
                        <a:t>114</a:t>
                      </a:r>
                      <a:endParaRPr lang="en-US" dirty="0">
                        <a:effectLst/>
                        <a:cs typeface="B Nazanin" panose="00000400000000000000" pitchFamily="2" charset="-78"/>
                      </a:endParaRPr>
                    </a:p>
                  </a:txBody>
                  <a:tcPr marL="68580" marR="68580">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chemeClr val="tx1">
                        <a:lumMod val="20000"/>
                        <a:lumOff val="80000"/>
                      </a:schemeClr>
                    </a:solidFill>
                  </a:tcPr>
                </a:tc>
                <a:extLst>
                  <a:ext uri="{0D108BD9-81ED-4DB2-BD59-A6C34878D82A}">
                    <a16:rowId xmlns:a16="http://schemas.microsoft.com/office/drawing/2014/main" val="2795836002"/>
                  </a:ext>
                </a:extLst>
              </a:tr>
              <a:tr h="322219">
                <a:tc>
                  <a:txBody>
                    <a:bodyPr/>
                    <a:lstStyle/>
                    <a:p>
                      <a:pPr rtl="0" fontAlgn="t">
                        <a:spcBef>
                          <a:spcPts val="0"/>
                        </a:spcBef>
                        <a:spcAft>
                          <a:spcPts val="0"/>
                        </a:spcAft>
                      </a:pPr>
                      <a:r>
                        <a:rPr lang="en-US" sz="1600" b="0" i="0" u="none" strike="noStrike">
                          <a:solidFill>
                            <a:srgbClr val="000000"/>
                          </a:solidFill>
                          <a:effectLst/>
                          <a:latin typeface="Times New Roman" panose="02020603050405020304" pitchFamily="18" charset="0"/>
                          <a:cs typeface="B Nazanin" panose="00000400000000000000" pitchFamily="2" charset="-78"/>
                        </a:rPr>
                        <a:t>5</a:t>
                      </a:r>
                      <a:endParaRPr lang="en-US">
                        <a:effectLst/>
                        <a:cs typeface="B Nazanin" panose="00000400000000000000" pitchFamily="2" charset="-78"/>
                      </a:endParaRPr>
                    </a:p>
                  </a:txBody>
                  <a:tcPr marL="68580" marR="68580">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chemeClr val="tx1">
                        <a:lumMod val="20000"/>
                        <a:lumOff val="80000"/>
                      </a:schemeClr>
                    </a:solidFill>
                  </a:tcPr>
                </a:tc>
                <a:tc>
                  <a:txBody>
                    <a:bodyPr/>
                    <a:lstStyle/>
                    <a:p>
                      <a:pPr rtl="0" fontAlgn="t">
                        <a:spcBef>
                          <a:spcPts val="0"/>
                        </a:spcBef>
                        <a:spcAft>
                          <a:spcPts val="0"/>
                        </a:spcAft>
                      </a:pPr>
                      <a:r>
                        <a:rPr lang="fa-IR" sz="1600" b="0" i="0" u="none" strike="noStrike">
                          <a:solidFill>
                            <a:srgbClr val="000000"/>
                          </a:solidFill>
                          <a:effectLst/>
                          <a:latin typeface="Times New Roman" panose="02020603050405020304" pitchFamily="18" charset="0"/>
                          <a:cs typeface="B Nazanin" panose="00000400000000000000" pitchFamily="2" charset="-78"/>
                        </a:rPr>
                        <a:t>ماشین الات و تجهیزات</a:t>
                      </a:r>
                      <a:endParaRPr lang="fa-IR">
                        <a:effectLst/>
                        <a:cs typeface="B Nazanin" panose="00000400000000000000" pitchFamily="2" charset="-78"/>
                      </a:endParaRPr>
                    </a:p>
                  </a:txBody>
                  <a:tcPr marL="68580" marR="68580">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chemeClr val="tx1">
                        <a:lumMod val="20000"/>
                        <a:lumOff val="80000"/>
                      </a:schemeClr>
                    </a:solidFill>
                  </a:tcPr>
                </a:tc>
                <a:tc>
                  <a:txBody>
                    <a:bodyPr/>
                    <a:lstStyle/>
                    <a:p>
                      <a:pPr rtl="0" fontAlgn="t">
                        <a:spcBef>
                          <a:spcPts val="0"/>
                        </a:spcBef>
                        <a:spcAft>
                          <a:spcPts val="0"/>
                        </a:spcAft>
                      </a:pPr>
                      <a:r>
                        <a:rPr lang="en-US" sz="1600" b="0" i="0" u="none" strike="noStrike" dirty="0">
                          <a:solidFill>
                            <a:srgbClr val="000000"/>
                          </a:solidFill>
                          <a:effectLst/>
                          <a:latin typeface="Times New Roman" panose="02020603050405020304" pitchFamily="18" charset="0"/>
                          <a:cs typeface="B Nazanin" panose="00000400000000000000" pitchFamily="2" charset="-78"/>
                        </a:rPr>
                        <a:t>1095</a:t>
                      </a:r>
                      <a:endParaRPr lang="en-US" dirty="0">
                        <a:effectLst/>
                        <a:cs typeface="B Nazanin" panose="00000400000000000000" pitchFamily="2" charset="-78"/>
                      </a:endParaRPr>
                    </a:p>
                  </a:txBody>
                  <a:tcPr marL="68580" marR="68580">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chemeClr val="tx1">
                        <a:lumMod val="20000"/>
                        <a:lumOff val="80000"/>
                      </a:schemeClr>
                    </a:solidFill>
                  </a:tcPr>
                </a:tc>
                <a:extLst>
                  <a:ext uri="{0D108BD9-81ED-4DB2-BD59-A6C34878D82A}">
                    <a16:rowId xmlns:a16="http://schemas.microsoft.com/office/drawing/2014/main" val="2025419562"/>
                  </a:ext>
                </a:extLst>
              </a:tr>
              <a:tr h="322219">
                <a:tc>
                  <a:txBody>
                    <a:bodyPr/>
                    <a:lstStyle/>
                    <a:p>
                      <a:pPr rtl="0" fontAlgn="t">
                        <a:spcBef>
                          <a:spcPts val="0"/>
                        </a:spcBef>
                        <a:spcAft>
                          <a:spcPts val="0"/>
                        </a:spcAft>
                      </a:pPr>
                      <a:r>
                        <a:rPr lang="en-US" sz="1600" b="0" i="0" u="none" strike="noStrike">
                          <a:solidFill>
                            <a:srgbClr val="000000"/>
                          </a:solidFill>
                          <a:effectLst/>
                          <a:latin typeface="Times New Roman" panose="02020603050405020304" pitchFamily="18" charset="0"/>
                          <a:cs typeface="B Nazanin" panose="00000400000000000000" pitchFamily="2" charset="-78"/>
                        </a:rPr>
                        <a:t>6</a:t>
                      </a:r>
                      <a:endParaRPr lang="en-US">
                        <a:effectLst/>
                        <a:cs typeface="B Nazanin" panose="00000400000000000000" pitchFamily="2" charset="-78"/>
                      </a:endParaRPr>
                    </a:p>
                  </a:txBody>
                  <a:tcPr marL="68580" marR="68580">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chemeClr val="tx1">
                        <a:lumMod val="20000"/>
                        <a:lumOff val="80000"/>
                      </a:schemeClr>
                    </a:solidFill>
                  </a:tcPr>
                </a:tc>
                <a:tc>
                  <a:txBody>
                    <a:bodyPr/>
                    <a:lstStyle/>
                    <a:p>
                      <a:pPr rtl="0" fontAlgn="t">
                        <a:spcBef>
                          <a:spcPts val="0"/>
                        </a:spcBef>
                        <a:spcAft>
                          <a:spcPts val="0"/>
                        </a:spcAft>
                      </a:pPr>
                      <a:r>
                        <a:rPr lang="fa-IR" sz="1600" b="0" i="0" u="none" strike="noStrike">
                          <a:solidFill>
                            <a:srgbClr val="000000"/>
                          </a:solidFill>
                          <a:effectLst/>
                          <a:latin typeface="Times New Roman" panose="02020603050405020304" pitchFamily="18" charset="0"/>
                          <a:cs typeface="B Nazanin" panose="00000400000000000000" pitchFamily="2" charset="-78"/>
                        </a:rPr>
                        <a:t>تجهیزات جانبی و خدماتی</a:t>
                      </a:r>
                      <a:endParaRPr lang="fa-IR">
                        <a:effectLst/>
                        <a:cs typeface="B Nazanin" panose="00000400000000000000" pitchFamily="2" charset="-78"/>
                      </a:endParaRPr>
                    </a:p>
                  </a:txBody>
                  <a:tcPr marL="68580" marR="68580">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chemeClr val="tx1">
                        <a:lumMod val="20000"/>
                        <a:lumOff val="80000"/>
                      </a:schemeClr>
                    </a:solidFill>
                  </a:tcPr>
                </a:tc>
                <a:tc>
                  <a:txBody>
                    <a:bodyPr/>
                    <a:lstStyle/>
                    <a:p>
                      <a:pPr rtl="0" fontAlgn="t">
                        <a:spcBef>
                          <a:spcPts val="0"/>
                        </a:spcBef>
                        <a:spcAft>
                          <a:spcPts val="0"/>
                        </a:spcAft>
                      </a:pPr>
                      <a:r>
                        <a:rPr lang="en-US" sz="1600" b="0" i="0" u="none" strike="noStrike" dirty="0">
                          <a:solidFill>
                            <a:srgbClr val="000000"/>
                          </a:solidFill>
                          <a:effectLst/>
                          <a:latin typeface="Times New Roman" panose="02020603050405020304" pitchFamily="18" charset="0"/>
                          <a:cs typeface="B Nazanin" panose="00000400000000000000" pitchFamily="2" charset="-78"/>
                        </a:rPr>
                        <a:t>226 </a:t>
                      </a:r>
                      <a:endParaRPr lang="en-US" dirty="0">
                        <a:effectLst/>
                        <a:cs typeface="B Nazanin" panose="00000400000000000000" pitchFamily="2" charset="-78"/>
                      </a:endParaRPr>
                    </a:p>
                  </a:txBody>
                  <a:tcPr marL="68580" marR="68580">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chemeClr val="tx1">
                        <a:lumMod val="20000"/>
                        <a:lumOff val="80000"/>
                      </a:schemeClr>
                    </a:solidFill>
                  </a:tcPr>
                </a:tc>
                <a:extLst>
                  <a:ext uri="{0D108BD9-81ED-4DB2-BD59-A6C34878D82A}">
                    <a16:rowId xmlns:a16="http://schemas.microsoft.com/office/drawing/2014/main" val="1734165019"/>
                  </a:ext>
                </a:extLst>
              </a:tr>
              <a:tr h="322219">
                <a:tc>
                  <a:txBody>
                    <a:bodyPr/>
                    <a:lstStyle/>
                    <a:p>
                      <a:pPr rtl="0" fontAlgn="t">
                        <a:spcBef>
                          <a:spcPts val="0"/>
                        </a:spcBef>
                        <a:spcAft>
                          <a:spcPts val="0"/>
                        </a:spcAft>
                      </a:pPr>
                      <a:r>
                        <a:rPr lang="en-US" sz="1600" b="0" i="0" u="none" strike="noStrike">
                          <a:solidFill>
                            <a:srgbClr val="000000"/>
                          </a:solidFill>
                          <a:effectLst/>
                          <a:latin typeface="Times New Roman" panose="02020603050405020304" pitchFamily="18" charset="0"/>
                          <a:cs typeface="B Nazanin" panose="00000400000000000000" pitchFamily="2" charset="-78"/>
                        </a:rPr>
                        <a:t>7</a:t>
                      </a:r>
                      <a:endParaRPr lang="en-US">
                        <a:effectLst/>
                        <a:cs typeface="B Nazanin" panose="00000400000000000000" pitchFamily="2" charset="-78"/>
                      </a:endParaRPr>
                    </a:p>
                  </a:txBody>
                  <a:tcPr marL="68580" marR="68580">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chemeClr val="tx1">
                        <a:lumMod val="20000"/>
                        <a:lumOff val="80000"/>
                      </a:schemeClr>
                    </a:solidFill>
                  </a:tcPr>
                </a:tc>
                <a:tc>
                  <a:txBody>
                    <a:bodyPr/>
                    <a:lstStyle/>
                    <a:p>
                      <a:pPr rtl="0" fontAlgn="t">
                        <a:spcBef>
                          <a:spcPts val="0"/>
                        </a:spcBef>
                        <a:spcAft>
                          <a:spcPts val="0"/>
                        </a:spcAft>
                      </a:pPr>
                      <a:r>
                        <a:rPr lang="fa-IR" sz="1600" b="0" i="0" u="none" strike="noStrike">
                          <a:solidFill>
                            <a:srgbClr val="000000"/>
                          </a:solidFill>
                          <a:effectLst/>
                          <a:latin typeface="Times New Roman" panose="02020603050405020304" pitchFamily="18" charset="0"/>
                          <a:cs typeface="B Nazanin" panose="00000400000000000000" pitchFamily="2" charset="-78"/>
                        </a:rPr>
                        <a:t>متفرقه و پیش بینی نشده</a:t>
                      </a:r>
                      <a:endParaRPr lang="fa-IR">
                        <a:effectLst/>
                        <a:cs typeface="B Nazanin" panose="00000400000000000000" pitchFamily="2" charset="-78"/>
                      </a:endParaRPr>
                    </a:p>
                  </a:txBody>
                  <a:tcPr marL="68580" marR="68580">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chemeClr val="tx1">
                        <a:lumMod val="20000"/>
                        <a:lumOff val="80000"/>
                      </a:schemeClr>
                    </a:solidFill>
                  </a:tcPr>
                </a:tc>
                <a:tc>
                  <a:txBody>
                    <a:bodyPr/>
                    <a:lstStyle/>
                    <a:p>
                      <a:pPr rtl="0" fontAlgn="t">
                        <a:spcBef>
                          <a:spcPts val="0"/>
                        </a:spcBef>
                        <a:spcAft>
                          <a:spcPts val="0"/>
                        </a:spcAft>
                      </a:pPr>
                      <a:r>
                        <a:rPr lang="en-US" sz="1600" b="0" i="0" u="none" strike="noStrike" dirty="0">
                          <a:solidFill>
                            <a:srgbClr val="000000"/>
                          </a:solidFill>
                          <a:effectLst/>
                          <a:latin typeface="Times New Roman" panose="02020603050405020304" pitchFamily="18" charset="0"/>
                          <a:cs typeface="B Nazanin" panose="00000400000000000000" pitchFamily="2" charset="-78"/>
                        </a:rPr>
                        <a:t>157</a:t>
                      </a:r>
                      <a:endParaRPr lang="en-US" dirty="0">
                        <a:effectLst/>
                        <a:cs typeface="B Nazanin" panose="00000400000000000000" pitchFamily="2" charset="-78"/>
                      </a:endParaRPr>
                    </a:p>
                  </a:txBody>
                  <a:tcPr marL="68580" marR="68580">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chemeClr val="tx1">
                        <a:lumMod val="20000"/>
                        <a:lumOff val="80000"/>
                      </a:schemeClr>
                    </a:solidFill>
                  </a:tcPr>
                </a:tc>
                <a:extLst>
                  <a:ext uri="{0D108BD9-81ED-4DB2-BD59-A6C34878D82A}">
                    <a16:rowId xmlns:a16="http://schemas.microsoft.com/office/drawing/2014/main" val="2607055842"/>
                  </a:ext>
                </a:extLst>
              </a:tr>
              <a:tr h="322219">
                <a:tc>
                  <a:txBody>
                    <a:bodyPr/>
                    <a:lstStyle/>
                    <a:p>
                      <a:pPr rtl="0" fontAlgn="t">
                        <a:spcBef>
                          <a:spcPts val="0"/>
                        </a:spcBef>
                        <a:spcAft>
                          <a:spcPts val="0"/>
                        </a:spcAft>
                      </a:pPr>
                      <a:r>
                        <a:rPr lang="en-US" sz="1600" b="0" i="0" u="none" strike="noStrike">
                          <a:solidFill>
                            <a:srgbClr val="000000"/>
                          </a:solidFill>
                          <a:effectLst/>
                          <a:latin typeface="Times New Roman" panose="02020603050405020304" pitchFamily="18" charset="0"/>
                          <a:cs typeface="B Nazanin" panose="00000400000000000000" pitchFamily="2" charset="-78"/>
                        </a:rPr>
                        <a:t>8</a:t>
                      </a:r>
                      <a:endParaRPr lang="en-US">
                        <a:effectLst/>
                        <a:cs typeface="B Nazanin" panose="00000400000000000000" pitchFamily="2" charset="-78"/>
                      </a:endParaRPr>
                    </a:p>
                  </a:txBody>
                  <a:tcPr marL="68580" marR="68580">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chemeClr val="tx1">
                        <a:lumMod val="20000"/>
                        <a:lumOff val="80000"/>
                      </a:schemeClr>
                    </a:solidFill>
                  </a:tcPr>
                </a:tc>
                <a:tc>
                  <a:txBody>
                    <a:bodyPr/>
                    <a:lstStyle/>
                    <a:p>
                      <a:pPr rtl="0" fontAlgn="t">
                        <a:spcBef>
                          <a:spcPts val="0"/>
                        </a:spcBef>
                        <a:spcAft>
                          <a:spcPts val="0"/>
                        </a:spcAft>
                      </a:pPr>
                      <a:r>
                        <a:rPr lang="fa-IR" sz="1600" b="0" i="0" u="none" strike="noStrike">
                          <a:solidFill>
                            <a:srgbClr val="000000"/>
                          </a:solidFill>
                          <a:effectLst/>
                          <a:latin typeface="Times New Roman" panose="02020603050405020304" pitchFamily="18" charset="0"/>
                          <a:cs typeface="B Nazanin" panose="00000400000000000000" pitchFamily="2" charset="-78"/>
                        </a:rPr>
                        <a:t>هزینه های استقرار و اجرای پروژه</a:t>
                      </a:r>
                      <a:endParaRPr lang="fa-IR">
                        <a:effectLst/>
                        <a:cs typeface="B Nazanin" panose="00000400000000000000" pitchFamily="2" charset="-78"/>
                      </a:endParaRPr>
                    </a:p>
                  </a:txBody>
                  <a:tcPr marL="68580" marR="68580">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chemeClr val="tx1">
                        <a:lumMod val="20000"/>
                        <a:lumOff val="80000"/>
                      </a:schemeClr>
                    </a:solidFill>
                  </a:tcPr>
                </a:tc>
                <a:tc>
                  <a:txBody>
                    <a:bodyPr/>
                    <a:lstStyle/>
                    <a:p>
                      <a:pPr rtl="0" fontAlgn="t">
                        <a:spcBef>
                          <a:spcPts val="0"/>
                        </a:spcBef>
                        <a:spcAft>
                          <a:spcPts val="0"/>
                        </a:spcAft>
                      </a:pPr>
                      <a:r>
                        <a:rPr lang="en-US" sz="1600" b="0" i="0" u="none" strike="noStrike" dirty="0">
                          <a:solidFill>
                            <a:srgbClr val="000000"/>
                          </a:solidFill>
                          <a:effectLst/>
                          <a:latin typeface="Times New Roman" panose="02020603050405020304" pitchFamily="18" charset="0"/>
                          <a:cs typeface="B Nazanin" panose="00000400000000000000" pitchFamily="2" charset="-78"/>
                        </a:rPr>
                        <a:t>428</a:t>
                      </a:r>
                      <a:endParaRPr lang="en-US" dirty="0">
                        <a:effectLst/>
                        <a:cs typeface="B Nazanin" panose="00000400000000000000" pitchFamily="2" charset="-78"/>
                      </a:endParaRPr>
                    </a:p>
                  </a:txBody>
                  <a:tcPr marL="68580" marR="68580">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chemeClr val="tx1">
                        <a:lumMod val="20000"/>
                        <a:lumOff val="80000"/>
                      </a:schemeClr>
                    </a:solidFill>
                  </a:tcPr>
                </a:tc>
                <a:extLst>
                  <a:ext uri="{0D108BD9-81ED-4DB2-BD59-A6C34878D82A}">
                    <a16:rowId xmlns:a16="http://schemas.microsoft.com/office/drawing/2014/main" val="3836309021"/>
                  </a:ext>
                </a:extLst>
              </a:tr>
              <a:tr h="322219">
                <a:tc gridSpan="2">
                  <a:txBody>
                    <a:bodyPr/>
                    <a:lstStyle/>
                    <a:p>
                      <a:pPr algn="ctr" rtl="0" fontAlgn="t">
                        <a:spcBef>
                          <a:spcPts val="0"/>
                        </a:spcBef>
                        <a:spcAft>
                          <a:spcPts val="0"/>
                        </a:spcAft>
                      </a:pPr>
                      <a:r>
                        <a:rPr lang="fa-IR" sz="1600" b="0" i="0" u="none" strike="noStrike" dirty="0">
                          <a:solidFill>
                            <a:srgbClr val="000000"/>
                          </a:solidFill>
                          <a:effectLst/>
                          <a:latin typeface="Times New Roman" panose="02020603050405020304" pitchFamily="18" charset="0"/>
                          <a:cs typeface="B Nazanin" panose="00000400000000000000" pitchFamily="2" charset="-78"/>
                        </a:rPr>
                        <a:t>جمع</a:t>
                      </a:r>
                      <a:endParaRPr lang="fa-IR" dirty="0">
                        <a:effectLst/>
                        <a:cs typeface="B Nazanin" panose="00000400000000000000" pitchFamily="2" charset="-78"/>
                      </a:endParaRPr>
                    </a:p>
                  </a:txBody>
                  <a:tcPr marL="68580" marR="68580">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chemeClr val="tx1">
                        <a:lumMod val="20000"/>
                        <a:lumOff val="80000"/>
                      </a:schemeClr>
                    </a:solidFill>
                  </a:tcPr>
                </a:tc>
                <a:tc hMerge="1">
                  <a:txBody>
                    <a:bodyPr/>
                    <a:lstStyle/>
                    <a:p>
                      <a:endParaRPr lang="en-US"/>
                    </a:p>
                  </a:txBody>
                  <a:tcPr/>
                </a:tc>
                <a:tc>
                  <a:txBody>
                    <a:bodyPr/>
                    <a:lstStyle/>
                    <a:p>
                      <a:pPr rtl="0" fontAlgn="t">
                        <a:spcBef>
                          <a:spcPts val="0"/>
                        </a:spcBef>
                        <a:spcAft>
                          <a:spcPts val="0"/>
                        </a:spcAft>
                      </a:pPr>
                      <a:r>
                        <a:rPr lang="en-US" sz="1600" b="0" i="0" u="none" strike="noStrike" dirty="0">
                          <a:solidFill>
                            <a:srgbClr val="000000"/>
                          </a:solidFill>
                          <a:effectLst/>
                          <a:latin typeface="Times New Roman" panose="02020603050405020304" pitchFamily="18" charset="0"/>
                          <a:cs typeface="B Nazanin" panose="00000400000000000000" pitchFamily="2" charset="-78"/>
                        </a:rPr>
                        <a:t>8209</a:t>
                      </a:r>
                      <a:endParaRPr lang="en-US" dirty="0">
                        <a:effectLst/>
                        <a:cs typeface="B Nazanin" panose="00000400000000000000" pitchFamily="2" charset="-78"/>
                      </a:endParaRPr>
                    </a:p>
                  </a:txBody>
                  <a:tcPr marL="68580" marR="68580">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chemeClr val="tx1">
                        <a:lumMod val="20000"/>
                        <a:lumOff val="80000"/>
                      </a:schemeClr>
                    </a:solidFill>
                  </a:tcPr>
                </a:tc>
                <a:extLst>
                  <a:ext uri="{0D108BD9-81ED-4DB2-BD59-A6C34878D82A}">
                    <a16:rowId xmlns:a16="http://schemas.microsoft.com/office/drawing/2014/main" val="1843140281"/>
                  </a:ext>
                </a:extLst>
              </a:tr>
            </a:tbl>
          </a:graphicData>
        </a:graphic>
      </p:graphicFrame>
      <p:sp>
        <p:nvSpPr>
          <p:cNvPr id="5" name="TextBox 4"/>
          <p:cNvSpPr txBox="1"/>
          <p:nvPr/>
        </p:nvSpPr>
        <p:spPr>
          <a:xfrm>
            <a:off x="3285781" y="1545180"/>
            <a:ext cx="5650085" cy="523220"/>
          </a:xfrm>
          <a:prstGeom prst="rect">
            <a:avLst/>
          </a:prstGeom>
          <a:noFill/>
        </p:spPr>
        <p:txBody>
          <a:bodyPr wrap="square" rtlCol="0">
            <a:spAutoFit/>
          </a:bodyPr>
          <a:lstStyle/>
          <a:p>
            <a:pPr algn="r"/>
            <a:r>
              <a:rPr lang="en-US" sz="2800" b="1" baseline="30000" dirty="0">
                <a:cs typeface="B Nazanin" panose="00000400000000000000" pitchFamily="2" charset="-78"/>
              </a:rPr>
              <a:t>5</a:t>
            </a:r>
            <a:r>
              <a:rPr lang="fa-IR" sz="2800" b="1" dirty="0">
                <a:cs typeface="B Nazanin" panose="00000400000000000000" pitchFamily="2" charset="-78"/>
              </a:rPr>
              <a:t>جدول هزینه های ثابت طرح</a:t>
            </a:r>
            <a:endParaRPr lang="en-US" sz="2800" b="1" dirty="0">
              <a:cs typeface="B Nazanin" panose="00000400000000000000" pitchFamily="2" charset="-78"/>
            </a:endParaRPr>
          </a:p>
        </p:txBody>
      </p:sp>
      <p:sp>
        <p:nvSpPr>
          <p:cNvPr id="3" name="TextBox 2"/>
          <p:cNvSpPr txBox="1"/>
          <p:nvPr/>
        </p:nvSpPr>
        <p:spPr>
          <a:xfrm>
            <a:off x="1742783" y="2017694"/>
            <a:ext cx="7160812" cy="923330"/>
          </a:xfrm>
          <a:prstGeom prst="rect">
            <a:avLst/>
          </a:prstGeom>
          <a:noFill/>
        </p:spPr>
        <p:txBody>
          <a:bodyPr wrap="square" rtlCol="0">
            <a:spAutoFit/>
          </a:bodyPr>
          <a:lstStyle/>
          <a:p>
            <a:pPr algn="r" rtl="1"/>
            <a:r>
              <a:rPr lang="en-US" b="1" dirty="0"/>
              <a:t> </a:t>
            </a:r>
            <a:r>
              <a:rPr lang="fa-IR" b="1" dirty="0">
                <a:cs typeface="B Nazanin" panose="00000400000000000000" pitchFamily="2" charset="-78"/>
              </a:rPr>
              <a:t>اﻃﻼﻋﺎت ﻣﺮﺑﻮط ﺑﻪ ﺳﺮﻣﺎﻳﻪ ﺛﺎﺑﺖ ﻃﺮح</a:t>
            </a:r>
            <a:endParaRPr lang="en-US" b="1" dirty="0">
              <a:cs typeface="B Nazanin" panose="00000400000000000000" pitchFamily="2" charset="-78"/>
            </a:endParaRPr>
          </a:p>
          <a:p>
            <a:pPr algn="r" rtl="1"/>
            <a:r>
              <a:rPr lang="fa-IR" dirty="0">
                <a:cs typeface="B Nazanin" panose="00000400000000000000" pitchFamily="2" charset="-78"/>
              </a:rPr>
              <a:t>ﺳﺮﻣﺎﻳﻪ ﺛﺎﺑﺖ ﺑﻪ آن دﺳﺘﻪ از داراﺋﻲ ﻫﺎ اﻃﻼق ﻣﻲ ﺷﻮد ﻛﻪ داراي ﻃﺒﻴﻌﺘﻲ ﻣﺎﻧﺪﮔﺎر هستند ﻛﻪ در ﺟﺮﻳﺎن ﻋﻤﻠﻴﺎت واﺣﺪ ﺗﻮﻟﻴﺪي از آﻧﻬﺎ اﺳﺘﻔﺎده ﻣﻲ ﺷﻮد .</a:t>
            </a:r>
            <a:endParaRPr lang="en-US" dirty="0">
              <a:cs typeface="B Nazanin" panose="00000400000000000000" pitchFamily="2" charset="-78"/>
            </a:endParaRPr>
          </a:p>
        </p:txBody>
      </p:sp>
      <p:sp>
        <p:nvSpPr>
          <p:cNvPr id="4" name="Footer Placeholder 3"/>
          <p:cNvSpPr>
            <a:spLocks noGrp="1"/>
          </p:cNvSpPr>
          <p:nvPr>
            <p:ph type="ftr" sz="quarter" idx="11"/>
          </p:nvPr>
        </p:nvSpPr>
        <p:spPr>
          <a:xfrm>
            <a:off x="1025434" y="6439436"/>
            <a:ext cx="2895600" cy="365125"/>
          </a:xfrm>
        </p:spPr>
        <p:txBody>
          <a:bodyPr/>
          <a:lstStyle/>
          <a:p>
            <a:r>
              <a:rPr lang="en-US" dirty="0">
                <a:solidFill>
                  <a:srgbClr val="FFC000"/>
                </a:solidFill>
              </a:rPr>
              <a:t>5.https://comfar.org/rates/</a:t>
            </a:r>
          </a:p>
        </p:txBody>
      </p:sp>
      <p:graphicFrame>
        <p:nvGraphicFramePr>
          <p:cNvPr id="7" name="Diagram 6"/>
          <p:cNvGraphicFramePr/>
          <p:nvPr>
            <p:extLst>
              <p:ext uri="{D42A27DB-BD31-4B8C-83A1-F6EECF244321}">
                <p14:modId xmlns:p14="http://schemas.microsoft.com/office/powerpoint/2010/main" val="3939120941"/>
              </p:ext>
            </p:extLst>
          </p:nvPr>
        </p:nvGraphicFramePr>
        <p:xfrm>
          <a:off x="0" y="-216781"/>
          <a:ext cx="8991122" cy="272880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2079009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236617" y="1785257"/>
            <a:ext cx="7654834" cy="4431983"/>
          </a:xfrm>
          <a:prstGeom prst="rect">
            <a:avLst/>
          </a:prstGeom>
          <a:noFill/>
        </p:spPr>
        <p:txBody>
          <a:bodyPr wrap="square" rtlCol="1">
            <a:spAutoFit/>
          </a:bodyPr>
          <a:lstStyle/>
          <a:p>
            <a:pPr algn="r"/>
            <a:r>
              <a:rPr lang="fa-IR" sz="2400" b="1" dirty="0">
                <a:solidFill>
                  <a:schemeClr val="bg2"/>
                </a:solidFill>
                <a:cs typeface="B Nazanin" panose="00000400000000000000" pitchFamily="2" charset="-78"/>
              </a:rPr>
              <a:t>ﻫﺰﻳﻨﻪﻫﺎي زﻣﻴﻦ و ﺳﺎﺧﺘﻤﺎن ﺳﺎزي</a:t>
            </a:r>
          </a:p>
          <a:p>
            <a:pPr algn="r"/>
            <a:r>
              <a:rPr lang="fa-IR" sz="2400" dirty="0">
                <a:cs typeface="B Nazanin" panose="00000400000000000000" pitchFamily="2" charset="-78"/>
              </a:rPr>
              <a:t>ﺑﺮاي ﻣﺤﺎﺳﺒﻪ ﻫﺰﻳﻨﻪ ﻫﺎي ﺗﻬﻴﻪ زﻣﻴﻦ و ﺳﺎﺧﺘﻤﺎن ﻫﺎي ﻣﻮرد ﻧﻴﺎز اﻳﻦ واﺣﺪ، ﻻزم اﺳﺖ اﻧﺪازه ﺑﻨﺎﻫﺎي ﻣﻮرد ﻧﻴﺎز از ﻗﺒﻴﻞ؛ ﺳﺎﻟﻦ ﺗﻮﻟﻴﺪ، اﻧﺒﺎرﻫﺎ، ﺳﺎﺧﺘﻤﺎن ﻫﺎي اداري، ﻣﺤﻮﻃﻪ، ﭘﺎرﻛﻴﻨﮓ و  ...ﺑﺮآورد ﺷﻮد .ﺳﭙﺲ ﻣﻘﺪار زﻣﻴﻦ ﻣﻮرد ﻧﻴﺎز ﺑﺮاي اﺣﺪاث بناها  ﺑﺎ در ﻧﻈﺮ ﮔﺮﻓﺘﻦ ﺗﻮﺳﻌﻪ ﻃﺮح در آﻳﻨﺪه، ﻣﺤﺎﺳﺒﻪ ﺷﻮد.</a:t>
            </a:r>
          </a:p>
          <a:p>
            <a:pPr algn="r"/>
            <a:endParaRPr lang="fa-IR" sz="2400" dirty="0">
              <a:cs typeface="B Nazanin" panose="00000400000000000000" pitchFamily="2" charset="-78"/>
            </a:endParaRPr>
          </a:p>
          <a:p>
            <a:pPr algn="r"/>
            <a:r>
              <a:rPr lang="fa-IR" sz="2400" b="1" dirty="0">
                <a:solidFill>
                  <a:schemeClr val="bg2"/>
                </a:solidFill>
                <a:cs typeface="B Nazanin" panose="00000400000000000000" pitchFamily="2" charset="-78"/>
              </a:rPr>
              <a:t>ﻫﺰﻳﻨﻪ ﻣﺎﺷﻴﻦ آﻻت و ﺗﺠﻬﻴﺰات ﺧﻂ ﺗﻮﻟﻴﺪ</a:t>
            </a:r>
          </a:p>
          <a:p>
            <a:pPr algn="r"/>
            <a:r>
              <a:rPr lang="fa-IR" sz="2400" dirty="0">
                <a:cs typeface="B Nazanin" panose="00000400000000000000" pitchFamily="2" charset="-78"/>
              </a:rPr>
              <a:t>اﻳﻦ ﻫﺰﻳﻨﻪ ﻫﺎ ﺑﺮاﺳﺎس اﺳﺘﻌﻼم ﺻﻮرت ﮔﺮﻓﺘﻪ از ﺷﺮﻛﺖ ﻫﺎي ﻣﻬﻢ ﺗﻮﻟﻴﺪ ﻛﻨﻨﺪه ﻳﺎ ﻧﻤﺎﻳﻨﺪﮔﻲ ﻫﺎي ﻣﻌﺘﺒﺮ ﺑﺮآورد ﻣﻲ ﮔﺮدد .ﻫﻤﭽﻨﻴﻦ ﻫﺰﻳﻨﻪ ﻫﺎي ﺟﺎﻧﺒﻲ ﺗﻬﻴﻪ ﻣﺎﺷﻴﻦ آﻻت، ﺷﺎﻣﻞ؛ ﻫﺰﻳﻨﻪ ﻫﺎي ﺣﻤﻞ و ﻧﻘﻞ، ﻧﺼﺐ و را ه اﻧﺪازي، ﻋﻮارض ﮔﻤﺮﻛﻲ و  ...ﻧﻴﺰ ﻣﺤﺎﺳﺒﻪ ﻣﻲ‌ﺷﻮد.</a:t>
            </a:r>
          </a:p>
          <a:p>
            <a:pPr algn="r"/>
            <a:endParaRPr lang="fa-IR" dirty="0"/>
          </a:p>
        </p:txBody>
      </p:sp>
      <p:graphicFrame>
        <p:nvGraphicFramePr>
          <p:cNvPr id="5" name="Diagram 4"/>
          <p:cNvGraphicFramePr/>
          <p:nvPr>
            <p:extLst>
              <p:ext uri="{D42A27DB-BD31-4B8C-83A1-F6EECF244321}">
                <p14:modId xmlns:p14="http://schemas.microsoft.com/office/powerpoint/2010/main" val="3939120941"/>
              </p:ext>
            </p:extLst>
          </p:nvPr>
        </p:nvGraphicFramePr>
        <p:xfrm>
          <a:off x="0" y="-216781"/>
          <a:ext cx="8991122" cy="272880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3627270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p:cNvSpPr>
            <a:spLocks noChangeArrowheads="1"/>
          </p:cNvSpPr>
          <p:nvPr/>
        </p:nvSpPr>
        <p:spPr bwMode="auto">
          <a:xfrm>
            <a:off x="3322638" y="160020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 name="TextBox 8"/>
          <p:cNvSpPr txBox="1"/>
          <p:nvPr/>
        </p:nvSpPr>
        <p:spPr>
          <a:xfrm>
            <a:off x="4052047" y="1567190"/>
            <a:ext cx="4184873" cy="584775"/>
          </a:xfrm>
          <a:prstGeom prst="rect">
            <a:avLst/>
          </a:prstGeom>
          <a:noFill/>
        </p:spPr>
        <p:txBody>
          <a:bodyPr wrap="square" rtlCol="0">
            <a:spAutoFit/>
          </a:bodyPr>
          <a:lstStyle/>
          <a:p>
            <a:pPr algn="r"/>
            <a:r>
              <a:rPr lang="fa-IR" sz="3200" b="1" dirty="0">
                <a:cs typeface="B Nazanin" panose="00000400000000000000" pitchFamily="2" charset="-78"/>
              </a:rPr>
              <a:t>هزینه های جاری</a:t>
            </a:r>
            <a:endParaRPr lang="en-US" sz="3200" b="1" dirty="0">
              <a:cs typeface="B Nazanin" panose="00000400000000000000" pitchFamily="2" charset="-78"/>
            </a:endParaRPr>
          </a:p>
        </p:txBody>
      </p:sp>
      <p:graphicFrame>
        <p:nvGraphicFramePr>
          <p:cNvPr id="10" name="Table 9"/>
          <p:cNvGraphicFramePr>
            <a:graphicFrameLocks noGrp="1"/>
          </p:cNvGraphicFramePr>
          <p:nvPr>
            <p:extLst>
              <p:ext uri="{D42A27DB-BD31-4B8C-83A1-F6EECF244321}">
                <p14:modId xmlns:p14="http://schemas.microsoft.com/office/powerpoint/2010/main" val="1639801196"/>
              </p:ext>
            </p:extLst>
          </p:nvPr>
        </p:nvGraphicFramePr>
        <p:xfrm>
          <a:off x="1731402" y="3545342"/>
          <a:ext cx="3512951" cy="3188253"/>
        </p:xfrm>
        <a:graphic>
          <a:graphicData uri="http://schemas.openxmlformats.org/drawingml/2006/table">
            <a:tbl>
              <a:tblPr/>
              <a:tblGrid>
                <a:gridCol w="549924">
                  <a:extLst>
                    <a:ext uri="{9D8B030D-6E8A-4147-A177-3AD203B41FA5}">
                      <a16:colId xmlns:a16="http://schemas.microsoft.com/office/drawing/2014/main" val="3646778921"/>
                    </a:ext>
                  </a:extLst>
                </a:gridCol>
                <a:gridCol w="1781099">
                  <a:extLst>
                    <a:ext uri="{9D8B030D-6E8A-4147-A177-3AD203B41FA5}">
                      <a16:colId xmlns:a16="http://schemas.microsoft.com/office/drawing/2014/main" val="1210897545"/>
                    </a:ext>
                  </a:extLst>
                </a:gridCol>
                <a:gridCol w="1181928">
                  <a:extLst>
                    <a:ext uri="{9D8B030D-6E8A-4147-A177-3AD203B41FA5}">
                      <a16:colId xmlns:a16="http://schemas.microsoft.com/office/drawing/2014/main" val="3724020385"/>
                    </a:ext>
                  </a:extLst>
                </a:gridCol>
              </a:tblGrid>
              <a:tr h="496007">
                <a:tc>
                  <a:txBody>
                    <a:bodyPr/>
                    <a:lstStyle/>
                    <a:p>
                      <a:pPr rtl="0" fontAlgn="t">
                        <a:spcBef>
                          <a:spcPts val="0"/>
                        </a:spcBef>
                        <a:spcAft>
                          <a:spcPts val="0"/>
                        </a:spcAft>
                      </a:pPr>
                      <a:r>
                        <a:rPr lang="fa-IR" sz="1400" b="0" i="0" u="none" strike="noStrike" dirty="0">
                          <a:solidFill>
                            <a:srgbClr val="000000"/>
                          </a:solidFill>
                          <a:effectLst/>
                          <a:latin typeface="Times New Roman" panose="02020603050405020304" pitchFamily="18" charset="0"/>
                          <a:cs typeface="B Nazanin" panose="00000400000000000000" pitchFamily="2" charset="-78"/>
                        </a:rPr>
                        <a:t>ردیف </a:t>
                      </a:r>
                      <a:endParaRPr lang="fa-IR" dirty="0">
                        <a:effectLst/>
                        <a:cs typeface="B Nazanin" panose="00000400000000000000" pitchFamily="2" charset="-78"/>
                      </a:endParaRPr>
                    </a:p>
                  </a:txBody>
                  <a:tcPr marL="68580" marR="6858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tx1">
                        <a:lumMod val="20000"/>
                        <a:lumOff val="80000"/>
                      </a:schemeClr>
                    </a:solidFill>
                  </a:tcPr>
                </a:tc>
                <a:tc>
                  <a:txBody>
                    <a:bodyPr/>
                    <a:lstStyle/>
                    <a:p>
                      <a:pPr rtl="0" fontAlgn="t">
                        <a:spcBef>
                          <a:spcPts val="0"/>
                        </a:spcBef>
                        <a:spcAft>
                          <a:spcPts val="0"/>
                        </a:spcAft>
                      </a:pPr>
                      <a:r>
                        <a:rPr lang="fa-IR" sz="1400" b="0" i="0" u="none" strike="noStrike" dirty="0">
                          <a:solidFill>
                            <a:srgbClr val="000000"/>
                          </a:solidFill>
                          <a:effectLst/>
                          <a:latin typeface="Times New Roman" panose="02020603050405020304" pitchFamily="18" charset="0"/>
                          <a:cs typeface="B Nazanin" panose="00000400000000000000" pitchFamily="2" charset="-78"/>
                        </a:rPr>
                        <a:t>شرح</a:t>
                      </a:r>
                      <a:endParaRPr lang="fa-IR" dirty="0">
                        <a:effectLst/>
                        <a:cs typeface="B Nazanin" panose="00000400000000000000" pitchFamily="2" charset="-78"/>
                      </a:endParaRPr>
                    </a:p>
                  </a:txBody>
                  <a:tcPr marL="68580" marR="6858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tx1">
                        <a:lumMod val="20000"/>
                        <a:lumOff val="80000"/>
                      </a:schemeClr>
                    </a:solidFill>
                  </a:tcPr>
                </a:tc>
                <a:tc>
                  <a:txBody>
                    <a:bodyPr/>
                    <a:lstStyle/>
                    <a:p>
                      <a:pPr rtl="0" fontAlgn="t">
                        <a:spcBef>
                          <a:spcPts val="0"/>
                        </a:spcBef>
                        <a:spcAft>
                          <a:spcPts val="0"/>
                        </a:spcAft>
                      </a:pPr>
                      <a:r>
                        <a:rPr lang="fa-IR" sz="1400" b="0" i="0" u="none" strike="noStrike">
                          <a:solidFill>
                            <a:srgbClr val="000000"/>
                          </a:solidFill>
                          <a:effectLst/>
                          <a:latin typeface="Times New Roman" panose="02020603050405020304" pitchFamily="18" charset="0"/>
                          <a:cs typeface="B Nazanin" panose="00000400000000000000" pitchFamily="2" charset="-78"/>
                        </a:rPr>
                        <a:t>هزینه کل</a:t>
                      </a:r>
                      <a:endParaRPr lang="fa-IR">
                        <a:effectLst/>
                        <a:cs typeface="B Nazanin" panose="00000400000000000000" pitchFamily="2" charset="-78"/>
                      </a:endParaRPr>
                    </a:p>
                    <a:p>
                      <a:pPr rtl="0" fontAlgn="t">
                        <a:spcBef>
                          <a:spcPts val="0"/>
                        </a:spcBef>
                        <a:spcAft>
                          <a:spcPts val="0"/>
                        </a:spcAft>
                      </a:pPr>
                      <a:r>
                        <a:rPr lang="fa-IR" sz="1400" b="0" i="0" u="none" strike="noStrike">
                          <a:solidFill>
                            <a:srgbClr val="000000"/>
                          </a:solidFill>
                          <a:effectLst/>
                          <a:latin typeface="Times New Roman" panose="02020603050405020304" pitchFamily="18" charset="0"/>
                          <a:cs typeface="B Nazanin" panose="00000400000000000000" pitchFamily="2" charset="-78"/>
                        </a:rPr>
                        <a:t>(میلیون ریال)</a:t>
                      </a:r>
                      <a:endParaRPr lang="fa-IR">
                        <a:effectLst/>
                        <a:cs typeface="B Nazanin" panose="00000400000000000000" pitchFamily="2" charset="-78"/>
                      </a:endParaRPr>
                    </a:p>
                  </a:txBody>
                  <a:tcPr marL="68580" marR="6858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tx1">
                        <a:lumMod val="20000"/>
                        <a:lumOff val="80000"/>
                      </a:schemeClr>
                    </a:solidFill>
                  </a:tcPr>
                </a:tc>
                <a:extLst>
                  <a:ext uri="{0D108BD9-81ED-4DB2-BD59-A6C34878D82A}">
                    <a16:rowId xmlns:a16="http://schemas.microsoft.com/office/drawing/2014/main" val="447397359"/>
                  </a:ext>
                </a:extLst>
              </a:tr>
              <a:tr h="291768">
                <a:tc>
                  <a:txBody>
                    <a:bodyPr/>
                    <a:lstStyle/>
                    <a:p>
                      <a:pPr rtl="0" fontAlgn="t">
                        <a:spcBef>
                          <a:spcPts val="0"/>
                        </a:spcBef>
                        <a:spcAft>
                          <a:spcPts val="0"/>
                        </a:spcAft>
                      </a:pPr>
                      <a:r>
                        <a:rPr lang="en-US" sz="1400" b="0" i="0" u="none" strike="noStrike">
                          <a:solidFill>
                            <a:srgbClr val="000000"/>
                          </a:solidFill>
                          <a:effectLst/>
                          <a:latin typeface="Times New Roman" panose="02020603050405020304" pitchFamily="18" charset="0"/>
                          <a:cs typeface="B Nazanin" panose="00000400000000000000" pitchFamily="2" charset="-78"/>
                        </a:rPr>
                        <a:t>1</a:t>
                      </a:r>
                      <a:endParaRPr lang="en-US">
                        <a:effectLst/>
                        <a:cs typeface="B Nazanin" panose="00000400000000000000" pitchFamily="2" charset="-78"/>
                      </a:endParaRPr>
                    </a:p>
                  </a:txBody>
                  <a:tcPr marL="68580" marR="6858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tx1">
                        <a:lumMod val="20000"/>
                        <a:lumOff val="80000"/>
                      </a:schemeClr>
                    </a:solidFill>
                  </a:tcPr>
                </a:tc>
                <a:tc>
                  <a:txBody>
                    <a:bodyPr/>
                    <a:lstStyle/>
                    <a:p>
                      <a:pPr rtl="0" fontAlgn="t">
                        <a:spcBef>
                          <a:spcPts val="0"/>
                        </a:spcBef>
                        <a:spcAft>
                          <a:spcPts val="0"/>
                        </a:spcAft>
                      </a:pPr>
                      <a:r>
                        <a:rPr lang="fa-IR" sz="1400" b="0" i="0" u="none" strike="noStrike" dirty="0">
                          <a:solidFill>
                            <a:srgbClr val="000000"/>
                          </a:solidFill>
                          <a:effectLst/>
                          <a:latin typeface="Times New Roman" panose="02020603050405020304" pitchFamily="18" charset="0"/>
                          <a:cs typeface="B Nazanin" panose="00000400000000000000" pitchFamily="2" charset="-78"/>
                        </a:rPr>
                        <a:t>مواد اولیه وبسته بندی</a:t>
                      </a:r>
                      <a:endParaRPr lang="fa-IR" dirty="0">
                        <a:effectLst/>
                        <a:cs typeface="B Nazanin" panose="00000400000000000000" pitchFamily="2" charset="-78"/>
                      </a:endParaRPr>
                    </a:p>
                  </a:txBody>
                  <a:tcPr marL="68580" marR="6858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tx1">
                        <a:lumMod val="20000"/>
                        <a:lumOff val="80000"/>
                      </a:schemeClr>
                    </a:solidFill>
                  </a:tcPr>
                </a:tc>
                <a:tc>
                  <a:txBody>
                    <a:bodyPr/>
                    <a:lstStyle/>
                    <a:p>
                      <a:pPr rtl="0" fontAlgn="t">
                        <a:spcBef>
                          <a:spcPts val="0"/>
                        </a:spcBef>
                        <a:spcAft>
                          <a:spcPts val="0"/>
                        </a:spcAft>
                      </a:pPr>
                      <a:r>
                        <a:rPr lang="en-US" sz="1400" b="0" i="0" u="none" strike="noStrike" dirty="0">
                          <a:solidFill>
                            <a:srgbClr val="000000"/>
                          </a:solidFill>
                          <a:effectLst/>
                          <a:latin typeface="Times New Roman" panose="02020603050405020304" pitchFamily="18" charset="0"/>
                          <a:cs typeface="B Nazanin" panose="00000400000000000000" pitchFamily="2" charset="-78"/>
                        </a:rPr>
                        <a:t>190790</a:t>
                      </a:r>
                      <a:endParaRPr lang="en-US" dirty="0">
                        <a:effectLst/>
                        <a:cs typeface="B Nazanin" panose="00000400000000000000" pitchFamily="2" charset="-78"/>
                      </a:endParaRPr>
                    </a:p>
                  </a:txBody>
                  <a:tcPr marL="68580" marR="6858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tx1">
                        <a:lumMod val="20000"/>
                        <a:lumOff val="80000"/>
                      </a:schemeClr>
                    </a:solidFill>
                  </a:tcPr>
                </a:tc>
                <a:extLst>
                  <a:ext uri="{0D108BD9-81ED-4DB2-BD59-A6C34878D82A}">
                    <a16:rowId xmlns:a16="http://schemas.microsoft.com/office/drawing/2014/main" val="3842124895"/>
                  </a:ext>
                </a:extLst>
              </a:tr>
              <a:tr h="291768">
                <a:tc>
                  <a:txBody>
                    <a:bodyPr/>
                    <a:lstStyle/>
                    <a:p>
                      <a:pPr rtl="0" fontAlgn="t">
                        <a:spcBef>
                          <a:spcPts val="0"/>
                        </a:spcBef>
                        <a:spcAft>
                          <a:spcPts val="0"/>
                        </a:spcAft>
                      </a:pPr>
                      <a:r>
                        <a:rPr lang="en-US" sz="1400" b="0" i="0" u="none" strike="noStrike">
                          <a:solidFill>
                            <a:srgbClr val="000000"/>
                          </a:solidFill>
                          <a:effectLst/>
                          <a:latin typeface="Times New Roman" panose="02020603050405020304" pitchFamily="18" charset="0"/>
                          <a:cs typeface="B Nazanin" panose="00000400000000000000" pitchFamily="2" charset="-78"/>
                        </a:rPr>
                        <a:t>2</a:t>
                      </a:r>
                      <a:endParaRPr lang="en-US">
                        <a:effectLst/>
                        <a:cs typeface="B Nazanin" panose="00000400000000000000" pitchFamily="2" charset="-78"/>
                      </a:endParaRPr>
                    </a:p>
                  </a:txBody>
                  <a:tcPr marL="68580" marR="6858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tx1">
                        <a:lumMod val="20000"/>
                        <a:lumOff val="80000"/>
                      </a:schemeClr>
                    </a:solidFill>
                  </a:tcPr>
                </a:tc>
                <a:tc>
                  <a:txBody>
                    <a:bodyPr/>
                    <a:lstStyle/>
                    <a:p>
                      <a:pPr rtl="0" fontAlgn="t">
                        <a:spcBef>
                          <a:spcPts val="0"/>
                        </a:spcBef>
                        <a:spcAft>
                          <a:spcPts val="0"/>
                        </a:spcAft>
                      </a:pPr>
                      <a:r>
                        <a:rPr lang="fa-IR" sz="1400" b="0" i="0" u="none" strike="noStrike">
                          <a:solidFill>
                            <a:srgbClr val="000000"/>
                          </a:solidFill>
                          <a:effectLst/>
                          <a:latin typeface="Times New Roman" panose="02020603050405020304" pitchFamily="18" charset="0"/>
                          <a:cs typeface="B Nazanin" panose="00000400000000000000" pitchFamily="2" charset="-78"/>
                        </a:rPr>
                        <a:t>حقوق و دستمزد</a:t>
                      </a:r>
                      <a:endParaRPr lang="fa-IR">
                        <a:effectLst/>
                        <a:cs typeface="B Nazanin" panose="00000400000000000000" pitchFamily="2" charset="-78"/>
                      </a:endParaRPr>
                    </a:p>
                  </a:txBody>
                  <a:tcPr marL="68580" marR="6858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tx1">
                        <a:lumMod val="20000"/>
                        <a:lumOff val="80000"/>
                      </a:schemeClr>
                    </a:solidFill>
                  </a:tcPr>
                </a:tc>
                <a:tc>
                  <a:txBody>
                    <a:bodyPr/>
                    <a:lstStyle/>
                    <a:p>
                      <a:pPr rtl="0" fontAlgn="t">
                        <a:spcBef>
                          <a:spcPts val="0"/>
                        </a:spcBef>
                        <a:spcAft>
                          <a:spcPts val="0"/>
                        </a:spcAft>
                      </a:pPr>
                      <a:r>
                        <a:rPr lang="en-US" sz="1400" b="0" i="0" u="none" strike="noStrike" dirty="0">
                          <a:solidFill>
                            <a:srgbClr val="000000"/>
                          </a:solidFill>
                          <a:effectLst/>
                          <a:latin typeface="Times New Roman" panose="02020603050405020304" pitchFamily="18" charset="0"/>
                          <a:cs typeface="B Nazanin" panose="00000400000000000000" pitchFamily="2" charset="-78"/>
                        </a:rPr>
                        <a:t>2267</a:t>
                      </a:r>
                      <a:endParaRPr lang="en-US" dirty="0">
                        <a:effectLst/>
                        <a:cs typeface="B Nazanin" panose="00000400000000000000" pitchFamily="2" charset="-78"/>
                      </a:endParaRPr>
                    </a:p>
                  </a:txBody>
                  <a:tcPr marL="68580" marR="6858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tx1">
                        <a:lumMod val="20000"/>
                        <a:lumOff val="80000"/>
                      </a:schemeClr>
                    </a:solidFill>
                  </a:tcPr>
                </a:tc>
                <a:extLst>
                  <a:ext uri="{0D108BD9-81ED-4DB2-BD59-A6C34878D82A}">
                    <a16:rowId xmlns:a16="http://schemas.microsoft.com/office/drawing/2014/main" val="3516470283"/>
                  </a:ext>
                </a:extLst>
              </a:tr>
              <a:tr h="291768">
                <a:tc>
                  <a:txBody>
                    <a:bodyPr/>
                    <a:lstStyle/>
                    <a:p>
                      <a:pPr rtl="0" fontAlgn="t">
                        <a:spcBef>
                          <a:spcPts val="0"/>
                        </a:spcBef>
                        <a:spcAft>
                          <a:spcPts val="0"/>
                        </a:spcAft>
                      </a:pPr>
                      <a:r>
                        <a:rPr lang="en-US" sz="1400" b="0" i="0" u="none" strike="noStrike">
                          <a:solidFill>
                            <a:srgbClr val="000000"/>
                          </a:solidFill>
                          <a:effectLst/>
                          <a:latin typeface="Times New Roman" panose="02020603050405020304" pitchFamily="18" charset="0"/>
                          <a:cs typeface="B Nazanin" panose="00000400000000000000" pitchFamily="2" charset="-78"/>
                        </a:rPr>
                        <a:t>3</a:t>
                      </a:r>
                      <a:endParaRPr lang="en-US">
                        <a:effectLst/>
                        <a:cs typeface="B Nazanin" panose="00000400000000000000" pitchFamily="2" charset="-78"/>
                      </a:endParaRPr>
                    </a:p>
                  </a:txBody>
                  <a:tcPr marL="68580" marR="6858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tx1">
                        <a:lumMod val="20000"/>
                        <a:lumOff val="80000"/>
                      </a:schemeClr>
                    </a:solidFill>
                  </a:tcPr>
                </a:tc>
                <a:tc>
                  <a:txBody>
                    <a:bodyPr/>
                    <a:lstStyle/>
                    <a:p>
                      <a:pPr rtl="0" fontAlgn="t">
                        <a:spcBef>
                          <a:spcPts val="0"/>
                        </a:spcBef>
                        <a:spcAft>
                          <a:spcPts val="0"/>
                        </a:spcAft>
                      </a:pPr>
                      <a:r>
                        <a:rPr lang="fa-IR" sz="1400" b="0" i="0" u="none" strike="noStrike">
                          <a:solidFill>
                            <a:srgbClr val="000000"/>
                          </a:solidFill>
                          <a:effectLst/>
                          <a:latin typeface="Times New Roman" panose="02020603050405020304" pitchFamily="18" charset="0"/>
                          <a:cs typeface="B Nazanin" panose="00000400000000000000" pitchFamily="2" charset="-78"/>
                        </a:rPr>
                        <a:t>سوخت وانرژی</a:t>
                      </a:r>
                      <a:endParaRPr lang="fa-IR">
                        <a:effectLst/>
                        <a:cs typeface="B Nazanin" panose="00000400000000000000" pitchFamily="2" charset="-78"/>
                      </a:endParaRPr>
                    </a:p>
                  </a:txBody>
                  <a:tcPr marL="68580" marR="6858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tx1">
                        <a:lumMod val="20000"/>
                        <a:lumOff val="80000"/>
                      </a:schemeClr>
                    </a:solidFill>
                  </a:tcPr>
                </a:tc>
                <a:tc>
                  <a:txBody>
                    <a:bodyPr/>
                    <a:lstStyle/>
                    <a:p>
                      <a:pPr rtl="0" fontAlgn="t">
                        <a:spcBef>
                          <a:spcPts val="0"/>
                        </a:spcBef>
                        <a:spcAft>
                          <a:spcPts val="0"/>
                        </a:spcAft>
                      </a:pPr>
                      <a:r>
                        <a:rPr lang="en-US" sz="1400" b="0" i="0" u="none" strike="noStrike" dirty="0">
                          <a:solidFill>
                            <a:srgbClr val="000000"/>
                          </a:solidFill>
                          <a:effectLst/>
                          <a:latin typeface="Times New Roman" panose="02020603050405020304" pitchFamily="18" charset="0"/>
                          <a:cs typeface="B Nazanin" panose="00000400000000000000" pitchFamily="2" charset="-78"/>
                        </a:rPr>
                        <a:t>2958</a:t>
                      </a:r>
                      <a:endParaRPr lang="en-US" dirty="0">
                        <a:effectLst/>
                        <a:cs typeface="B Nazanin" panose="00000400000000000000" pitchFamily="2" charset="-78"/>
                      </a:endParaRPr>
                    </a:p>
                  </a:txBody>
                  <a:tcPr marL="68580" marR="6858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tx1">
                        <a:lumMod val="20000"/>
                        <a:lumOff val="80000"/>
                      </a:schemeClr>
                    </a:solidFill>
                  </a:tcPr>
                </a:tc>
                <a:extLst>
                  <a:ext uri="{0D108BD9-81ED-4DB2-BD59-A6C34878D82A}">
                    <a16:rowId xmlns:a16="http://schemas.microsoft.com/office/drawing/2014/main" val="1507308139"/>
                  </a:ext>
                </a:extLst>
              </a:tr>
              <a:tr h="291768">
                <a:tc>
                  <a:txBody>
                    <a:bodyPr/>
                    <a:lstStyle/>
                    <a:p>
                      <a:pPr rtl="0" fontAlgn="t">
                        <a:spcBef>
                          <a:spcPts val="0"/>
                        </a:spcBef>
                        <a:spcAft>
                          <a:spcPts val="0"/>
                        </a:spcAft>
                      </a:pPr>
                      <a:r>
                        <a:rPr lang="en-US" sz="1400" b="0" i="0" u="none" strike="noStrike">
                          <a:solidFill>
                            <a:srgbClr val="000000"/>
                          </a:solidFill>
                          <a:effectLst/>
                          <a:latin typeface="Times New Roman" panose="02020603050405020304" pitchFamily="18" charset="0"/>
                          <a:cs typeface="B Nazanin" panose="00000400000000000000" pitchFamily="2" charset="-78"/>
                        </a:rPr>
                        <a:t>4</a:t>
                      </a:r>
                      <a:endParaRPr lang="en-US">
                        <a:effectLst/>
                        <a:cs typeface="B Nazanin" panose="00000400000000000000" pitchFamily="2" charset="-78"/>
                      </a:endParaRPr>
                    </a:p>
                  </a:txBody>
                  <a:tcPr marL="68580" marR="6858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tx1">
                        <a:lumMod val="20000"/>
                        <a:lumOff val="80000"/>
                      </a:schemeClr>
                    </a:solidFill>
                  </a:tcPr>
                </a:tc>
                <a:tc>
                  <a:txBody>
                    <a:bodyPr/>
                    <a:lstStyle/>
                    <a:p>
                      <a:pPr rtl="0" fontAlgn="t">
                        <a:spcBef>
                          <a:spcPts val="0"/>
                        </a:spcBef>
                        <a:spcAft>
                          <a:spcPts val="0"/>
                        </a:spcAft>
                      </a:pPr>
                      <a:r>
                        <a:rPr lang="fa-IR" sz="1400" b="0" i="0" u="none" strike="noStrike">
                          <a:solidFill>
                            <a:srgbClr val="000000"/>
                          </a:solidFill>
                          <a:effectLst/>
                          <a:latin typeface="Times New Roman" panose="02020603050405020304" pitchFamily="18" charset="0"/>
                          <a:cs typeface="B Nazanin" panose="00000400000000000000" pitchFamily="2" charset="-78"/>
                        </a:rPr>
                        <a:t>تعمیر و نگهداری</a:t>
                      </a:r>
                      <a:endParaRPr lang="fa-IR">
                        <a:effectLst/>
                        <a:cs typeface="B Nazanin" panose="00000400000000000000" pitchFamily="2" charset="-78"/>
                      </a:endParaRPr>
                    </a:p>
                  </a:txBody>
                  <a:tcPr marL="68580" marR="6858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tx1">
                        <a:lumMod val="20000"/>
                        <a:lumOff val="80000"/>
                      </a:schemeClr>
                    </a:solidFill>
                  </a:tcPr>
                </a:tc>
                <a:tc>
                  <a:txBody>
                    <a:bodyPr/>
                    <a:lstStyle/>
                    <a:p>
                      <a:pPr rtl="0" fontAlgn="t">
                        <a:spcBef>
                          <a:spcPts val="0"/>
                        </a:spcBef>
                        <a:spcAft>
                          <a:spcPts val="0"/>
                        </a:spcAft>
                      </a:pPr>
                      <a:r>
                        <a:rPr lang="en-US" sz="1400" b="0" i="0" u="none" strike="noStrike" dirty="0">
                          <a:solidFill>
                            <a:srgbClr val="000000"/>
                          </a:solidFill>
                          <a:effectLst/>
                          <a:latin typeface="Times New Roman" panose="02020603050405020304" pitchFamily="18" charset="0"/>
                          <a:cs typeface="B Nazanin" panose="00000400000000000000" pitchFamily="2" charset="-78"/>
                        </a:rPr>
                        <a:t>127</a:t>
                      </a:r>
                      <a:endParaRPr lang="en-US" dirty="0">
                        <a:effectLst/>
                        <a:cs typeface="B Nazanin" panose="00000400000000000000" pitchFamily="2" charset="-78"/>
                      </a:endParaRPr>
                    </a:p>
                  </a:txBody>
                  <a:tcPr marL="68580" marR="6858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tx1">
                        <a:lumMod val="20000"/>
                        <a:lumOff val="80000"/>
                      </a:schemeClr>
                    </a:solidFill>
                  </a:tcPr>
                </a:tc>
                <a:extLst>
                  <a:ext uri="{0D108BD9-81ED-4DB2-BD59-A6C34878D82A}">
                    <a16:rowId xmlns:a16="http://schemas.microsoft.com/office/drawing/2014/main" val="862222725"/>
                  </a:ext>
                </a:extLst>
              </a:tr>
              <a:tr h="291768">
                <a:tc>
                  <a:txBody>
                    <a:bodyPr/>
                    <a:lstStyle/>
                    <a:p>
                      <a:pPr rtl="0" fontAlgn="t">
                        <a:spcBef>
                          <a:spcPts val="0"/>
                        </a:spcBef>
                        <a:spcAft>
                          <a:spcPts val="0"/>
                        </a:spcAft>
                      </a:pPr>
                      <a:r>
                        <a:rPr lang="en-US" sz="1400" b="0" i="0" u="none" strike="noStrike">
                          <a:solidFill>
                            <a:srgbClr val="000000"/>
                          </a:solidFill>
                          <a:effectLst/>
                          <a:latin typeface="Times New Roman" panose="02020603050405020304" pitchFamily="18" charset="0"/>
                          <a:cs typeface="B Nazanin" panose="00000400000000000000" pitchFamily="2" charset="-78"/>
                        </a:rPr>
                        <a:t>5</a:t>
                      </a:r>
                      <a:endParaRPr lang="en-US">
                        <a:effectLst/>
                        <a:cs typeface="B Nazanin" panose="00000400000000000000" pitchFamily="2" charset="-78"/>
                      </a:endParaRPr>
                    </a:p>
                  </a:txBody>
                  <a:tcPr marL="68580" marR="6858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tx1">
                        <a:lumMod val="20000"/>
                        <a:lumOff val="80000"/>
                      </a:schemeClr>
                    </a:solidFill>
                  </a:tcPr>
                </a:tc>
                <a:tc>
                  <a:txBody>
                    <a:bodyPr/>
                    <a:lstStyle/>
                    <a:p>
                      <a:pPr rtl="0" fontAlgn="t">
                        <a:spcBef>
                          <a:spcPts val="0"/>
                        </a:spcBef>
                        <a:spcAft>
                          <a:spcPts val="0"/>
                        </a:spcAft>
                      </a:pPr>
                      <a:r>
                        <a:rPr lang="fa-IR" sz="1400" b="0" i="0" u="none" strike="noStrike">
                          <a:solidFill>
                            <a:srgbClr val="000000"/>
                          </a:solidFill>
                          <a:effectLst/>
                          <a:latin typeface="Times New Roman" panose="02020603050405020304" pitchFamily="18" charset="0"/>
                          <a:cs typeface="B Nazanin" panose="00000400000000000000" pitchFamily="2" charset="-78"/>
                        </a:rPr>
                        <a:t>استهلاک</a:t>
                      </a:r>
                      <a:endParaRPr lang="fa-IR">
                        <a:effectLst/>
                        <a:cs typeface="B Nazanin" panose="00000400000000000000" pitchFamily="2" charset="-78"/>
                      </a:endParaRPr>
                    </a:p>
                  </a:txBody>
                  <a:tcPr marL="68580" marR="6858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tx1">
                        <a:lumMod val="20000"/>
                        <a:lumOff val="80000"/>
                      </a:schemeClr>
                    </a:solidFill>
                  </a:tcPr>
                </a:tc>
                <a:tc>
                  <a:txBody>
                    <a:bodyPr/>
                    <a:lstStyle/>
                    <a:p>
                      <a:pPr rtl="0" fontAlgn="t">
                        <a:spcBef>
                          <a:spcPts val="0"/>
                        </a:spcBef>
                        <a:spcAft>
                          <a:spcPts val="0"/>
                        </a:spcAft>
                      </a:pPr>
                      <a:r>
                        <a:rPr lang="en-US" sz="1400" b="0" i="0" u="none" strike="noStrike" dirty="0">
                          <a:solidFill>
                            <a:srgbClr val="000000"/>
                          </a:solidFill>
                          <a:effectLst/>
                          <a:latin typeface="Times New Roman" panose="02020603050405020304" pitchFamily="18" charset="0"/>
                          <a:cs typeface="B Nazanin" panose="00000400000000000000" pitchFamily="2" charset="-78"/>
                        </a:rPr>
                        <a:t>435</a:t>
                      </a:r>
                      <a:endParaRPr lang="en-US" dirty="0">
                        <a:effectLst/>
                        <a:cs typeface="B Nazanin" panose="00000400000000000000" pitchFamily="2" charset="-78"/>
                      </a:endParaRPr>
                    </a:p>
                  </a:txBody>
                  <a:tcPr marL="68580" marR="6858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tx1">
                        <a:lumMod val="20000"/>
                        <a:lumOff val="80000"/>
                      </a:schemeClr>
                    </a:solidFill>
                  </a:tcPr>
                </a:tc>
                <a:extLst>
                  <a:ext uri="{0D108BD9-81ED-4DB2-BD59-A6C34878D82A}">
                    <a16:rowId xmlns:a16="http://schemas.microsoft.com/office/drawing/2014/main" val="3424175661"/>
                  </a:ext>
                </a:extLst>
              </a:tr>
              <a:tr h="496007">
                <a:tc>
                  <a:txBody>
                    <a:bodyPr/>
                    <a:lstStyle/>
                    <a:p>
                      <a:pPr rtl="0" fontAlgn="t">
                        <a:spcBef>
                          <a:spcPts val="0"/>
                        </a:spcBef>
                        <a:spcAft>
                          <a:spcPts val="0"/>
                        </a:spcAft>
                      </a:pPr>
                      <a:r>
                        <a:rPr lang="en-US" sz="1400" b="0" i="0" u="none" strike="noStrike">
                          <a:solidFill>
                            <a:srgbClr val="000000"/>
                          </a:solidFill>
                          <a:effectLst/>
                          <a:latin typeface="Times New Roman" panose="02020603050405020304" pitchFamily="18" charset="0"/>
                          <a:cs typeface="B Nazanin" panose="00000400000000000000" pitchFamily="2" charset="-78"/>
                        </a:rPr>
                        <a:t>6</a:t>
                      </a:r>
                      <a:endParaRPr lang="en-US">
                        <a:effectLst/>
                        <a:cs typeface="B Nazanin" panose="00000400000000000000" pitchFamily="2" charset="-78"/>
                      </a:endParaRPr>
                    </a:p>
                  </a:txBody>
                  <a:tcPr marL="68580" marR="6858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tx1">
                        <a:lumMod val="20000"/>
                        <a:lumOff val="80000"/>
                      </a:schemeClr>
                    </a:solidFill>
                  </a:tcPr>
                </a:tc>
                <a:tc>
                  <a:txBody>
                    <a:bodyPr/>
                    <a:lstStyle/>
                    <a:p>
                      <a:pPr rtl="0" fontAlgn="t">
                        <a:spcBef>
                          <a:spcPts val="0"/>
                        </a:spcBef>
                        <a:spcAft>
                          <a:spcPts val="0"/>
                        </a:spcAft>
                      </a:pPr>
                      <a:r>
                        <a:rPr lang="fa-IR" sz="1400" b="0" i="0" u="none" strike="noStrike">
                          <a:solidFill>
                            <a:srgbClr val="000000"/>
                          </a:solidFill>
                          <a:effectLst/>
                          <a:latin typeface="Times New Roman" panose="02020603050405020304" pitchFamily="18" charset="0"/>
                          <a:cs typeface="B Nazanin" panose="00000400000000000000" pitchFamily="2" charset="-78"/>
                        </a:rPr>
                        <a:t>هزینه اداری و فروش(1% فروش)</a:t>
                      </a:r>
                      <a:endParaRPr lang="fa-IR">
                        <a:effectLst/>
                        <a:cs typeface="B Nazanin" panose="00000400000000000000" pitchFamily="2" charset="-78"/>
                      </a:endParaRPr>
                    </a:p>
                  </a:txBody>
                  <a:tcPr marL="68580" marR="6858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tx1">
                        <a:lumMod val="20000"/>
                        <a:lumOff val="80000"/>
                      </a:schemeClr>
                    </a:solidFill>
                  </a:tcPr>
                </a:tc>
                <a:tc>
                  <a:txBody>
                    <a:bodyPr/>
                    <a:lstStyle/>
                    <a:p>
                      <a:pPr rtl="0" fontAlgn="t">
                        <a:spcBef>
                          <a:spcPts val="0"/>
                        </a:spcBef>
                        <a:spcAft>
                          <a:spcPts val="0"/>
                        </a:spcAft>
                      </a:pPr>
                      <a:r>
                        <a:rPr lang="en-US" sz="1400" b="0" i="0" u="none" strike="noStrike" dirty="0">
                          <a:solidFill>
                            <a:srgbClr val="000000"/>
                          </a:solidFill>
                          <a:effectLst/>
                          <a:latin typeface="Times New Roman" panose="02020603050405020304" pitchFamily="18" charset="0"/>
                          <a:cs typeface="B Nazanin" panose="00000400000000000000" pitchFamily="2" charset="-78"/>
                        </a:rPr>
                        <a:t>20</a:t>
                      </a:r>
                      <a:endParaRPr lang="en-US" dirty="0">
                        <a:effectLst/>
                        <a:cs typeface="B Nazanin" panose="00000400000000000000" pitchFamily="2" charset="-78"/>
                      </a:endParaRPr>
                    </a:p>
                  </a:txBody>
                  <a:tcPr marL="68580" marR="6858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tx1">
                        <a:lumMod val="20000"/>
                        <a:lumOff val="80000"/>
                      </a:schemeClr>
                    </a:solidFill>
                  </a:tcPr>
                </a:tc>
                <a:extLst>
                  <a:ext uri="{0D108BD9-81ED-4DB2-BD59-A6C34878D82A}">
                    <a16:rowId xmlns:a16="http://schemas.microsoft.com/office/drawing/2014/main" val="4090287187"/>
                  </a:ext>
                </a:extLst>
              </a:tr>
              <a:tr h="289918">
                <a:tc>
                  <a:txBody>
                    <a:bodyPr/>
                    <a:lstStyle/>
                    <a:p>
                      <a:pPr rtl="0" fontAlgn="t">
                        <a:spcBef>
                          <a:spcPts val="0"/>
                        </a:spcBef>
                        <a:spcAft>
                          <a:spcPts val="0"/>
                        </a:spcAft>
                      </a:pPr>
                      <a:r>
                        <a:rPr lang="en-US" sz="1400" b="0" i="0" u="none" strike="noStrike">
                          <a:solidFill>
                            <a:srgbClr val="000000"/>
                          </a:solidFill>
                          <a:effectLst/>
                          <a:latin typeface="Times New Roman" panose="02020603050405020304" pitchFamily="18" charset="0"/>
                          <a:cs typeface="B Nazanin" panose="00000400000000000000" pitchFamily="2" charset="-78"/>
                        </a:rPr>
                        <a:t>7</a:t>
                      </a:r>
                      <a:endParaRPr lang="en-US">
                        <a:effectLst/>
                        <a:cs typeface="B Nazanin" panose="00000400000000000000" pitchFamily="2" charset="-78"/>
                      </a:endParaRPr>
                    </a:p>
                  </a:txBody>
                  <a:tcPr marL="68580" marR="6858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tx1">
                        <a:lumMod val="20000"/>
                        <a:lumOff val="80000"/>
                      </a:schemeClr>
                    </a:solidFill>
                  </a:tcPr>
                </a:tc>
                <a:tc>
                  <a:txBody>
                    <a:bodyPr/>
                    <a:lstStyle/>
                    <a:p>
                      <a:pPr rtl="0" fontAlgn="t">
                        <a:spcBef>
                          <a:spcPts val="0"/>
                        </a:spcBef>
                        <a:spcAft>
                          <a:spcPts val="0"/>
                        </a:spcAft>
                      </a:pPr>
                      <a:r>
                        <a:rPr lang="fa-IR" sz="1400" b="0" i="0" u="none" strike="noStrike">
                          <a:solidFill>
                            <a:srgbClr val="000000"/>
                          </a:solidFill>
                          <a:effectLst/>
                          <a:latin typeface="Times New Roman" panose="02020603050405020304" pitchFamily="18" charset="0"/>
                          <a:cs typeface="B Nazanin" panose="00000400000000000000" pitchFamily="2" charset="-78"/>
                        </a:rPr>
                        <a:t>پیش بینی نشده</a:t>
                      </a:r>
                      <a:endParaRPr lang="fa-IR">
                        <a:effectLst/>
                        <a:cs typeface="B Nazanin" panose="00000400000000000000" pitchFamily="2" charset="-78"/>
                      </a:endParaRPr>
                    </a:p>
                  </a:txBody>
                  <a:tcPr marL="68580" marR="6858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tx1">
                        <a:lumMod val="20000"/>
                        <a:lumOff val="80000"/>
                      </a:schemeClr>
                    </a:solidFill>
                  </a:tcPr>
                </a:tc>
                <a:tc>
                  <a:txBody>
                    <a:bodyPr/>
                    <a:lstStyle/>
                    <a:p>
                      <a:pPr rtl="0" fontAlgn="t">
                        <a:spcBef>
                          <a:spcPts val="0"/>
                        </a:spcBef>
                        <a:spcAft>
                          <a:spcPts val="0"/>
                        </a:spcAft>
                      </a:pPr>
                      <a:r>
                        <a:rPr lang="en-US" sz="1400" b="0" i="0" u="none" strike="noStrike" dirty="0">
                          <a:solidFill>
                            <a:srgbClr val="000000"/>
                          </a:solidFill>
                          <a:effectLst/>
                          <a:latin typeface="Times New Roman" panose="02020603050405020304" pitchFamily="18" charset="0"/>
                          <a:cs typeface="B Nazanin" panose="00000400000000000000" pitchFamily="2" charset="-78"/>
                        </a:rPr>
                        <a:t>157</a:t>
                      </a:r>
                      <a:endParaRPr lang="en-US" dirty="0">
                        <a:effectLst/>
                        <a:cs typeface="B Nazanin" panose="00000400000000000000" pitchFamily="2" charset="-78"/>
                      </a:endParaRPr>
                    </a:p>
                  </a:txBody>
                  <a:tcPr marL="68580" marR="6858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tx1">
                        <a:lumMod val="20000"/>
                        <a:lumOff val="80000"/>
                      </a:schemeClr>
                    </a:solidFill>
                  </a:tcPr>
                </a:tc>
                <a:extLst>
                  <a:ext uri="{0D108BD9-81ED-4DB2-BD59-A6C34878D82A}">
                    <a16:rowId xmlns:a16="http://schemas.microsoft.com/office/drawing/2014/main" val="254630186"/>
                  </a:ext>
                </a:extLst>
              </a:tr>
              <a:tr h="323133">
                <a:tc gridSpan="2">
                  <a:txBody>
                    <a:bodyPr/>
                    <a:lstStyle/>
                    <a:p>
                      <a:pPr algn="ctr" rtl="0" fontAlgn="t">
                        <a:spcBef>
                          <a:spcPts val="0"/>
                        </a:spcBef>
                        <a:spcAft>
                          <a:spcPts val="0"/>
                        </a:spcAft>
                      </a:pPr>
                      <a:r>
                        <a:rPr lang="fa-IR" sz="1400" b="0" i="0" u="none" strike="noStrike" dirty="0">
                          <a:solidFill>
                            <a:srgbClr val="000000"/>
                          </a:solidFill>
                          <a:effectLst/>
                          <a:latin typeface="Times New Roman" panose="02020603050405020304" pitchFamily="18" charset="0"/>
                          <a:cs typeface="B Nazanin" panose="00000400000000000000" pitchFamily="2" charset="-78"/>
                        </a:rPr>
                        <a:t>جمع</a:t>
                      </a:r>
                      <a:endParaRPr lang="fa-IR" dirty="0">
                        <a:effectLst/>
                        <a:cs typeface="B Nazanin" panose="00000400000000000000" pitchFamily="2" charset="-78"/>
                      </a:endParaRPr>
                    </a:p>
                  </a:txBody>
                  <a:tcPr marL="68580" marR="6858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tx1">
                        <a:lumMod val="20000"/>
                        <a:lumOff val="80000"/>
                      </a:schemeClr>
                    </a:solidFill>
                  </a:tcPr>
                </a:tc>
                <a:tc hMerge="1">
                  <a:txBody>
                    <a:bodyPr/>
                    <a:lstStyle/>
                    <a:p>
                      <a:endParaRPr lang="en-US"/>
                    </a:p>
                  </a:txBody>
                  <a:tcPr/>
                </a:tc>
                <a:tc>
                  <a:txBody>
                    <a:bodyPr/>
                    <a:lstStyle/>
                    <a:p>
                      <a:pPr rtl="0" fontAlgn="t">
                        <a:spcBef>
                          <a:spcPts val="0"/>
                        </a:spcBef>
                        <a:spcAft>
                          <a:spcPts val="0"/>
                        </a:spcAft>
                      </a:pPr>
                      <a:r>
                        <a:rPr lang="en-US" sz="1400" b="0" i="0" u="none" strike="noStrike" dirty="0">
                          <a:solidFill>
                            <a:srgbClr val="000000"/>
                          </a:solidFill>
                          <a:effectLst/>
                          <a:latin typeface="Times New Roman" panose="02020603050405020304" pitchFamily="18" charset="0"/>
                          <a:cs typeface="B Nazanin" panose="00000400000000000000" pitchFamily="2" charset="-78"/>
                        </a:rPr>
                        <a:t>384587</a:t>
                      </a:r>
                      <a:endParaRPr lang="en-US" dirty="0">
                        <a:effectLst/>
                        <a:cs typeface="B Nazanin" panose="00000400000000000000" pitchFamily="2" charset="-78"/>
                      </a:endParaRPr>
                    </a:p>
                  </a:txBody>
                  <a:tcPr marL="68580" marR="6858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tx1">
                        <a:lumMod val="20000"/>
                        <a:lumOff val="80000"/>
                      </a:schemeClr>
                    </a:solidFill>
                  </a:tcPr>
                </a:tc>
                <a:extLst>
                  <a:ext uri="{0D108BD9-81ED-4DB2-BD59-A6C34878D82A}">
                    <a16:rowId xmlns:a16="http://schemas.microsoft.com/office/drawing/2014/main" val="3632870634"/>
                  </a:ext>
                </a:extLst>
              </a:tr>
            </a:tbl>
          </a:graphicData>
        </a:graphic>
      </p:graphicFrame>
      <p:sp>
        <p:nvSpPr>
          <p:cNvPr id="11" name="Rectangle 3"/>
          <p:cNvSpPr>
            <a:spLocks noChangeArrowheads="1"/>
          </p:cNvSpPr>
          <p:nvPr/>
        </p:nvSpPr>
        <p:spPr bwMode="auto">
          <a:xfrm>
            <a:off x="2941637" y="2064572"/>
            <a:ext cx="10994173"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 name="TextBox 3"/>
          <p:cNvSpPr txBox="1"/>
          <p:nvPr/>
        </p:nvSpPr>
        <p:spPr>
          <a:xfrm>
            <a:off x="1011367" y="2148977"/>
            <a:ext cx="7225553" cy="1477328"/>
          </a:xfrm>
          <a:prstGeom prst="rect">
            <a:avLst/>
          </a:prstGeom>
          <a:noFill/>
        </p:spPr>
        <p:txBody>
          <a:bodyPr wrap="square" rtlCol="1">
            <a:spAutoFit/>
          </a:bodyPr>
          <a:lstStyle/>
          <a:p>
            <a:pPr algn="r"/>
            <a:r>
              <a:rPr lang="fa-IR" b="1" dirty="0">
                <a:cs typeface="B Nazanin" panose="00000400000000000000" pitchFamily="2" charset="-78"/>
              </a:rPr>
              <a:t>ﻋﻼوه ﺑﺮ ﺳﺮﻣﺎﻳﻪ ﮔﺬاري ﻣﻮرد ﻧﻴﺎز ﺟﻬﺖ اﺣﺪاث و راه اﻧﺪازي واﺣﺪ، ﻳﻚ ﺳﺮي از ﻫﺰﻳﻨﻪ ﻫﺎ ﺑﺎﻳﺴﺘﻲ ﺑﻪ ﺻﻮرت ﺳﺎﻻﻧﻪ ﺑﺮاﺳﺎس ﺗﻮﻟﻴﺪ ﻣﺤﺼﻮل اﻧﺠﺎم ﺷﻮد .اﻳﻦ ﻫﺰﻳﻨﻪ ﻫﺎ ﺷﺎﻣﻞ ﺗﻬﻴﻪ ﻣﻮاد اوﻟﻴﻪ، ﻧﻴﺮوي اﻧﺴﺎﻧﻲ،  اﻧﺮژي ﻣﺼﺮﻓﻲ، ﻫﺰﻳﻨﻪ اﺳﺘﻬﻼك ﺗﺠﻬﻴﺰات، ﻣﺎﺷﻴﻦ آﻻت و ﺳﺎﺧﺘﻤﺎن ﻫﺎ، ﻫﺰﻳﻨﻪ ﺗﻌﻤﻴﺮات و ﻧﮕﻬﺪار ي،  ﻫﺰﻳﻨﻪ ﻫﺎي ﻓﺮوش ﻣﺤﺼﻮﻻت، ﻫﺰﻳﻨﻪ  ﺗﺴﻬﻴﻼت درﻳﺎﻓﺘﻲ،  ﺑﻴﻤﻪ و  ... ﻣﻲﺑﺎﺷﺪ.</a:t>
            </a:r>
          </a:p>
        </p:txBody>
      </p:sp>
      <p:graphicFrame>
        <p:nvGraphicFramePr>
          <p:cNvPr id="12" name="Diagram 11"/>
          <p:cNvGraphicFramePr/>
          <p:nvPr>
            <p:extLst>
              <p:ext uri="{D42A27DB-BD31-4B8C-83A1-F6EECF244321}">
                <p14:modId xmlns:p14="http://schemas.microsoft.com/office/powerpoint/2010/main" val="3939120941"/>
              </p:ext>
            </p:extLst>
          </p:nvPr>
        </p:nvGraphicFramePr>
        <p:xfrm>
          <a:off x="0" y="-216781"/>
          <a:ext cx="8991122" cy="272880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7701854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1557361991"/>
              </p:ext>
            </p:extLst>
          </p:nvPr>
        </p:nvGraphicFramePr>
        <p:xfrm>
          <a:off x="1927410" y="2206446"/>
          <a:ext cx="6399156" cy="4511415"/>
        </p:xfrm>
        <a:graphic>
          <a:graphicData uri="http://schemas.openxmlformats.org/drawingml/2006/table">
            <a:tbl>
              <a:tblPr/>
              <a:tblGrid>
                <a:gridCol w="601801">
                  <a:extLst>
                    <a:ext uri="{9D8B030D-6E8A-4147-A177-3AD203B41FA5}">
                      <a16:colId xmlns:a16="http://schemas.microsoft.com/office/drawing/2014/main" val="2826917640"/>
                    </a:ext>
                  </a:extLst>
                </a:gridCol>
                <a:gridCol w="1624864">
                  <a:extLst>
                    <a:ext uri="{9D8B030D-6E8A-4147-A177-3AD203B41FA5}">
                      <a16:colId xmlns:a16="http://schemas.microsoft.com/office/drawing/2014/main" val="2986340126"/>
                    </a:ext>
                  </a:extLst>
                </a:gridCol>
                <a:gridCol w="1624864">
                  <a:extLst>
                    <a:ext uri="{9D8B030D-6E8A-4147-A177-3AD203B41FA5}">
                      <a16:colId xmlns:a16="http://schemas.microsoft.com/office/drawing/2014/main" val="1982793975"/>
                    </a:ext>
                  </a:extLst>
                </a:gridCol>
                <a:gridCol w="631892">
                  <a:extLst>
                    <a:ext uri="{9D8B030D-6E8A-4147-A177-3AD203B41FA5}">
                      <a16:colId xmlns:a16="http://schemas.microsoft.com/office/drawing/2014/main" val="2202765616"/>
                    </a:ext>
                  </a:extLst>
                </a:gridCol>
                <a:gridCol w="631892">
                  <a:extLst>
                    <a:ext uri="{9D8B030D-6E8A-4147-A177-3AD203B41FA5}">
                      <a16:colId xmlns:a16="http://schemas.microsoft.com/office/drawing/2014/main" val="843055135"/>
                    </a:ext>
                  </a:extLst>
                </a:gridCol>
                <a:gridCol w="611832">
                  <a:extLst>
                    <a:ext uri="{9D8B030D-6E8A-4147-A177-3AD203B41FA5}">
                      <a16:colId xmlns:a16="http://schemas.microsoft.com/office/drawing/2014/main" val="3696545186"/>
                    </a:ext>
                  </a:extLst>
                </a:gridCol>
                <a:gridCol w="672011">
                  <a:extLst>
                    <a:ext uri="{9D8B030D-6E8A-4147-A177-3AD203B41FA5}">
                      <a16:colId xmlns:a16="http://schemas.microsoft.com/office/drawing/2014/main" val="3949880594"/>
                    </a:ext>
                  </a:extLst>
                </a:gridCol>
              </a:tblGrid>
              <a:tr h="287142">
                <a:tc rowSpan="2">
                  <a:txBody>
                    <a:bodyPr/>
                    <a:lstStyle/>
                    <a:p>
                      <a:pPr rtl="0" fontAlgn="t">
                        <a:spcBef>
                          <a:spcPts val="0"/>
                        </a:spcBef>
                        <a:spcAft>
                          <a:spcPts val="0"/>
                        </a:spcAft>
                      </a:pPr>
                      <a:r>
                        <a:rPr lang="fa-IR" sz="1300" b="0" i="0" u="none" strike="noStrike" dirty="0">
                          <a:solidFill>
                            <a:srgbClr val="000000"/>
                          </a:solidFill>
                          <a:effectLst/>
                          <a:latin typeface="Times New Roman" panose="02020603050405020304" pitchFamily="18" charset="0"/>
                          <a:cs typeface="B Nazanin" panose="00000400000000000000" pitchFamily="2" charset="-78"/>
                        </a:rPr>
                        <a:t>ردیف </a:t>
                      </a:r>
                      <a:endParaRPr lang="fa-IR" sz="1700" dirty="0">
                        <a:effectLst/>
                        <a:cs typeface="B Nazanin" panose="00000400000000000000" pitchFamily="2" charset="-78"/>
                      </a:endParaRPr>
                    </a:p>
                  </a:txBody>
                  <a:tcPr marL="64863" marR="64863" marT="43242" marB="43242">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tx1">
                        <a:lumMod val="20000"/>
                        <a:lumOff val="80000"/>
                      </a:schemeClr>
                    </a:solidFill>
                  </a:tcPr>
                </a:tc>
                <a:tc rowSpan="2">
                  <a:txBody>
                    <a:bodyPr/>
                    <a:lstStyle/>
                    <a:p>
                      <a:pPr rtl="0" fontAlgn="t">
                        <a:spcBef>
                          <a:spcPts val="0"/>
                        </a:spcBef>
                        <a:spcAft>
                          <a:spcPts val="0"/>
                        </a:spcAft>
                      </a:pPr>
                      <a:r>
                        <a:rPr lang="fa-IR" sz="1300" b="0" i="0" u="none" strike="noStrike">
                          <a:solidFill>
                            <a:srgbClr val="000000"/>
                          </a:solidFill>
                          <a:effectLst/>
                          <a:latin typeface="Times New Roman" panose="02020603050405020304" pitchFamily="18" charset="0"/>
                          <a:cs typeface="B Nazanin" panose="00000400000000000000" pitchFamily="2" charset="-78"/>
                        </a:rPr>
                        <a:t>شرح</a:t>
                      </a:r>
                      <a:endParaRPr lang="fa-IR" sz="1700">
                        <a:effectLst/>
                        <a:cs typeface="B Nazanin" panose="00000400000000000000" pitchFamily="2" charset="-78"/>
                      </a:endParaRPr>
                    </a:p>
                  </a:txBody>
                  <a:tcPr marL="64863" marR="64863" marT="43242" marB="43242">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tx1">
                        <a:lumMod val="20000"/>
                        <a:lumOff val="80000"/>
                      </a:schemeClr>
                    </a:solidFill>
                  </a:tcPr>
                </a:tc>
                <a:tc rowSpan="2">
                  <a:txBody>
                    <a:bodyPr/>
                    <a:lstStyle/>
                    <a:p>
                      <a:pPr rtl="0" fontAlgn="t">
                        <a:spcBef>
                          <a:spcPts val="0"/>
                        </a:spcBef>
                        <a:spcAft>
                          <a:spcPts val="0"/>
                        </a:spcAft>
                      </a:pPr>
                      <a:r>
                        <a:rPr lang="fa-IR" sz="1300" b="0" i="0" u="none" strike="noStrike">
                          <a:solidFill>
                            <a:srgbClr val="000000"/>
                          </a:solidFill>
                          <a:effectLst/>
                          <a:latin typeface="Times New Roman" panose="02020603050405020304" pitchFamily="18" charset="0"/>
                          <a:cs typeface="B Nazanin" panose="00000400000000000000" pitchFamily="2" charset="-78"/>
                        </a:rPr>
                        <a:t>هزینه</a:t>
                      </a:r>
                      <a:endParaRPr lang="fa-IR" sz="1700">
                        <a:effectLst/>
                        <a:cs typeface="B Nazanin" panose="00000400000000000000" pitchFamily="2" charset="-78"/>
                      </a:endParaRPr>
                    </a:p>
                    <a:p>
                      <a:pPr rtl="0" fontAlgn="t">
                        <a:spcBef>
                          <a:spcPts val="0"/>
                        </a:spcBef>
                        <a:spcAft>
                          <a:spcPts val="0"/>
                        </a:spcAft>
                      </a:pPr>
                      <a:r>
                        <a:rPr lang="fa-IR" sz="1300" b="0" i="0" u="none" strike="noStrike">
                          <a:solidFill>
                            <a:srgbClr val="000000"/>
                          </a:solidFill>
                          <a:effectLst/>
                          <a:latin typeface="Times New Roman" panose="02020603050405020304" pitchFamily="18" charset="0"/>
                          <a:cs typeface="B Nazanin" panose="00000400000000000000" pitchFamily="2" charset="-78"/>
                        </a:rPr>
                        <a:t>(میلیون ریال)</a:t>
                      </a:r>
                      <a:endParaRPr lang="fa-IR" sz="1700">
                        <a:effectLst/>
                        <a:cs typeface="B Nazanin" panose="00000400000000000000" pitchFamily="2" charset="-78"/>
                      </a:endParaRPr>
                    </a:p>
                  </a:txBody>
                  <a:tcPr marL="64863" marR="64863" marT="43242" marB="43242">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tx1">
                        <a:lumMod val="20000"/>
                        <a:lumOff val="80000"/>
                      </a:schemeClr>
                    </a:solidFill>
                  </a:tcPr>
                </a:tc>
                <a:tc gridSpan="2">
                  <a:txBody>
                    <a:bodyPr/>
                    <a:lstStyle/>
                    <a:p>
                      <a:pPr rtl="0" fontAlgn="t">
                        <a:spcBef>
                          <a:spcPts val="0"/>
                        </a:spcBef>
                        <a:spcAft>
                          <a:spcPts val="0"/>
                        </a:spcAft>
                      </a:pPr>
                      <a:r>
                        <a:rPr lang="fa-IR" sz="1300" b="0" i="0" u="none" strike="noStrike">
                          <a:solidFill>
                            <a:srgbClr val="000000"/>
                          </a:solidFill>
                          <a:effectLst/>
                          <a:latin typeface="Times New Roman" panose="02020603050405020304" pitchFamily="18" charset="0"/>
                          <a:cs typeface="B Nazanin" panose="00000400000000000000" pitchFamily="2" charset="-78"/>
                        </a:rPr>
                        <a:t>هزینه ثابت</a:t>
                      </a:r>
                      <a:endParaRPr lang="fa-IR" sz="1700">
                        <a:effectLst/>
                        <a:cs typeface="B Nazanin" panose="00000400000000000000" pitchFamily="2" charset="-78"/>
                      </a:endParaRPr>
                    </a:p>
                  </a:txBody>
                  <a:tcPr marL="64863" marR="64863" marT="43242" marB="43242">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tx1">
                        <a:lumMod val="20000"/>
                        <a:lumOff val="80000"/>
                      </a:schemeClr>
                    </a:solidFill>
                  </a:tcPr>
                </a:tc>
                <a:tc hMerge="1">
                  <a:txBody>
                    <a:bodyPr/>
                    <a:lstStyle/>
                    <a:p>
                      <a:endParaRPr lang="en-US"/>
                    </a:p>
                  </a:txBody>
                  <a:tcPr/>
                </a:tc>
                <a:tc gridSpan="2">
                  <a:txBody>
                    <a:bodyPr/>
                    <a:lstStyle/>
                    <a:p>
                      <a:pPr rtl="0" fontAlgn="t">
                        <a:spcBef>
                          <a:spcPts val="0"/>
                        </a:spcBef>
                        <a:spcAft>
                          <a:spcPts val="0"/>
                        </a:spcAft>
                      </a:pPr>
                      <a:r>
                        <a:rPr lang="fa-IR" sz="1300" b="0" i="0" u="none" strike="noStrike">
                          <a:solidFill>
                            <a:srgbClr val="000000"/>
                          </a:solidFill>
                          <a:effectLst/>
                          <a:latin typeface="Times New Roman" panose="02020603050405020304" pitchFamily="18" charset="0"/>
                          <a:cs typeface="B Nazanin" panose="00000400000000000000" pitchFamily="2" charset="-78"/>
                        </a:rPr>
                        <a:t>هزینه متغیر</a:t>
                      </a:r>
                      <a:endParaRPr lang="fa-IR" sz="1700">
                        <a:effectLst/>
                        <a:cs typeface="B Nazanin" panose="00000400000000000000" pitchFamily="2" charset="-78"/>
                      </a:endParaRPr>
                    </a:p>
                  </a:txBody>
                  <a:tcPr marL="64863" marR="64863" marT="43242" marB="43242">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tx1">
                        <a:lumMod val="20000"/>
                        <a:lumOff val="80000"/>
                      </a:schemeClr>
                    </a:solidFill>
                  </a:tcPr>
                </a:tc>
                <a:tc hMerge="1">
                  <a:txBody>
                    <a:bodyPr/>
                    <a:lstStyle/>
                    <a:p>
                      <a:endParaRPr lang="en-US"/>
                    </a:p>
                  </a:txBody>
                  <a:tcPr/>
                </a:tc>
                <a:extLst>
                  <a:ext uri="{0D108BD9-81ED-4DB2-BD59-A6C34878D82A}">
                    <a16:rowId xmlns:a16="http://schemas.microsoft.com/office/drawing/2014/main" val="2682788703"/>
                  </a:ext>
                </a:extLst>
              </a:tr>
              <a:tr h="488140">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rtl="0" fontAlgn="t">
                        <a:spcBef>
                          <a:spcPts val="0"/>
                        </a:spcBef>
                        <a:spcAft>
                          <a:spcPts val="0"/>
                        </a:spcAft>
                      </a:pPr>
                      <a:r>
                        <a:rPr lang="fa-IR" sz="1300" b="0" i="0" u="none" strike="noStrike">
                          <a:solidFill>
                            <a:srgbClr val="000000"/>
                          </a:solidFill>
                          <a:effectLst/>
                          <a:latin typeface="Times New Roman" panose="02020603050405020304" pitchFamily="18" charset="0"/>
                          <a:cs typeface="B Nazanin" panose="00000400000000000000" pitchFamily="2" charset="-78"/>
                        </a:rPr>
                        <a:t>درصد</a:t>
                      </a:r>
                      <a:endParaRPr lang="fa-IR" sz="1700">
                        <a:effectLst/>
                        <a:cs typeface="B Nazanin" panose="00000400000000000000" pitchFamily="2" charset="-78"/>
                      </a:endParaRPr>
                    </a:p>
                  </a:txBody>
                  <a:tcPr marL="64863" marR="64863" marT="43242" marB="43242">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tx1">
                        <a:lumMod val="20000"/>
                        <a:lumOff val="80000"/>
                      </a:schemeClr>
                    </a:solidFill>
                  </a:tcPr>
                </a:tc>
                <a:tc>
                  <a:txBody>
                    <a:bodyPr/>
                    <a:lstStyle/>
                    <a:p>
                      <a:pPr rtl="0" fontAlgn="t">
                        <a:spcBef>
                          <a:spcPts val="0"/>
                        </a:spcBef>
                        <a:spcAft>
                          <a:spcPts val="0"/>
                        </a:spcAft>
                      </a:pPr>
                      <a:r>
                        <a:rPr lang="fa-IR" sz="1300" b="0" i="0" u="none" strike="noStrike">
                          <a:solidFill>
                            <a:srgbClr val="000000"/>
                          </a:solidFill>
                          <a:effectLst/>
                          <a:latin typeface="Times New Roman" panose="02020603050405020304" pitchFamily="18" charset="0"/>
                          <a:cs typeface="B Nazanin" panose="00000400000000000000" pitchFamily="2" charset="-78"/>
                        </a:rPr>
                        <a:t>مبلغ</a:t>
                      </a:r>
                      <a:endParaRPr lang="fa-IR" sz="1700">
                        <a:effectLst/>
                        <a:cs typeface="B Nazanin" panose="00000400000000000000" pitchFamily="2" charset="-78"/>
                      </a:endParaRPr>
                    </a:p>
                  </a:txBody>
                  <a:tcPr marL="64863" marR="64863" marT="43242" marB="43242">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tx1">
                        <a:lumMod val="20000"/>
                        <a:lumOff val="80000"/>
                      </a:schemeClr>
                    </a:solidFill>
                  </a:tcPr>
                </a:tc>
                <a:tc>
                  <a:txBody>
                    <a:bodyPr/>
                    <a:lstStyle/>
                    <a:p>
                      <a:pPr rtl="0" fontAlgn="t">
                        <a:spcBef>
                          <a:spcPts val="0"/>
                        </a:spcBef>
                        <a:spcAft>
                          <a:spcPts val="0"/>
                        </a:spcAft>
                      </a:pPr>
                      <a:r>
                        <a:rPr lang="fa-IR" sz="1300" b="0" i="0" u="none" strike="noStrike">
                          <a:solidFill>
                            <a:srgbClr val="000000"/>
                          </a:solidFill>
                          <a:effectLst/>
                          <a:latin typeface="Times New Roman" panose="02020603050405020304" pitchFamily="18" charset="0"/>
                          <a:cs typeface="B Nazanin" panose="00000400000000000000" pitchFamily="2" charset="-78"/>
                        </a:rPr>
                        <a:t>درصد </a:t>
                      </a:r>
                      <a:endParaRPr lang="fa-IR" sz="1700">
                        <a:effectLst/>
                        <a:cs typeface="B Nazanin" panose="00000400000000000000" pitchFamily="2" charset="-78"/>
                      </a:endParaRPr>
                    </a:p>
                  </a:txBody>
                  <a:tcPr marL="64863" marR="64863" marT="43242" marB="43242">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tx1">
                        <a:lumMod val="20000"/>
                        <a:lumOff val="80000"/>
                      </a:schemeClr>
                    </a:solidFill>
                  </a:tcPr>
                </a:tc>
                <a:tc>
                  <a:txBody>
                    <a:bodyPr/>
                    <a:lstStyle/>
                    <a:p>
                      <a:pPr rtl="0" fontAlgn="t">
                        <a:spcBef>
                          <a:spcPts val="0"/>
                        </a:spcBef>
                        <a:spcAft>
                          <a:spcPts val="0"/>
                        </a:spcAft>
                      </a:pPr>
                      <a:r>
                        <a:rPr lang="fa-IR" sz="1300" b="0" i="0" u="none" strike="noStrike">
                          <a:solidFill>
                            <a:srgbClr val="000000"/>
                          </a:solidFill>
                          <a:effectLst/>
                          <a:latin typeface="Times New Roman" panose="02020603050405020304" pitchFamily="18" charset="0"/>
                          <a:cs typeface="B Nazanin" panose="00000400000000000000" pitchFamily="2" charset="-78"/>
                        </a:rPr>
                        <a:t>مبلغ</a:t>
                      </a:r>
                      <a:endParaRPr lang="fa-IR" sz="1700">
                        <a:effectLst/>
                        <a:cs typeface="B Nazanin" panose="00000400000000000000" pitchFamily="2" charset="-78"/>
                      </a:endParaRPr>
                    </a:p>
                  </a:txBody>
                  <a:tcPr marL="64863" marR="64863" marT="43242" marB="43242">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tx1">
                        <a:lumMod val="20000"/>
                        <a:lumOff val="80000"/>
                      </a:schemeClr>
                    </a:solidFill>
                  </a:tcPr>
                </a:tc>
                <a:extLst>
                  <a:ext uri="{0D108BD9-81ED-4DB2-BD59-A6C34878D82A}">
                    <a16:rowId xmlns:a16="http://schemas.microsoft.com/office/drawing/2014/main" val="2769084424"/>
                  </a:ext>
                </a:extLst>
              </a:tr>
              <a:tr h="488140">
                <a:tc>
                  <a:txBody>
                    <a:bodyPr/>
                    <a:lstStyle/>
                    <a:p>
                      <a:pPr rtl="0" fontAlgn="t">
                        <a:spcBef>
                          <a:spcPts val="0"/>
                        </a:spcBef>
                        <a:spcAft>
                          <a:spcPts val="0"/>
                        </a:spcAft>
                      </a:pPr>
                      <a:r>
                        <a:rPr lang="en-US" sz="1300" b="0" i="0" u="none" strike="noStrike">
                          <a:solidFill>
                            <a:srgbClr val="000000"/>
                          </a:solidFill>
                          <a:effectLst/>
                          <a:latin typeface="Times New Roman" panose="02020603050405020304" pitchFamily="18" charset="0"/>
                          <a:cs typeface="B Nazanin" panose="00000400000000000000" pitchFamily="2" charset="-78"/>
                        </a:rPr>
                        <a:t>1</a:t>
                      </a:r>
                      <a:endParaRPr lang="en-US" sz="1700">
                        <a:effectLst/>
                        <a:cs typeface="B Nazanin" panose="00000400000000000000" pitchFamily="2" charset="-78"/>
                      </a:endParaRPr>
                    </a:p>
                  </a:txBody>
                  <a:tcPr marL="64863" marR="64863" marT="43242" marB="43242">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tx1">
                        <a:lumMod val="20000"/>
                        <a:lumOff val="80000"/>
                      </a:schemeClr>
                    </a:solidFill>
                  </a:tcPr>
                </a:tc>
                <a:tc>
                  <a:txBody>
                    <a:bodyPr/>
                    <a:lstStyle/>
                    <a:p>
                      <a:pPr rtl="0" fontAlgn="t">
                        <a:spcBef>
                          <a:spcPts val="0"/>
                        </a:spcBef>
                        <a:spcAft>
                          <a:spcPts val="0"/>
                        </a:spcAft>
                      </a:pPr>
                      <a:r>
                        <a:rPr lang="fa-IR" sz="1300" b="0" i="0" u="none" strike="noStrike" dirty="0">
                          <a:solidFill>
                            <a:srgbClr val="000000"/>
                          </a:solidFill>
                          <a:effectLst/>
                          <a:latin typeface="Times New Roman" panose="02020603050405020304" pitchFamily="18" charset="0"/>
                          <a:cs typeface="B Nazanin" panose="00000400000000000000" pitchFamily="2" charset="-78"/>
                        </a:rPr>
                        <a:t>مواد اولیه و بسته بندی</a:t>
                      </a:r>
                      <a:endParaRPr lang="fa-IR" sz="1700" dirty="0">
                        <a:effectLst/>
                        <a:cs typeface="B Nazanin" panose="00000400000000000000" pitchFamily="2" charset="-78"/>
                      </a:endParaRPr>
                    </a:p>
                  </a:txBody>
                  <a:tcPr marL="64863" marR="64863" marT="43242" marB="43242">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tx1">
                        <a:lumMod val="20000"/>
                        <a:lumOff val="80000"/>
                      </a:schemeClr>
                    </a:solidFill>
                  </a:tcPr>
                </a:tc>
                <a:tc>
                  <a:txBody>
                    <a:bodyPr/>
                    <a:lstStyle/>
                    <a:p>
                      <a:pPr rtl="0" fontAlgn="t">
                        <a:spcBef>
                          <a:spcPts val="0"/>
                        </a:spcBef>
                        <a:spcAft>
                          <a:spcPts val="0"/>
                        </a:spcAft>
                      </a:pPr>
                      <a:r>
                        <a:rPr lang="en-US" sz="1300" b="0" i="0" u="none" strike="noStrike">
                          <a:solidFill>
                            <a:srgbClr val="000000"/>
                          </a:solidFill>
                          <a:effectLst/>
                          <a:latin typeface="Times New Roman" panose="02020603050405020304" pitchFamily="18" charset="0"/>
                          <a:cs typeface="B Nazanin" panose="00000400000000000000" pitchFamily="2" charset="-78"/>
                        </a:rPr>
                        <a:t>381581</a:t>
                      </a:r>
                      <a:endParaRPr lang="en-US" sz="1700">
                        <a:effectLst/>
                        <a:cs typeface="B Nazanin" panose="00000400000000000000" pitchFamily="2" charset="-78"/>
                      </a:endParaRPr>
                    </a:p>
                  </a:txBody>
                  <a:tcPr marL="64863" marR="64863" marT="43242" marB="43242">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tx1">
                        <a:lumMod val="20000"/>
                        <a:lumOff val="80000"/>
                      </a:schemeClr>
                    </a:solidFill>
                  </a:tcPr>
                </a:tc>
                <a:tc>
                  <a:txBody>
                    <a:bodyPr/>
                    <a:lstStyle/>
                    <a:p>
                      <a:pPr rtl="0" fontAlgn="t">
                        <a:spcBef>
                          <a:spcPts val="0"/>
                        </a:spcBef>
                        <a:spcAft>
                          <a:spcPts val="0"/>
                        </a:spcAft>
                      </a:pPr>
                      <a:r>
                        <a:rPr lang="en-US" sz="1300" b="0" i="0" u="none" strike="noStrike">
                          <a:solidFill>
                            <a:srgbClr val="000000"/>
                          </a:solidFill>
                          <a:effectLst/>
                          <a:latin typeface="Times New Roman" panose="02020603050405020304" pitchFamily="18" charset="0"/>
                          <a:cs typeface="B Nazanin" panose="00000400000000000000" pitchFamily="2" charset="-78"/>
                        </a:rPr>
                        <a:t>0</a:t>
                      </a:r>
                      <a:endParaRPr lang="en-US" sz="1700">
                        <a:effectLst/>
                        <a:cs typeface="B Nazanin" panose="00000400000000000000" pitchFamily="2" charset="-78"/>
                      </a:endParaRPr>
                    </a:p>
                  </a:txBody>
                  <a:tcPr marL="64863" marR="64863" marT="43242" marB="43242">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tx1">
                        <a:lumMod val="20000"/>
                        <a:lumOff val="80000"/>
                      </a:schemeClr>
                    </a:solidFill>
                  </a:tcPr>
                </a:tc>
                <a:tc>
                  <a:txBody>
                    <a:bodyPr/>
                    <a:lstStyle/>
                    <a:p>
                      <a:pPr rtl="0" fontAlgn="t">
                        <a:spcBef>
                          <a:spcPts val="0"/>
                        </a:spcBef>
                        <a:spcAft>
                          <a:spcPts val="0"/>
                        </a:spcAft>
                      </a:pPr>
                      <a:r>
                        <a:rPr lang="en-US" sz="1300" b="0" i="0" u="none" strike="noStrike">
                          <a:solidFill>
                            <a:srgbClr val="000000"/>
                          </a:solidFill>
                          <a:effectLst/>
                          <a:latin typeface="Times New Roman" panose="02020603050405020304" pitchFamily="18" charset="0"/>
                          <a:cs typeface="B Nazanin" panose="00000400000000000000" pitchFamily="2" charset="-78"/>
                        </a:rPr>
                        <a:t>0</a:t>
                      </a:r>
                      <a:endParaRPr lang="en-US" sz="1700">
                        <a:effectLst/>
                        <a:cs typeface="B Nazanin" panose="00000400000000000000" pitchFamily="2" charset="-78"/>
                      </a:endParaRPr>
                    </a:p>
                  </a:txBody>
                  <a:tcPr marL="64863" marR="64863" marT="43242" marB="43242">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tx1">
                        <a:lumMod val="20000"/>
                        <a:lumOff val="80000"/>
                      </a:schemeClr>
                    </a:solidFill>
                  </a:tcPr>
                </a:tc>
                <a:tc>
                  <a:txBody>
                    <a:bodyPr/>
                    <a:lstStyle/>
                    <a:p>
                      <a:pPr rtl="0" fontAlgn="t">
                        <a:spcBef>
                          <a:spcPts val="0"/>
                        </a:spcBef>
                        <a:spcAft>
                          <a:spcPts val="0"/>
                        </a:spcAft>
                      </a:pPr>
                      <a:r>
                        <a:rPr lang="en-US" sz="1300" b="0" i="0" u="none" strike="noStrike">
                          <a:solidFill>
                            <a:srgbClr val="000000"/>
                          </a:solidFill>
                          <a:effectLst/>
                          <a:latin typeface="Times New Roman" panose="02020603050405020304" pitchFamily="18" charset="0"/>
                          <a:cs typeface="B Nazanin" panose="00000400000000000000" pitchFamily="2" charset="-78"/>
                        </a:rPr>
                        <a:t>100</a:t>
                      </a:r>
                      <a:endParaRPr lang="en-US" sz="1700">
                        <a:effectLst/>
                        <a:cs typeface="B Nazanin" panose="00000400000000000000" pitchFamily="2" charset="-78"/>
                      </a:endParaRPr>
                    </a:p>
                  </a:txBody>
                  <a:tcPr marL="64863" marR="64863" marT="43242" marB="43242">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tx1">
                        <a:lumMod val="20000"/>
                        <a:lumOff val="80000"/>
                      </a:schemeClr>
                    </a:solidFill>
                  </a:tcPr>
                </a:tc>
                <a:tc>
                  <a:txBody>
                    <a:bodyPr/>
                    <a:lstStyle/>
                    <a:p>
                      <a:pPr rtl="0" fontAlgn="t">
                        <a:spcBef>
                          <a:spcPts val="0"/>
                        </a:spcBef>
                        <a:spcAft>
                          <a:spcPts val="0"/>
                        </a:spcAft>
                      </a:pPr>
                      <a:r>
                        <a:rPr lang="en-US" sz="1300" b="0" i="0" u="none" strike="noStrike" dirty="0">
                          <a:solidFill>
                            <a:srgbClr val="000000"/>
                          </a:solidFill>
                          <a:effectLst/>
                          <a:latin typeface="Times New Roman" panose="02020603050405020304" pitchFamily="18" charset="0"/>
                          <a:cs typeface="B Nazanin" panose="00000400000000000000" pitchFamily="2" charset="-78"/>
                        </a:rPr>
                        <a:t>381581</a:t>
                      </a:r>
                      <a:endParaRPr lang="en-US" sz="1700" dirty="0">
                        <a:effectLst/>
                        <a:cs typeface="B Nazanin" panose="00000400000000000000" pitchFamily="2" charset="-78"/>
                      </a:endParaRPr>
                    </a:p>
                  </a:txBody>
                  <a:tcPr marL="64863" marR="64863" marT="43242" marB="43242">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tx1">
                        <a:lumMod val="20000"/>
                        <a:lumOff val="80000"/>
                      </a:schemeClr>
                    </a:solidFill>
                  </a:tcPr>
                </a:tc>
                <a:extLst>
                  <a:ext uri="{0D108BD9-81ED-4DB2-BD59-A6C34878D82A}">
                    <a16:rowId xmlns:a16="http://schemas.microsoft.com/office/drawing/2014/main" val="1211611279"/>
                  </a:ext>
                </a:extLst>
              </a:tr>
              <a:tr h="488140">
                <a:tc>
                  <a:txBody>
                    <a:bodyPr/>
                    <a:lstStyle/>
                    <a:p>
                      <a:pPr rtl="0" fontAlgn="t">
                        <a:spcBef>
                          <a:spcPts val="0"/>
                        </a:spcBef>
                        <a:spcAft>
                          <a:spcPts val="0"/>
                        </a:spcAft>
                      </a:pPr>
                      <a:r>
                        <a:rPr lang="en-US" sz="1300" b="0" i="0" u="none" strike="noStrike">
                          <a:solidFill>
                            <a:srgbClr val="000000"/>
                          </a:solidFill>
                          <a:effectLst/>
                          <a:latin typeface="Times New Roman" panose="02020603050405020304" pitchFamily="18" charset="0"/>
                          <a:cs typeface="B Nazanin" panose="00000400000000000000" pitchFamily="2" charset="-78"/>
                        </a:rPr>
                        <a:t>2</a:t>
                      </a:r>
                      <a:endParaRPr lang="en-US" sz="1700">
                        <a:effectLst/>
                        <a:cs typeface="B Nazanin" panose="00000400000000000000" pitchFamily="2" charset="-78"/>
                      </a:endParaRPr>
                    </a:p>
                  </a:txBody>
                  <a:tcPr marL="64863" marR="64863" marT="43242" marB="43242">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tx1">
                        <a:lumMod val="20000"/>
                        <a:lumOff val="80000"/>
                      </a:schemeClr>
                    </a:solidFill>
                  </a:tcPr>
                </a:tc>
                <a:tc>
                  <a:txBody>
                    <a:bodyPr/>
                    <a:lstStyle/>
                    <a:p>
                      <a:pPr rtl="0" fontAlgn="t">
                        <a:spcBef>
                          <a:spcPts val="0"/>
                        </a:spcBef>
                        <a:spcAft>
                          <a:spcPts val="0"/>
                        </a:spcAft>
                      </a:pPr>
                      <a:r>
                        <a:rPr lang="fa-IR" sz="1300" b="0" i="0" u="none" strike="noStrike" dirty="0">
                          <a:solidFill>
                            <a:srgbClr val="000000"/>
                          </a:solidFill>
                          <a:effectLst/>
                          <a:latin typeface="Times New Roman" panose="02020603050405020304" pitchFamily="18" charset="0"/>
                          <a:cs typeface="B Nazanin" panose="00000400000000000000" pitchFamily="2" charset="-78"/>
                        </a:rPr>
                        <a:t>حقوق و دستمزد کارکنان تولیدی</a:t>
                      </a:r>
                      <a:endParaRPr lang="fa-IR" sz="1700" dirty="0">
                        <a:effectLst/>
                        <a:cs typeface="B Nazanin" panose="00000400000000000000" pitchFamily="2" charset="-78"/>
                      </a:endParaRPr>
                    </a:p>
                  </a:txBody>
                  <a:tcPr marL="64863" marR="64863" marT="43242" marB="43242">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tx1">
                        <a:lumMod val="20000"/>
                        <a:lumOff val="80000"/>
                      </a:schemeClr>
                    </a:solidFill>
                  </a:tcPr>
                </a:tc>
                <a:tc>
                  <a:txBody>
                    <a:bodyPr/>
                    <a:lstStyle/>
                    <a:p>
                      <a:pPr rtl="0" fontAlgn="t">
                        <a:spcBef>
                          <a:spcPts val="0"/>
                        </a:spcBef>
                        <a:spcAft>
                          <a:spcPts val="0"/>
                        </a:spcAft>
                      </a:pPr>
                      <a:r>
                        <a:rPr lang="en-US" sz="1300" b="0" i="0" u="none" strike="noStrike">
                          <a:solidFill>
                            <a:srgbClr val="000000"/>
                          </a:solidFill>
                          <a:effectLst/>
                          <a:latin typeface="Times New Roman" panose="02020603050405020304" pitchFamily="18" charset="0"/>
                          <a:cs typeface="B Nazanin" panose="00000400000000000000" pitchFamily="2" charset="-78"/>
                        </a:rPr>
                        <a:t>1787</a:t>
                      </a:r>
                      <a:endParaRPr lang="en-US" sz="1700">
                        <a:effectLst/>
                        <a:cs typeface="B Nazanin" panose="00000400000000000000" pitchFamily="2" charset="-78"/>
                      </a:endParaRPr>
                    </a:p>
                  </a:txBody>
                  <a:tcPr marL="64863" marR="64863" marT="43242" marB="43242">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tx1">
                        <a:lumMod val="20000"/>
                        <a:lumOff val="80000"/>
                      </a:schemeClr>
                    </a:solidFill>
                  </a:tcPr>
                </a:tc>
                <a:tc>
                  <a:txBody>
                    <a:bodyPr/>
                    <a:lstStyle/>
                    <a:p>
                      <a:pPr rtl="0" fontAlgn="t">
                        <a:spcBef>
                          <a:spcPts val="0"/>
                        </a:spcBef>
                        <a:spcAft>
                          <a:spcPts val="0"/>
                        </a:spcAft>
                      </a:pPr>
                      <a:r>
                        <a:rPr lang="en-US" sz="1300" b="0" i="0" u="none" strike="noStrike">
                          <a:solidFill>
                            <a:srgbClr val="000000"/>
                          </a:solidFill>
                          <a:effectLst/>
                          <a:latin typeface="Times New Roman" panose="02020603050405020304" pitchFamily="18" charset="0"/>
                          <a:cs typeface="B Nazanin" panose="00000400000000000000" pitchFamily="2" charset="-78"/>
                        </a:rPr>
                        <a:t>70</a:t>
                      </a:r>
                      <a:endParaRPr lang="en-US" sz="1700">
                        <a:effectLst/>
                        <a:cs typeface="B Nazanin" panose="00000400000000000000" pitchFamily="2" charset="-78"/>
                      </a:endParaRPr>
                    </a:p>
                  </a:txBody>
                  <a:tcPr marL="64863" marR="64863" marT="43242" marB="43242">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tx1">
                        <a:lumMod val="20000"/>
                        <a:lumOff val="80000"/>
                      </a:schemeClr>
                    </a:solidFill>
                  </a:tcPr>
                </a:tc>
                <a:tc>
                  <a:txBody>
                    <a:bodyPr/>
                    <a:lstStyle/>
                    <a:p>
                      <a:pPr rtl="0" fontAlgn="t">
                        <a:spcBef>
                          <a:spcPts val="0"/>
                        </a:spcBef>
                        <a:spcAft>
                          <a:spcPts val="0"/>
                        </a:spcAft>
                      </a:pPr>
                      <a:r>
                        <a:rPr lang="en-US" sz="1300" b="0" i="0" u="none" strike="noStrike">
                          <a:solidFill>
                            <a:srgbClr val="000000"/>
                          </a:solidFill>
                          <a:effectLst/>
                          <a:latin typeface="Times New Roman" panose="02020603050405020304" pitchFamily="18" charset="0"/>
                          <a:cs typeface="B Nazanin" panose="00000400000000000000" pitchFamily="2" charset="-78"/>
                        </a:rPr>
                        <a:t>1251</a:t>
                      </a:r>
                      <a:endParaRPr lang="en-US" sz="1700">
                        <a:effectLst/>
                        <a:cs typeface="B Nazanin" panose="00000400000000000000" pitchFamily="2" charset="-78"/>
                      </a:endParaRPr>
                    </a:p>
                  </a:txBody>
                  <a:tcPr marL="64863" marR="64863" marT="43242" marB="43242">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tx1">
                        <a:lumMod val="20000"/>
                        <a:lumOff val="80000"/>
                      </a:schemeClr>
                    </a:solidFill>
                  </a:tcPr>
                </a:tc>
                <a:tc>
                  <a:txBody>
                    <a:bodyPr/>
                    <a:lstStyle/>
                    <a:p>
                      <a:pPr rtl="0" fontAlgn="t">
                        <a:spcBef>
                          <a:spcPts val="0"/>
                        </a:spcBef>
                        <a:spcAft>
                          <a:spcPts val="0"/>
                        </a:spcAft>
                      </a:pPr>
                      <a:r>
                        <a:rPr lang="en-US" sz="1300" b="0" i="0" u="none" strike="noStrike">
                          <a:solidFill>
                            <a:srgbClr val="000000"/>
                          </a:solidFill>
                          <a:effectLst/>
                          <a:latin typeface="Times New Roman" panose="02020603050405020304" pitchFamily="18" charset="0"/>
                          <a:cs typeface="B Nazanin" panose="00000400000000000000" pitchFamily="2" charset="-78"/>
                        </a:rPr>
                        <a:t>30</a:t>
                      </a:r>
                      <a:endParaRPr lang="en-US" sz="1700">
                        <a:effectLst/>
                        <a:cs typeface="B Nazanin" panose="00000400000000000000" pitchFamily="2" charset="-78"/>
                      </a:endParaRPr>
                    </a:p>
                  </a:txBody>
                  <a:tcPr marL="64863" marR="64863" marT="43242" marB="43242">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tx1">
                        <a:lumMod val="20000"/>
                        <a:lumOff val="80000"/>
                      </a:schemeClr>
                    </a:solidFill>
                  </a:tcPr>
                </a:tc>
                <a:tc>
                  <a:txBody>
                    <a:bodyPr/>
                    <a:lstStyle/>
                    <a:p>
                      <a:pPr rtl="0" fontAlgn="t">
                        <a:spcBef>
                          <a:spcPts val="0"/>
                        </a:spcBef>
                        <a:spcAft>
                          <a:spcPts val="0"/>
                        </a:spcAft>
                      </a:pPr>
                      <a:r>
                        <a:rPr lang="en-US" sz="1300" b="0" i="0" u="none" strike="noStrike">
                          <a:solidFill>
                            <a:srgbClr val="000000"/>
                          </a:solidFill>
                          <a:effectLst/>
                          <a:latin typeface="Times New Roman" panose="02020603050405020304" pitchFamily="18" charset="0"/>
                          <a:cs typeface="B Nazanin" panose="00000400000000000000" pitchFamily="2" charset="-78"/>
                        </a:rPr>
                        <a:t>536</a:t>
                      </a:r>
                      <a:endParaRPr lang="en-US" sz="1700">
                        <a:effectLst/>
                        <a:cs typeface="B Nazanin" panose="00000400000000000000" pitchFamily="2" charset="-78"/>
                      </a:endParaRPr>
                    </a:p>
                  </a:txBody>
                  <a:tcPr marL="64863" marR="64863" marT="43242" marB="43242">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tx1">
                        <a:lumMod val="20000"/>
                        <a:lumOff val="80000"/>
                      </a:schemeClr>
                    </a:solidFill>
                  </a:tcPr>
                </a:tc>
                <a:extLst>
                  <a:ext uri="{0D108BD9-81ED-4DB2-BD59-A6C34878D82A}">
                    <a16:rowId xmlns:a16="http://schemas.microsoft.com/office/drawing/2014/main" val="1976765618"/>
                  </a:ext>
                </a:extLst>
              </a:tr>
              <a:tr h="287142">
                <a:tc>
                  <a:txBody>
                    <a:bodyPr/>
                    <a:lstStyle/>
                    <a:p>
                      <a:pPr rtl="0" fontAlgn="t">
                        <a:spcBef>
                          <a:spcPts val="0"/>
                        </a:spcBef>
                        <a:spcAft>
                          <a:spcPts val="0"/>
                        </a:spcAft>
                      </a:pPr>
                      <a:r>
                        <a:rPr lang="en-US" sz="1300" b="0" i="0" u="none" strike="noStrike">
                          <a:solidFill>
                            <a:srgbClr val="000000"/>
                          </a:solidFill>
                          <a:effectLst/>
                          <a:latin typeface="Times New Roman" panose="02020603050405020304" pitchFamily="18" charset="0"/>
                          <a:cs typeface="B Nazanin" panose="00000400000000000000" pitchFamily="2" charset="-78"/>
                        </a:rPr>
                        <a:t>3</a:t>
                      </a:r>
                      <a:endParaRPr lang="en-US" sz="1700">
                        <a:effectLst/>
                        <a:cs typeface="B Nazanin" panose="00000400000000000000" pitchFamily="2" charset="-78"/>
                      </a:endParaRPr>
                    </a:p>
                  </a:txBody>
                  <a:tcPr marL="64863" marR="64863" marT="43242" marB="43242">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tx1">
                        <a:lumMod val="20000"/>
                        <a:lumOff val="80000"/>
                      </a:schemeClr>
                    </a:solidFill>
                  </a:tcPr>
                </a:tc>
                <a:tc>
                  <a:txBody>
                    <a:bodyPr/>
                    <a:lstStyle/>
                    <a:p>
                      <a:pPr rtl="0" fontAlgn="t">
                        <a:spcBef>
                          <a:spcPts val="0"/>
                        </a:spcBef>
                        <a:spcAft>
                          <a:spcPts val="0"/>
                        </a:spcAft>
                      </a:pPr>
                      <a:r>
                        <a:rPr lang="fa-IR" sz="1300" b="0" i="0" u="none" strike="noStrike">
                          <a:solidFill>
                            <a:srgbClr val="000000"/>
                          </a:solidFill>
                          <a:effectLst/>
                          <a:latin typeface="Times New Roman" panose="02020603050405020304" pitchFamily="18" charset="0"/>
                          <a:cs typeface="B Nazanin" panose="00000400000000000000" pitchFamily="2" charset="-78"/>
                        </a:rPr>
                        <a:t>سوخت و انرژی</a:t>
                      </a:r>
                      <a:endParaRPr lang="fa-IR" sz="1700">
                        <a:effectLst/>
                        <a:cs typeface="B Nazanin" panose="00000400000000000000" pitchFamily="2" charset="-78"/>
                      </a:endParaRPr>
                    </a:p>
                  </a:txBody>
                  <a:tcPr marL="64863" marR="64863" marT="43242" marB="43242">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tx1">
                        <a:lumMod val="20000"/>
                        <a:lumOff val="80000"/>
                      </a:schemeClr>
                    </a:solidFill>
                  </a:tcPr>
                </a:tc>
                <a:tc>
                  <a:txBody>
                    <a:bodyPr/>
                    <a:lstStyle/>
                    <a:p>
                      <a:pPr rtl="0" fontAlgn="t">
                        <a:spcBef>
                          <a:spcPts val="0"/>
                        </a:spcBef>
                        <a:spcAft>
                          <a:spcPts val="0"/>
                        </a:spcAft>
                      </a:pPr>
                      <a:r>
                        <a:rPr lang="en-US" sz="1300" b="0" i="0" u="none" strike="noStrike">
                          <a:solidFill>
                            <a:srgbClr val="000000"/>
                          </a:solidFill>
                          <a:effectLst/>
                          <a:latin typeface="Times New Roman" panose="02020603050405020304" pitchFamily="18" charset="0"/>
                          <a:cs typeface="B Nazanin" panose="00000400000000000000" pitchFamily="2" charset="-78"/>
                        </a:rPr>
                        <a:t>1353</a:t>
                      </a:r>
                      <a:endParaRPr lang="en-US" sz="1700">
                        <a:effectLst/>
                        <a:cs typeface="B Nazanin" panose="00000400000000000000" pitchFamily="2" charset="-78"/>
                      </a:endParaRPr>
                    </a:p>
                  </a:txBody>
                  <a:tcPr marL="64863" marR="64863" marT="43242" marB="43242">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tx1">
                        <a:lumMod val="20000"/>
                        <a:lumOff val="80000"/>
                      </a:schemeClr>
                    </a:solidFill>
                  </a:tcPr>
                </a:tc>
                <a:tc>
                  <a:txBody>
                    <a:bodyPr/>
                    <a:lstStyle/>
                    <a:p>
                      <a:pPr rtl="0" fontAlgn="t">
                        <a:spcBef>
                          <a:spcPts val="0"/>
                        </a:spcBef>
                        <a:spcAft>
                          <a:spcPts val="0"/>
                        </a:spcAft>
                      </a:pPr>
                      <a:r>
                        <a:rPr lang="en-US" sz="1300" b="0" i="0" u="none" strike="noStrike">
                          <a:solidFill>
                            <a:srgbClr val="000000"/>
                          </a:solidFill>
                          <a:effectLst/>
                          <a:latin typeface="Times New Roman" panose="02020603050405020304" pitchFamily="18" charset="0"/>
                          <a:cs typeface="B Nazanin" panose="00000400000000000000" pitchFamily="2" charset="-78"/>
                        </a:rPr>
                        <a:t>20</a:t>
                      </a:r>
                      <a:endParaRPr lang="en-US" sz="1700">
                        <a:effectLst/>
                        <a:cs typeface="B Nazanin" panose="00000400000000000000" pitchFamily="2" charset="-78"/>
                      </a:endParaRPr>
                    </a:p>
                  </a:txBody>
                  <a:tcPr marL="64863" marR="64863" marT="43242" marB="43242">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tx1">
                        <a:lumMod val="20000"/>
                        <a:lumOff val="80000"/>
                      </a:schemeClr>
                    </a:solidFill>
                  </a:tcPr>
                </a:tc>
                <a:tc>
                  <a:txBody>
                    <a:bodyPr/>
                    <a:lstStyle/>
                    <a:p>
                      <a:pPr rtl="0" fontAlgn="t">
                        <a:spcBef>
                          <a:spcPts val="0"/>
                        </a:spcBef>
                        <a:spcAft>
                          <a:spcPts val="0"/>
                        </a:spcAft>
                      </a:pPr>
                      <a:r>
                        <a:rPr lang="en-US" sz="1300" b="0" i="0" u="none" strike="noStrike">
                          <a:solidFill>
                            <a:srgbClr val="000000"/>
                          </a:solidFill>
                          <a:effectLst/>
                          <a:latin typeface="Times New Roman" panose="02020603050405020304" pitchFamily="18" charset="0"/>
                          <a:cs typeface="B Nazanin" panose="00000400000000000000" pitchFamily="2" charset="-78"/>
                        </a:rPr>
                        <a:t>271</a:t>
                      </a:r>
                      <a:endParaRPr lang="en-US" sz="1700">
                        <a:effectLst/>
                        <a:cs typeface="B Nazanin" panose="00000400000000000000" pitchFamily="2" charset="-78"/>
                      </a:endParaRPr>
                    </a:p>
                  </a:txBody>
                  <a:tcPr marL="64863" marR="64863" marT="43242" marB="43242">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tx1">
                        <a:lumMod val="20000"/>
                        <a:lumOff val="80000"/>
                      </a:schemeClr>
                    </a:solidFill>
                  </a:tcPr>
                </a:tc>
                <a:tc>
                  <a:txBody>
                    <a:bodyPr/>
                    <a:lstStyle/>
                    <a:p>
                      <a:pPr rtl="0" fontAlgn="t">
                        <a:spcBef>
                          <a:spcPts val="0"/>
                        </a:spcBef>
                        <a:spcAft>
                          <a:spcPts val="0"/>
                        </a:spcAft>
                      </a:pPr>
                      <a:r>
                        <a:rPr lang="en-US" sz="1300" b="0" i="0" u="none" strike="noStrike">
                          <a:solidFill>
                            <a:srgbClr val="000000"/>
                          </a:solidFill>
                          <a:effectLst/>
                          <a:latin typeface="Times New Roman" panose="02020603050405020304" pitchFamily="18" charset="0"/>
                          <a:cs typeface="B Nazanin" panose="00000400000000000000" pitchFamily="2" charset="-78"/>
                        </a:rPr>
                        <a:t>80</a:t>
                      </a:r>
                      <a:endParaRPr lang="en-US" sz="1700">
                        <a:effectLst/>
                        <a:cs typeface="B Nazanin" panose="00000400000000000000" pitchFamily="2" charset="-78"/>
                      </a:endParaRPr>
                    </a:p>
                  </a:txBody>
                  <a:tcPr marL="64863" marR="64863" marT="43242" marB="43242">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tx1">
                        <a:lumMod val="20000"/>
                        <a:lumOff val="80000"/>
                      </a:schemeClr>
                    </a:solidFill>
                  </a:tcPr>
                </a:tc>
                <a:tc>
                  <a:txBody>
                    <a:bodyPr/>
                    <a:lstStyle/>
                    <a:p>
                      <a:pPr rtl="0" fontAlgn="t">
                        <a:spcBef>
                          <a:spcPts val="0"/>
                        </a:spcBef>
                        <a:spcAft>
                          <a:spcPts val="0"/>
                        </a:spcAft>
                      </a:pPr>
                      <a:r>
                        <a:rPr lang="en-US" sz="1300" b="0" i="0" u="none" strike="noStrike">
                          <a:solidFill>
                            <a:srgbClr val="000000"/>
                          </a:solidFill>
                          <a:effectLst/>
                          <a:latin typeface="Times New Roman" panose="02020603050405020304" pitchFamily="18" charset="0"/>
                          <a:cs typeface="B Nazanin" panose="00000400000000000000" pitchFamily="2" charset="-78"/>
                        </a:rPr>
                        <a:t>1082</a:t>
                      </a:r>
                      <a:endParaRPr lang="en-US" sz="1700">
                        <a:effectLst/>
                        <a:cs typeface="B Nazanin" panose="00000400000000000000" pitchFamily="2" charset="-78"/>
                      </a:endParaRPr>
                    </a:p>
                  </a:txBody>
                  <a:tcPr marL="64863" marR="64863" marT="43242" marB="43242">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tx1">
                        <a:lumMod val="20000"/>
                        <a:lumOff val="80000"/>
                      </a:schemeClr>
                    </a:solidFill>
                  </a:tcPr>
                </a:tc>
                <a:extLst>
                  <a:ext uri="{0D108BD9-81ED-4DB2-BD59-A6C34878D82A}">
                    <a16:rowId xmlns:a16="http://schemas.microsoft.com/office/drawing/2014/main" val="695885147"/>
                  </a:ext>
                </a:extLst>
              </a:tr>
              <a:tr h="287142">
                <a:tc>
                  <a:txBody>
                    <a:bodyPr/>
                    <a:lstStyle/>
                    <a:p>
                      <a:pPr rtl="0" fontAlgn="t">
                        <a:spcBef>
                          <a:spcPts val="0"/>
                        </a:spcBef>
                        <a:spcAft>
                          <a:spcPts val="0"/>
                        </a:spcAft>
                      </a:pPr>
                      <a:r>
                        <a:rPr lang="en-US" sz="1300" b="0" i="0" u="none" strike="noStrike">
                          <a:solidFill>
                            <a:srgbClr val="000000"/>
                          </a:solidFill>
                          <a:effectLst/>
                          <a:latin typeface="Times New Roman" panose="02020603050405020304" pitchFamily="18" charset="0"/>
                          <a:cs typeface="B Nazanin" panose="00000400000000000000" pitchFamily="2" charset="-78"/>
                        </a:rPr>
                        <a:t>4</a:t>
                      </a:r>
                      <a:endParaRPr lang="en-US" sz="1700">
                        <a:effectLst/>
                        <a:cs typeface="B Nazanin" panose="00000400000000000000" pitchFamily="2" charset="-78"/>
                      </a:endParaRPr>
                    </a:p>
                  </a:txBody>
                  <a:tcPr marL="64863" marR="64863" marT="43242" marB="43242">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tx1">
                        <a:lumMod val="20000"/>
                        <a:lumOff val="80000"/>
                      </a:schemeClr>
                    </a:solidFill>
                  </a:tcPr>
                </a:tc>
                <a:tc>
                  <a:txBody>
                    <a:bodyPr/>
                    <a:lstStyle/>
                    <a:p>
                      <a:pPr rtl="0" fontAlgn="t">
                        <a:spcBef>
                          <a:spcPts val="0"/>
                        </a:spcBef>
                        <a:spcAft>
                          <a:spcPts val="0"/>
                        </a:spcAft>
                      </a:pPr>
                      <a:r>
                        <a:rPr lang="fa-IR" sz="1300" b="0" i="0" u="none" strike="noStrike">
                          <a:solidFill>
                            <a:srgbClr val="000000"/>
                          </a:solidFill>
                          <a:effectLst/>
                          <a:latin typeface="Times New Roman" panose="02020603050405020304" pitchFamily="18" charset="0"/>
                          <a:cs typeface="B Nazanin" panose="00000400000000000000" pitchFamily="2" charset="-78"/>
                        </a:rPr>
                        <a:t>تعمیر و نگهداری</a:t>
                      </a:r>
                      <a:endParaRPr lang="fa-IR" sz="1700">
                        <a:effectLst/>
                        <a:cs typeface="B Nazanin" panose="00000400000000000000" pitchFamily="2" charset="-78"/>
                      </a:endParaRPr>
                    </a:p>
                  </a:txBody>
                  <a:tcPr marL="64863" marR="64863" marT="43242" marB="43242">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tx1">
                        <a:lumMod val="20000"/>
                        <a:lumOff val="80000"/>
                      </a:schemeClr>
                    </a:solidFill>
                  </a:tcPr>
                </a:tc>
                <a:tc>
                  <a:txBody>
                    <a:bodyPr/>
                    <a:lstStyle/>
                    <a:p>
                      <a:pPr rtl="0" fontAlgn="t">
                        <a:spcBef>
                          <a:spcPts val="0"/>
                        </a:spcBef>
                        <a:spcAft>
                          <a:spcPts val="0"/>
                        </a:spcAft>
                      </a:pPr>
                      <a:r>
                        <a:rPr lang="en-US" sz="1300" b="0" i="0" u="none" strike="noStrike">
                          <a:solidFill>
                            <a:srgbClr val="000000"/>
                          </a:solidFill>
                          <a:effectLst/>
                          <a:latin typeface="Times New Roman" panose="02020603050405020304" pitchFamily="18" charset="0"/>
                          <a:cs typeface="B Nazanin" panose="00000400000000000000" pitchFamily="2" charset="-78"/>
                        </a:rPr>
                        <a:t>127</a:t>
                      </a:r>
                      <a:endParaRPr lang="en-US" sz="1700">
                        <a:effectLst/>
                        <a:cs typeface="B Nazanin" panose="00000400000000000000" pitchFamily="2" charset="-78"/>
                      </a:endParaRPr>
                    </a:p>
                  </a:txBody>
                  <a:tcPr marL="64863" marR="64863" marT="43242" marB="43242">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tx1">
                        <a:lumMod val="20000"/>
                        <a:lumOff val="80000"/>
                      </a:schemeClr>
                    </a:solidFill>
                  </a:tcPr>
                </a:tc>
                <a:tc>
                  <a:txBody>
                    <a:bodyPr/>
                    <a:lstStyle/>
                    <a:p>
                      <a:pPr rtl="0" fontAlgn="t">
                        <a:spcBef>
                          <a:spcPts val="0"/>
                        </a:spcBef>
                        <a:spcAft>
                          <a:spcPts val="0"/>
                        </a:spcAft>
                      </a:pPr>
                      <a:r>
                        <a:rPr lang="en-US" sz="1300" b="0" i="0" u="none" strike="noStrike">
                          <a:solidFill>
                            <a:srgbClr val="000000"/>
                          </a:solidFill>
                          <a:effectLst/>
                          <a:latin typeface="Times New Roman" panose="02020603050405020304" pitchFamily="18" charset="0"/>
                          <a:cs typeface="B Nazanin" panose="00000400000000000000" pitchFamily="2" charset="-78"/>
                        </a:rPr>
                        <a:t>20</a:t>
                      </a:r>
                      <a:endParaRPr lang="en-US" sz="1700">
                        <a:effectLst/>
                        <a:cs typeface="B Nazanin" panose="00000400000000000000" pitchFamily="2" charset="-78"/>
                      </a:endParaRPr>
                    </a:p>
                  </a:txBody>
                  <a:tcPr marL="64863" marR="64863" marT="43242" marB="43242">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tx1">
                        <a:lumMod val="20000"/>
                        <a:lumOff val="80000"/>
                      </a:schemeClr>
                    </a:solidFill>
                  </a:tcPr>
                </a:tc>
                <a:tc>
                  <a:txBody>
                    <a:bodyPr/>
                    <a:lstStyle/>
                    <a:p>
                      <a:pPr rtl="0" fontAlgn="t">
                        <a:spcBef>
                          <a:spcPts val="0"/>
                        </a:spcBef>
                        <a:spcAft>
                          <a:spcPts val="0"/>
                        </a:spcAft>
                      </a:pPr>
                      <a:r>
                        <a:rPr lang="en-US" sz="1300" b="0" i="0" u="none" strike="noStrike">
                          <a:solidFill>
                            <a:srgbClr val="000000"/>
                          </a:solidFill>
                          <a:effectLst/>
                          <a:latin typeface="Times New Roman" panose="02020603050405020304" pitchFamily="18" charset="0"/>
                          <a:cs typeface="B Nazanin" panose="00000400000000000000" pitchFamily="2" charset="-78"/>
                        </a:rPr>
                        <a:t>25</a:t>
                      </a:r>
                      <a:endParaRPr lang="en-US" sz="1700">
                        <a:effectLst/>
                        <a:cs typeface="B Nazanin" panose="00000400000000000000" pitchFamily="2" charset="-78"/>
                      </a:endParaRPr>
                    </a:p>
                  </a:txBody>
                  <a:tcPr marL="64863" marR="64863" marT="43242" marB="43242">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tx1">
                        <a:lumMod val="20000"/>
                        <a:lumOff val="80000"/>
                      </a:schemeClr>
                    </a:solidFill>
                  </a:tcPr>
                </a:tc>
                <a:tc>
                  <a:txBody>
                    <a:bodyPr/>
                    <a:lstStyle/>
                    <a:p>
                      <a:pPr rtl="0" fontAlgn="t">
                        <a:spcBef>
                          <a:spcPts val="0"/>
                        </a:spcBef>
                        <a:spcAft>
                          <a:spcPts val="0"/>
                        </a:spcAft>
                      </a:pPr>
                      <a:r>
                        <a:rPr lang="en-US" sz="1300" b="0" i="0" u="none" strike="noStrike">
                          <a:solidFill>
                            <a:srgbClr val="000000"/>
                          </a:solidFill>
                          <a:effectLst/>
                          <a:latin typeface="Times New Roman" panose="02020603050405020304" pitchFamily="18" charset="0"/>
                          <a:cs typeface="B Nazanin" panose="00000400000000000000" pitchFamily="2" charset="-78"/>
                        </a:rPr>
                        <a:t>80</a:t>
                      </a:r>
                      <a:endParaRPr lang="en-US" sz="1700">
                        <a:effectLst/>
                        <a:cs typeface="B Nazanin" panose="00000400000000000000" pitchFamily="2" charset="-78"/>
                      </a:endParaRPr>
                    </a:p>
                  </a:txBody>
                  <a:tcPr marL="64863" marR="64863" marT="43242" marB="43242">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tx1">
                        <a:lumMod val="20000"/>
                        <a:lumOff val="80000"/>
                      </a:schemeClr>
                    </a:solidFill>
                  </a:tcPr>
                </a:tc>
                <a:tc>
                  <a:txBody>
                    <a:bodyPr/>
                    <a:lstStyle/>
                    <a:p>
                      <a:pPr rtl="0" fontAlgn="t">
                        <a:spcBef>
                          <a:spcPts val="0"/>
                        </a:spcBef>
                        <a:spcAft>
                          <a:spcPts val="0"/>
                        </a:spcAft>
                      </a:pPr>
                      <a:r>
                        <a:rPr lang="en-US" sz="1300" b="0" i="0" u="none" strike="noStrike">
                          <a:solidFill>
                            <a:srgbClr val="000000"/>
                          </a:solidFill>
                          <a:effectLst/>
                          <a:latin typeface="Times New Roman" panose="02020603050405020304" pitchFamily="18" charset="0"/>
                          <a:cs typeface="B Nazanin" panose="00000400000000000000" pitchFamily="2" charset="-78"/>
                        </a:rPr>
                        <a:t>102</a:t>
                      </a:r>
                      <a:endParaRPr lang="en-US" sz="1700">
                        <a:effectLst/>
                        <a:cs typeface="B Nazanin" panose="00000400000000000000" pitchFamily="2" charset="-78"/>
                      </a:endParaRPr>
                    </a:p>
                  </a:txBody>
                  <a:tcPr marL="64863" marR="64863" marT="43242" marB="43242">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tx1">
                        <a:lumMod val="20000"/>
                        <a:lumOff val="80000"/>
                      </a:schemeClr>
                    </a:solidFill>
                  </a:tcPr>
                </a:tc>
                <a:extLst>
                  <a:ext uri="{0D108BD9-81ED-4DB2-BD59-A6C34878D82A}">
                    <a16:rowId xmlns:a16="http://schemas.microsoft.com/office/drawing/2014/main" val="2573087082"/>
                  </a:ext>
                </a:extLst>
              </a:tr>
              <a:tr h="689139">
                <a:tc>
                  <a:txBody>
                    <a:bodyPr/>
                    <a:lstStyle/>
                    <a:p>
                      <a:pPr rtl="0" fontAlgn="t">
                        <a:spcBef>
                          <a:spcPts val="0"/>
                        </a:spcBef>
                        <a:spcAft>
                          <a:spcPts val="0"/>
                        </a:spcAft>
                      </a:pPr>
                      <a:r>
                        <a:rPr lang="en-US" sz="1300" b="0" i="0" u="none" strike="noStrike">
                          <a:solidFill>
                            <a:srgbClr val="000000"/>
                          </a:solidFill>
                          <a:effectLst/>
                          <a:latin typeface="Times New Roman" panose="02020603050405020304" pitchFamily="18" charset="0"/>
                          <a:cs typeface="B Nazanin" panose="00000400000000000000" pitchFamily="2" charset="-78"/>
                        </a:rPr>
                        <a:t>5</a:t>
                      </a:r>
                      <a:endParaRPr lang="en-US" sz="1700">
                        <a:effectLst/>
                        <a:cs typeface="B Nazanin" panose="00000400000000000000" pitchFamily="2" charset="-78"/>
                      </a:endParaRPr>
                    </a:p>
                  </a:txBody>
                  <a:tcPr marL="64863" marR="64863" marT="43242" marB="43242">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tx1">
                        <a:lumMod val="20000"/>
                        <a:lumOff val="80000"/>
                      </a:schemeClr>
                    </a:solidFill>
                  </a:tcPr>
                </a:tc>
                <a:tc>
                  <a:txBody>
                    <a:bodyPr/>
                    <a:lstStyle/>
                    <a:p>
                      <a:pPr rtl="0" fontAlgn="t">
                        <a:spcBef>
                          <a:spcPts val="0"/>
                        </a:spcBef>
                        <a:spcAft>
                          <a:spcPts val="0"/>
                        </a:spcAft>
                      </a:pPr>
                      <a:r>
                        <a:rPr lang="fa-IR" sz="1300" b="0" i="0" u="none" strike="noStrike">
                          <a:solidFill>
                            <a:srgbClr val="000000"/>
                          </a:solidFill>
                          <a:effectLst/>
                          <a:latin typeface="Times New Roman" panose="02020603050405020304" pitchFamily="18" charset="0"/>
                          <a:cs typeface="B Nazanin" panose="00000400000000000000" pitchFamily="2" charset="-78"/>
                        </a:rPr>
                        <a:t>بیمه کارخانه(دو در هزارسرمایه ثابت)</a:t>
                      </a:r>
                      <a:endParaRPr lang="fa-IR" sz="1700">
                        <a:effectLst/>
                        <a:cs typeface="B Nazanin" panose="00000400000000000000" pitchFamily="2" charset="-78"/>
                      </a:endParaRPr>
                    </a:p>
                  </a:txBody>
                  <a:tcPr marL="64863" marR="64863" marT="43242" marB="43242">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tx1">
                        <a:lumMod val="20000"/>
                        <a:lumOff val="80000"/>
                      </a:schemeClr>
                    </a:solidFill>
                  </a:tcPr>
                </a:tc>
                <a:tc>
                  <a:txBody>
                    <a:bodyPr/>
                    <a:lstStyle/>
                    <a:p>
                      <a:pPr rtl="0" fontAlgn="t">
                        <a:spcBef>
                          <a:spcPts val="0"/>
                        </a:spcBef>
                        <a:spcAft>
                          <a:spcPts val="0"/>
                        </a:spcAft>
                      </a:pPr>
                      <a:r>
                        <a:rPr lang="en-US" sz="1300" b="0" i="0" u="none" strike="noStrike">
                          <a:solidFill>
                            <a:srgbClr val="000000"/>
                          </a:solidFill>
                          <a:effectLst/>
                          <a:latin typeface="Times New Roman" panose="02020603050405020304" pitchFamily="18" charset="0"/>
                          <a:cs typeface="B Nazanin" panose="00000400000000000000" pitchFamily="2" charset="-78"/>
                        </a:rPr>
                        <a:t>15</a:t>
                      </a:r>
                      <a:endParaRPr lang="en-US" sz="1700">
                        <a:effectLst/>
                        <a:cs typeface="B Nazanin" panose="00000400000000000000" pitchFamily="2" charset="-78"/>
                      </a:endParaRPr>
                    </a:p>
                  </a:txBody>
                  <a:tcPr marL="64863" marR="64863" marT="43242" marB="43242">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tx1">
                        <a:lumMod val="20000"/>
                        <a:lumOff val="80000"/>
                      </a:schemeClr>
                    </a:solidFill>
                  </a:tcPr>
                </a:tc>
                <a:tc>
                  <a:txBody>
                    <a:bodyPr/>
                    <a:lstStyle/>
                    <a:p>
                      <a:pPr rtl="0" fontAlgn="t">
                        <a:spcBef>
                          <a:spcPts val="0"/>
                        </a:spcBef>
                        <a:spcAft>
                          <a:spcPts val="0"/>
                        </a:spcAft>
                      </a:pPr>
                      <a:r>
                        <a:rPr lang="en-US" sz="1300" b="0" i="0" u="none" strike="noStrike">
                          <a:solidFill>
                            <a:srgbClr val="000000"/>
                          </a:solidFill>
                          <a:effectLst/>
                          <a:latin typeface="Times New Roman" panose="02020603050405020304" pitchFamily="18" charset="0"/>
                          <a:cs typeface="B Nazanin" panose="00000400000000000000" pitchFamily="2" charset="-78"/>
                        </a:rPr>
                        <a:t>100</a:t>
                      </a:r>
                      <a:endParaRPr lang="en-US" sz="1700">
                        <a:effectLst/>
                        <a:cs typeface="B Nazanin" panose="00000400000000000000" pitchFamily="2" charset="-78"/>
                      </a:endParaRPr>
                    </a:p>
                  </a:txBody>
                  <a:tcPr marL="64863" marR="64863" marT="43242" marB="43242">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tx1">
                        <a:lumMod val="20000"/>
                        <a:lumOff val="80000"/>
                      </a:schemeClr>
                    </a:solidFill>
                  </a:tcPr>
                </a:tc>
                <a:tc>
                  <a:txBody>
                    <a:bodyPr/>
                    <a:lstStyle/>
                    <a:p>
                      <a:pPr rtl="0" fontAlgn="t">
                        <a:spcBef>
                          <a:spcPts val="0"/>
                        </a:spcBef>
                        <a:spcAft>
                          <a:spcPts val="0"/>
                        </a:spcAft>
                      </a:pPr>
                      <a:r>
                        <a:rPr lang="en-US" sz="1300" b="0" i="0" u="none" strike="noStrike">
                          <a:solidFill>
                            <a:srgbClr val="000000"/>
                          </a:solidFill>
                          <a:effectLst/>
                          <a:latin typeface="Times New Roman" panose="02020603050405020304" pitchFamily="18" charset="0"/>
                          <a:cs typeface="B Nazanin" panose="00000400000000000000" pitchFamily="2" charset="-78"/>
                        </a:rPr>
                        <a:t>15</a:t>
                      </a:r>
                      <a:endParaRPr lang="en-US" sz="1700">
                        <a:effectLst/>
                        <a:cs typeface="B Nazanin" panose="00000400000000000000" pitchFamily="2" charset="-78"/>
                      </a:endParaRPr>
                    </a:p>
                  </a:txBody>
                  <a:tcPr marL="64863" marR="64863" marT="43242" marB="43242">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tx1">
                        <a:lumMod val="20000"/>
                        <a:lumOff val="80000"/>
                      </a:schemeClr>
                    </a:solidFill>
                  </a:tcPr>
                </a:tc>
                <a:tc>
                  <a:txBody>
                    <a:bodyPr/>
                    <a:lstStyle/>
                    <a:p>
                      <a:pPr rtl="0" fontAlgn="t">
                        <a:spcBef>
                          <a:spcPts val="0"/>
                        </a:spcBef>
                        <a:spcAft>
                          <a:spcPts val="0"/>
                        </a:spcAft>
                      </a:pPr>
                      <a:r>
                        <a:rPr lang="en-US" sz="1300" b="0" i="0" u="none" strike="noStrike">
                          <a:solidFill>
                            <a:srgbClr val="000000"/>
                          </a:solidFill>
                          <a:effectLst/>
                          <a:latin typeface="Times New Roman" panose="02020603050405020304" pitchFamily="18" charset="0"/>
                          <a:cs typeface="B Nazanin" panose="00000400000000000000" pitchFamily="2" charset="-78"/>
                        </a:rPr>
                        <a:t>0</a:t>
                      </a:r>
                      <a:endParaRPr lang="en-US" sz="1700">
                        <a:effectLst/>
                        <a:cs typeface="B Nazanin" panose="00000400000000000000" pitchFamily="2" charset="-78"/>
                      </a:endParaRPr>
                    </a:p>
                  </a:txBody>
                  <a:tcPr marL="64863" marR="64863" marT="43242" marB="43242">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tx1">
                        <a:lumMod val="20000"/>
                        <a:lumOff val="80000"/>
                      </a:schemeClr>
                    </a:solidFill>
                  </a:tcPr>
                </a:tc>
                <a:tc>
                  <a:txBody>
                    <a:bodyPr/>
                    <a:lstStyle/>
                    <a:p>
                      <a:pPr rtl="0" fontAlgn="t">
                        <a:spcBef>
                          <a:spcPts val="0"/>
                        </a:spcBef>
                        <a:spcAft>
                          <a:spcPts val="0"/>
                        </a:spcAft>
                      </a:pPr>
                      <a:r>
                        <a:rPr lang="en-US" sz="1300" b="0" i="0" u="none" strike="noStrike">
                          <a:solidFill>
                            <a:srgbClr val="000000"/>
                          </a:solidFill>
                          <a:effectLst/>
                          <a:latin typeface="Times New Roman" panose="02020603050405020304" pitchFamily="18" charset="0"/>
                          <a:cs typeface="B Nazanin" panose="00000400000000000000" pitchFamily="2" charset="-78"/>
                        </a:rPr>
                        <a:t>0</a:t>
                      </a:r>
                      <a:endParaRPr lang="en-US" sz="1700">
                        <a:effectLst/>
                        <a:cs typeface="B Nazanin" panose="00000400000000000000" pitchFamily="2" charset="-78"/>
                      </a:endParaRPr>
                    </a:p>
                  </a:txBody>
                  <a:tcPr marL="64863" marR="64863" marT="43242" marB="43242">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tx1">
                        <a:lumMod val="20000"/>
                        <a:lumOff val="80000"/>
                      </a:schemeClr>
                    </a:solidFill>
                  </a:tcPr>
                </a:tc>
                <a:extLst>
                  <a:ext uri="{0D108BD9-81ED-4DB2-BD59-A6C34878D82A}">
                    <a16:rowId xmlns:a16="http://schemas.microsoft.com/office/drawing/2014/main" val="1683793100"/>
                  </a:ext>
                </a:extLst>
              </a:tr>
              <a:tr h="287142">
                <a:tc>
                  <a:txBody>
                    <a:bodyPr/>
                    <a:lstStyle/>
                    <a:p>
                      <a:pPr rtl="0" fontAlgn="t">
                        <a:spcBef>
                          <a:spcPts val="0"/>
                        </a:spcBef>
                        <a:spcAft>
                          <a:spcPts val="0"/>
                        </a:spcAft>
                      </a:pPr>
                      <a:r>
                        <a:rPr lang="en-US" sz="1300" b="0" i="0" u="none" strike="noStrike">
                          <a:solidFill>
                            <a:srgbClr val="000000"/>
                          </a:solidFill>
                          <a:effectLst/>
                          <a:latin typeface="Times New Roman" panose="02020603050405020304" pitchFamily="18" charset="0"/>
                          <a:cs typeface="B Nazanin" panose="00000400000000000000" pitchFamily="2" charset="-78"/>
                        </a:rPr>
                        <a:t>6</a:t>
                      </a:r>
                      <a:endParaRPr lang="en-US" sz="1700">
                        <a:effectLst/>
                        <a:cs typeface="B Nazanin" panose="00000400000000000000" pitchFamily="2" charset="-78"/>
                      </a:endParaRPr>
                    </a:p>
                  </a:txBody>
                  <a:tcPr marL="64863" marR="64863" marT="43242" marB="43242">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tx1">
                        <a:lumMod val="20000"/>
                        <a:lumOff val="80000"/>
                      </a:schemeClr>
                    </a:solidFill>
                  </a:tcPr>
                </a:tc>
                <a:tc>
                  <a:txBody>
                    <a:bodyPr/>
                    <a:lstStyle/>
                    <a:p>
                      <a:pPr rtl="0" fontAlgn="t">
                        <a:spcBef>
                          <a:spcPts val="0"/>
                        </a:spcBef>
                        <a:spcAft>
                          <a:spcPts val="0"/>
                        </a:spcAft>
                      </a:pPr>
                      <a:r>
                        <a:rPr lang="fa-IR" sz="1300" b="0" i="0" u="none" strike="noStrike">
                          <a:solidFill>
                            <a:srgbClr val="000000"/>
                          </a:solidFill>
                          <a:effectLst/>
                          <a:latin typeface="Times New Roman" panose="02020603050405020304" pitchFamily="18" charset="0"/>
                          <a:cs typeface="B Nazanin" panose="00000400000000000000" pitchFamily="2" charset="-78"/>
                        </a:rPr>
                        <a:t>پیش بینی نشده</a:t>
                      </a:r>
                      <a:endParaRPr lang="fa-IR" sz="1700">
                        <a:effectLst/>
                        <a:cs typeface="B Nazanin" panose="00000400000000000000" pitchFamily="2" charset="-78"/>
                      </a:endParaRPr>
                    </a:p>
                  </a:txBody>
                  <a:tcPr marL="64863" marR="64863" marT="43242" marB="43242">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tx1">
                        <a:lumMod val="20000"/>
                        <a:lumOff val="80000"/>
                      </a:schemeClr>
                    </a:solidFill>
                  </a:tcPr>
                </a:tc>
                <a:tc>
                  <a:txBody>
                    <a:bodyPr/>
                    <a:lstStyle/>
                    <a:p>
                      <a:pPr rtl="0" fontAlgn="t">
                        <a:spcBef>
                          <a:spcPts val="0"/>
                        </a:spcBef>
                        <a:spcAft>
                          <a:spcPts val="0"/>
                        </a:spcAft>
                      </a:pPr>
                      <a:r>
                        <a:rPr lang="en-US" sz="1300" b="0" i="0" u="none" strike="noStrike">
                          <a:solidFill>
                            <a:srgbClr val="000000"/>
                          </a:solidFill>
                          <a:effectLst/>
                          <a:latin typeface="Times New Roman" panose="02020603050405020304" pitchFamily="18" charset="0"/>
                          <a:cs typeface="B Nazanin" panose="00000400000000000000" pitchFamily="2" charset="-78"/>
                        </a:rPr>
                        <a:t>157</a:t>
                      </a:r>
                      <a:endParaRPr lang="en-US" sz="1700">
                        <a:effectLst/>
                        <a:cs typeface="B Nazanin" panose="00000400000000000000" pitchFamily="2" charset="-78"/>
                      </a:endParaRPr>
                    </a:p>
                  </a:txBody>
                  <a:tcPr marL="64863" marR="64863" marT="43242" marB="43242">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tx1">
                        <a:lumMod val="20000"/>
                        <a:lumOff val="80000"/>
                      </a:schemeClr>
                    </a:solidFill>
                  </a:tcPr>
                </a:tc>
                <a:tc>
                  <a:txBody>
                    <a:bodyPr/>
                    <a:lstStyle/>
                    <a:p>
                      <a:pPr rtl="0" fontAlgn="t">
                        <a:spcBef>
                          <a:spcPts val="0"/>
                        </a:spcBef>
                        <a:spcAft>
                          <a:spcPts val="0"/>
                        </a:spcAft>
                      </a:pPr>
                      <a:r>
                        <a:rPr lang="en-US" sz="1300" b="0" i="0" u="none" strike="noStrike">
                          <a:solidFill>
                            <a:srgbClr val="000000"/>
                          </a:solidFill>
                          <a:effectLst/>
                          <a:latin typeface="Times New Roman" panose="02020603050405020304" pitchFamily="18" charset="0"/>
                          <a:cs typeface="B Nazanin" panose="00000400000000000000" pitchFamily="2" charset="-78"/>
                        </a:rPr>
                        <a:t>35</a:t>
                      </a:r>
                      <a:endParaRPr lang="en-US" sz="1700">
                        <a:effectLst/>
                        <a:cs typeface="B Nazanin" panose="00000400000000000000" pitchFamily="2" charset="-78"/>
                      </a:endParaRPr>
                    </a:p>
                  </a:txBody>
                  <a:tcPr marL="64863" marR="64863" marT="43242" marB="43242">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tx1">
                        <a:lumMod val="20000"/>
                        <a:lumOff val="80000"/>
                      </a:schemeClr>
                    </a:solidFill>
                  </a:tcPr>
                </a:tc>
                <a:tc>
                  <a:txBody>
                    <a:bodyPr/>
                    <a:lstStyle/>
                    <a:p>
                      <a:pPr rtl="0" fontAlgn="t">
                        <a:spcBef>
                          <a:spcPts val="0"/>
                        </a:spcBef>
                        <a:spcAft>
                          <a:spcPts val="0"/>
                        </a:spcAft>
                      </a:pPr>
                      <a:r>
                        <a:rPr lang="en-US" sz="1300" b="0" i="0" u="none" strike="noStrike">
                          <a:solidFill>
                            <a:srgbClr val="000000"/>
                          </a:solidFill>
                          <a:effectLst/>
                          <a:latin typeface="Times New Roman" panose="02020603050405020304" pitchFamily="18" charset="0"/>
                          <a:cs typeface="B Nazanin" panose="00000400000000000000" pitchFamily="2" charset="-78"/>
                        </a:rPr>
                        <a:t>55</a:t>
                      </a:r>
                      <a:endParaRPr lang="en-US" sz="1700">
                        <a:effectLst/>
                        <a:cs typeface="B Nazanin" panose="00000400000000000000" pitchFamily="2" charset="-78"/>
                      </a:endParaRPr>
                    </a:p>
                  </a:txBody>
                  <a:tcPr marL="64863" marR="64863" marT="43242" marB="43242">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tx1">
                        <a:lumMod val="20000"/>
                        <a:lumOff val="80000"/>
                      </a:schemeClr>
                    </a:solidFill>
                  </a:tcPr>
                </a:tc>
                <a:tc>
                  <a:txBody>
                    <a:bodyPr/>
                    <a:lstStyle/>
                    <a:p>
                      <a:pPr rtl="0" fontAlgn="t">
                        <a:spcBef>
                          <a:spcPts val="0"/>
                        </a:spcBef>
                        <a:spcAft>
                          <a:spcPts val="0"/>
                        </a:spcAft>
                      </a:pPr>
                      <a:r>
                        <a:rPr lang="en-US" sz="1300" b="0" i="0" u="none" strike="noStrike">
                          <a:solidFill>
                            <a:srgbClr val="000000"/>
                          </a:solidFill>
                          <a:effectLst/>
                          <a:latin typeface="Times New Roman" panose="02020603050405020304" pitchFamily="18" charset="0"/>
                          <a:cs typeface="B Nazanin" panose="00000400000000000000" pitchFamily="2" charset="-78"/>
                        </a:rPr>
                        <a:t>65</a:t>
                      </a:r>
                      <a:endParaRPr lang="en-US" sz="1700">
                        <a:effectLst/>
                        <a:cs typeface="B Nazanin" panose="00000400000000000000" pitchFamily="2" charset="-78"/>
                      </a:endParaRPr>
                    </a:p>
                  </a:txBody>
                  <a:tcPr marL="64863" marR="64863" marT="43242" marB="43242">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tx1">
                        <a:lumMod val="20000"/>
                        <a:lumOff val="80000"/>
                      </a:schemeClr>
                    </a:solidFill>
                  </a:tcPr>
                </a:tc>
                <a:tc>
                  <a:txBody>
                    <a:bodyPr/>
                    <a:lstStyle/>
                    <a:p>
                      <a:pPr rtl="0" fontAlgn="t">
                        <a:spcBef>
                          <a:spcPts val="0"/>
                        </a:spcBef>
                        <a:spcAft>
                          <a:spcPts val="0"/>
                        </a:spcAft>
                      </a:pPr>
                      <a:r>
                        <a:rPr lang="en-US" sz="1300" b="0" i="0" u="none" strike="noStrike">
                          <a:solidFill>
                            <a:srgbClr val="000000"/>
                          </a:solidFill>
                          <a:effectLst/>
                          <a:latin typeface="Times New Roman" panose="02020603050405020304" pitchFamily="18" charset="0"/>
                          <a:cs typeface="B Nazanin" panose="00000400000000000000" pitchFamily="2" charset="-78"/>
                        </a:rPr>
                        <a:t>102</a:t>
                      </a:r>
                      <a:endParaRPr lang="en-US" sz="1700">
                        <a:effectLst/>
                        <a:cs typeface="B Nazanin" panose="00000400000000000000" pitchFamily="2" charset="-78"/>
                      </a:endParaRPr>
                    </a:p>
                  </a:txBody>
                  <a:tcPr marL="64863" marR="64863" marT="43242" marB="43242">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tx1">
                        <a:lumMod val="20000"/>
                        <a:lumOff val="80000"/>
                      </a:schemeClr>
                    </a:solidFill>
                  </a:tcPr>
                </a:tc>
                <a:extLst>
                  <a:ext uri="{0D108BD9-81ED-4DB2-BD59-A6C34878D82A}">
                    <a16:rowId xmlns:a16="http://schemas.microsoft.com/office/drawing/2014/main" val="2044269770"/>
                  </a:ext>
                </a:extLst>
              </a:tr>
              <a:tr h="602997">
                <a:tc>
                  <a:txBody>
                    <a:bodyPr/>
                    <a:lstStyle/>
                    <a:p>
                      <a:pPr rtl="0" fontAlgn="t"/>
                      <a:br>
                        <a:rPr lang="en-US" sz="1700" dirty="0">
                          <a:effectLst/>
                          <a:cs typeface="B Nazanin" panose="00000400000000000000" pitchFamily="2" charset="-78"/>
                        </a:rPr>
                      </a:br>
                      <a:endParaRPr lang="en-US" sz="1700" dirty="0">
                        <a:effectLst/>
                        <a:cs typeface="B Nazanin" panose="00000400000000000000" pitchFamily="2" charset="-78"/>
                      </a:endParaRPr>
                    </a:p>
                  </a:txBody>
                  <a:tcPr marL="64863" marR="64863" marT="43242" marB="43242">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tx1">
                        <a:lumMod val="20000"/>
                        <a:lumOff val="80000"/>
                      </a:schemeClr>
                    </a:solidFill>
                  </a:tcPr>
                </a:tc>
                <a:tc>
                  <a:txBody>
                    <a:bodyPr/>
                    <a:lstStyle/>
                    <a:p>
                      <a:pPr rtl="0" fontAlgn="t"/>
                      <a:br>
                        <a:rPr lang="en-US" sz="1700" dirty="0">
                          <a:effectLst/>
                          <a:cs typeface="B Nazanin" panose="00000400000000000000" pitchFamily="2" charset="-78"/>
                        </a:rPr>
                      </a:br>
                      <a:endParaRPr lang="en-US" sz="1700" dirty="0">
                        <a:effectLst/>
                        <a:cs typeface="B Nazanin" panose="00000400000000000000" pitchFamily="2" charset="-78"/>
                      </a:endParaRPr>
                    </a:p>
                  </a:txBody>
                  <a:tcPr marL="64863" marR="64863" marT="43242" marB="43242">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tx1">
                        <a:lumMod val="20000"/>
                        <a:lumOff val="80000"/>
                      </a:schemeClr>
                    </a:solidFill>
                  </a:tcPr>
                </a:tc>
                <a:tc>
                  <a:txBody>
                    <a:bodyPr/>
                    <a:lstStyle/>
                    <a:p>
                      <a:pPr rtl="0" fontAlgn="t"/>
                      <a:br>
                        <a:rPr lang="en-US" sz="1700">
                          <a:effectLst/>
                          <a:cs typeface="B Nazanin" panose="00000400000000000000" pitchFamily="2" charset="-78"/>
                        </a:rPr>
                      </a:br>
                      <a:endParaRPr lang="en-US" sz="1700">
                        <a:effectLst/>
                        <a:cs typeface="B Nazanin" panose="00000400000000000000" pitchFamily="2" charset="-78"/>
                      </a:endParaRPr>
                    </a:p>
                  </a:txBody>
                  <a:tcPr marL="64863" marR="64863" marT="43242" marB="43242">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tx1">
                        <a:lumMod val="20000"/>
                        <a:lumOff val="80000"/>
                      </a:schemeClr>
                    </a:solidFill>
                  </a:tcPr>
                </a:tc>
                <a:tc>
                  <a:txBody>
                    <a:bodyPr/>
                    <a:lstStyle/>
                    <a:p>
                      <a:pPr rtl="0" fontAlgn="t"/>
                      <a:br>
                        <a:rPr lang="en-US" sz="1700">
                          <a:effectLst/>
                          <a:cs typeface="B Nazanin" panose="00000400000000000000" pitchFamily="2" charset="-78"/>
                        </a:rPr>
                      </a:br>
                      <a:endParaRPr lang="en-US" sz="1700">
                        <a:effectLst/>
                        <a:cs typeface="B Nazanin" panose="00000400000000000000" pitchFamily="2" charset="-78"/>
                      </a:endParaRPr>
                    </a:p>
                  </a:txBody>
                  <a:tcPr marL="64863" marR="64863" marT="43242" marB="43242">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tx1">
                        <a:lumMod val="20000"/>
                        <a:lumOff val="80000"/>
                      </a:schemeClr>
                    </a:solidFill>
                  </a:tcPr>
                </a:tc>
                <a:tc>
                  <a:txBody>
                    <a:bodyPr/>
                    <a:lstStyle/>
                    <a:p>
                      <a:pPr rtl="0" fontAlgn="t"/>
                      <a:br>
                        <a:rPr lang="en-US" sz="1700">
                          <a:effectLst/>
                          <a:cs typeface="B Nazanin" panose="00000400000000000000" pitchFamily="2" charset="-78"/>
                        </a:rPr>
                      </a:br>
                      <a:endParaRPr lang="en-US" sz="1700">
                        <a:effectLst/>
                        <a:cs typeface="B Nazanin" panose="00000400000000000000" pitchFamily="2" charset="-78"/>
                      </a:endParaRPr>
                    </a:p>
                  </a:txBody>
                  <a:tcPr marL="64863" marR="64863" marT="43242" marB="43242">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tx1">
                        <a:lumMod val="20000"/>
                        <a:lumOff val="80000"/>
                      </a:schemeClr>
                    </a:solidFill>
                  </a:tcPr>
                </a:tc>
                <a:tc>
                  <a:txBody>
                    <a:bodyPr/>
                    <a:lstStyle/>
                    <a:p>
                      <a:pPr rtl="0" fontAlgn="t"/>
                      <a:br>
                        <a:rPr lang="en-US" sz="1700">
                          <a:effectLst/>
                          <a:cs typeface="B Nazanin" panose="00000400000000000000" pitchFamily="2" charset="-78"/>
                        </a:rPr>
                      </a:br>
                      <a:endParaRPr lang="en-US" sz="1700">
                        <a:effectLst/>
                        <a:cs typeface="B Nazanin" panose="00000400000000000000" pitchFamily="2" charset="-78"/>
                      </a:endParaRPr>
                    </a:p>
                  </a:txBody>
                  <a:tcPr marL="64863" marR="64863" marT="43242" marB="43242">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tx1">
                        <a:lumMod val="20000"/>
                        <a:lumOff val="80000"/>
                      </a:schemeClr>
                    </a:solidFill>
                  </a:tcPr>
                </a:tc>
                <a:tc>
                  <a:txBody>
                    <a:bodyPr/>
                    <a:lstStyle/>
                    <a:p>
                      <a:pPr rtl="0" fontAlgn="t"/>
                      <a:br>
                        <a:rPr lang="en-US" sz="1700">
                          <a:effectLst/>
                          <a:cs typeface="B Nazanin" panose="00000400000000000000" pitchFamily="2" charset="-78"/>
                        </a:rPr>
                      </a:br>
                      <a:endParaRPr lang="en-US" sz="1700">
                        <a:effectLst/>
                        <a:cs typeface="B Nazanin" panose="00000400000000000000" pitchFamily="2" charset="-78"/>
                      </a:endParaRPr>
                    </a:p>
                  </a:txBody>
                  <a:tcPr marL="64863" marR="64863" marT="43242" marB="43242">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tx1">
                        <a:lumMod val="20000"/>
                        <a:lumOff val="80000"/>
                      </a:schemeClr>
                    </a:solidFill>
                  </a:tcPr>
                </a:tc>
                <a:extLst>
                  <a:ext uri="{0D108BD9-81ED-4DB2-BD59-A6C34878D82A}">
                    <a16:rowId xmlns:a16="http://schemas.microsoft.com/office/drawing/2014/main" val="2324612876"/>
                  </a:ext>
                </a:extLst>
              </a:tr>
              <a:tr h="602997">
                <a:tc gridSpan="4">
                  <a:txBody>
                    <a:bodyPr/>
                    <a:lstStyle/>
                    <a:p>
                      <a:pPr algn="ctr" rtl="0" fontAlgn="t">
                        <a:spcBef>
                          <a:spcPts val="0"/>
                        </a:spcBef>
                        <a:spcAft>
                          <a:spcPts val="0"/>
                        </a:spcAft>
                      </a:pPr>
                      <a:r>
                        <a:rPr lang="fa-IR" sz="1300" b="0" i="0" u="none" strike="noStrike" dirty="0">
                          <a:solidFill>
                            <a:srgbClr val="000000"/>
                          </a:solidFill>
                          <a:effectLst/>
                          <a:latin typeface="Times New Roman" panose="02020603050405020304" pitchFamily="18" charset="0"/>
                          <a:cs typeface="B Nazanin" panose="00000400000000000000" pitchFamily="2" charset="-78"/>
                        </a:rPr>
                        <a:t>جمع</a:t>
                      </a:r>
                      <a:endParaRPr lang="fa-IR" sz="1700" dirty="0">
                        <a:effectLst/>
                        <a:cs typeface="B Nazanin" panose="00000400000000000000" pitchFamily="2" charset="-78"/>
                      </a:endParaRPr>
                    </a:p>
                  </a:txBody>
                  <a:tcPr marL="64863" marR="64863" marT="43242" marB="43242">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tx1">
                        <a:lumMod val="20000"/>
                        <a:lumOff val="80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rtl="0" fontAlgn="t">
                        <a:spcBef>
                          <a:spcPts val="0"/>
                        </a:spcBef>
                        <a:spcAft>
                          <a:spcPts val="0"/>
                        </a:spcAft>
                      </a:pPr>
                      <a:r>
                        <a:rPr lang="en-US" sz="1300" b="0" i="0" u="none" strike="noStrike" dirty="0">
                          <a:solidFill>
                            <a:srgbClr val="000000"/>
                          </a:solidFill>
                          <a:effectLst/>
                          <a:latin typeface="Times New Roman" panose="02020603050405020304" pitchFamily="18" charset="0"/>
                          <a:cs typeface="B Nazanin" panose="00000400000000000000" pitchFamily="2" charset="-78"/>
                        </a:rPr>
                        <a:t>2052</a:t>
                      </a:r>
                      <a:endParaRPr lang="en-US" sz="1700" dirty="0">
                        <a:effectLst/>
                        <a:cs typeface="B Nazanin" panose="00000400000000000000" pitchFamily="2" charset="-78"/>
                      </a:endParaRPr>
                    </a:p>
                  </a:txBody>
                  <a:tcPr marL="64863" marR="64863" marT="43242" marB="43242">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tx1">
                        <a:lumMod val="20000"/>
                        <a:lumOff val="80000"/>
                      </a:schemeClr>
                    </a:solidFill>
                  </a:tcPr>
                </a:tc>
                <a:tc>
                  <a:txBody>
                    <a:bodyPr/>
                    <a:lstStyle/>
                    <a:p>
                      <a:pPr rtl="0" fontAlgn="t"/>
                      <a:br>
                        <a:rPr lang="en-US" sz="1700" dirty="0">
                          <a:effectLst/>
                          <a:cs typeface="B Nazanin" panose="00000400000000000000" pitchFamily="2" charset="-78"/>
                        </a:rPr>
                      </a:br>
                      <a:endParaRPr lang="en-US" sz="1700" dirty="0">
                        <a:effectLst/>
                        <a:cs typeface="B Nazanin" panose="00000400000000000000" pitchFamily="2" charset="-78"/>
                      </a:endParaRPr>
                    </a:p>
                  </a:txBody>
                  <a:tcPr marL="64863" marR="64863" marT="43242" marB="43242">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tx1">
                        <a:lumMod val="20000"/>
                        <a:lumOff val="80000"/>
                      </a:schemeClr>
                    </a:solidFill>
                  </a:tcPr>
                </a:tc>
                <a:tc>
                  <a:txBody>
                    <a:bodyPr/>
                    <a:lstStyle/>
                    <a:p>
                      <a:pPr rtl="0" fontAlgn="t">
                        <a:spcBef>
                          <a:spcPts val="0"/>
                        </a:spcBef>
                        <a:spcAft>
                          <a:spcPts val="0"/>
                        </a:spcAft>
                      </a:pPr>
                      <a:r>
                        <a:rPr lang="en-US" sz="1300" b="0" i="0" u="none" strike="noStrike" dirty="0">
                          <a:solidFill>
                            <a:srgbClr val="000000"/>
                          </a:solidFill>
                          <a:effectLst/>
                          <a:latin typeface="Times New Roman" panose="02020603050405020304" pitchFamily="18" charset="0"/>
                          <a:cs typeface="B Nazanin" panose="00000400000000000000" pitchFamily="2" charset="-78"/>
                        </a:rPr>
                        <a:t>383301</a:t>
                      </a:r>
                      <a:endParaRPr lang="en-US" sz="1700" dirty="0">
                        <a:effectLst/>
                        <a:cs typeface="B Nazanin" panose="00000400000000000000" pitchFamily="2" charset="-78"/>
                      </a:endParaRPr>
                    </a:p>
                  </a:txBody>
                  <a:tcPr marL="64863" marR="64863" marT="43242" marB="43242">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tx1">
                        <a:lumMod val="20000"/>
                        <a:lumOff val="80000"/>
                      </a:schemeClr>
                    </a:solidFill>
                  </a:tcPr>
                </a:tc>
                <a:extLst>
                  <a:ext uri="{0D108BD9-81ED-4DB2-BD59-A6C34878D82A}">
                    <a16:rowId xmlns:a16="http://schemas.microsoft.com/office/drawing/2014/main" val="2496934774"/>
                  </a:ext>
                </a:extLst>
              </a:tr>
            </a:tbl>
          </a:graphicData>
        </a:graphic>
      </p:graphicFrame>
      <p:sp>
        <p:nvSpPr>
          <p:cNvPr id="3" name="Rectangle 1"/>
          <p:cNvSpPr>
            <a:spLocks noChangeArrowheads="1"/>
          </p:cNvSpPr>
          <p:nvPr/>
        </p:nvSpPr>
        <p:spPr bwMode="auto">
          <a:xfrm>
            <a:off x="1823625" y="1377681"/>
            <a:ext cx="12754599"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 name="TextBox 5"/>
          <p:cNvSpPr txBox="1"/>
          <p:nvPr/>
        </p:nvSpPr>
        <p:spPr>
          <a:xfrm>
            <a:off x="4065684" y="1499676"/>
            <a:ext cx="4558364" cy="584775"/>
          </a:xfrm>
          <a:prstGeom prst="rect">
            <a:avLst/>
          </a:prstGeom>
          <a:noFill/>
        </p:spPr>
        <p:txBody>
          <a:bodyPr wrap="square" rtlCol="0">
            <a:spAutoFit/>
          </a:bodyPr>
          <a:lstStyle/>
          <a:p>
            <a:pPr algn="r"/>
            <a:r>
              <a:rPr lang="fa-IR" sz="3200" dirty="0">
                <a:cs typeface="B Nazanin" panose="00000400000000000000" pitchFamily="2" charset="-78"/>
              </a:rPr>
              <a:t>جدول هزینه های ثابت و متغیر</a:t>
            </a:r>
            <a:endParaRPr lang="en-US" sz="3200" dirty="0">
              <a:cs typeface="B Nazanin" panose="00000400000000000000" pitchFamily="2" charset="-78"/>
            </a:endParaRPr>
          </a:p>
        </p:txBody>
      </p:sp>
      <p:graphicFrame>
        <p:nvGraphicFramePr>
          <p:cNvPr id="7" name="Diagram 6"/>
          <p:cNvGraphicFramePr/>
          <p:nvPr>
            <p:extLst>
              <p:ext uri="{D42A27DB-BD31-4B8C-83A1-F6EECF244321}">
                <p14:modId xmlns:p14="http://schemas.microsoft.com/office/powerpoint/2010/main" val="3939120941"/>
              </p:ext>
            </p:extLst>
          </p:nvPr>
        </p:nvGraphicFramePr>
        <p:xfrm>
          <a:off x="0" y="-216781"/>
          <a:ext cx="8991122" cy="272880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578738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090057" y="3282329"/>
            <a:ext cx="5721531" cy="3105410"/>
          </a:xfrm>
          <a:prstGeom prst="rect">
            <a:avLst/>
          </a:prstGeom>
        </p:spPr>
      </p:pic>
      <p:sp>
        <p:nvSpPr>
          <p:cNvPr id="5" name="TextBox 4"/>
          <p:cNvSpPr txBox="1"/>
          <p:nvPr/>
        </p:nvSpPr>
        <p:spPr>
          <a:xfrm>
            <a:off x="1210491" y="1698171"/>
            <a:ext cx="7585166" cy="1200329"/>
          </a:xfrm>
          <a:prstGeom prst="rect">
            <a:avLst/>
          </a:prstGeom>
          <a:noFill/>
        </p:spPr>
        <p:txBody>
          <a:bodyPr wrap="square" rtlCol="1">
            <a:spAutoFit/>
          </a:bodyPr>
          <a:lstStyle/>
          <a:p>
            <a:pPr algn="r"/>
            <a:r>
              <a:rPr lang="fa-IR" b="1" dirty="0">
                <a:cs typeface="B Nazanin" panose="00000400000000000000" pitchFamily="2" charset="-78"/>
              </a:rPr>
              <a:t>پروژه ما شامل 2 سال فاز ساخت و 4 سال فاز بهره برداری می باشد. </a:t>
            </a:r>
          </a:p>
          <a:p>
            <a:pPr algn="r"/>
            <a:r>
              <a:rPr lang="fa-IR" b="1" dirty="0">
                <a:cs typeface="B Nazanin" panose="00000400000000000000" pitchFamily="2" charset="-78"/>
              </a:rPr>
              <a:t> را داریم که در سال 1399 فقط برای خرید زمین و ساختمان  </a:t>
            </a:r>
            <a:r>
              <a:rPr lang="en-US" b="1" dirty="0">
                <a:cs typeface="B Nazanin" panose="00000400000000000000" pitchFamily="2" charset="-78"/>
              </a:rPr>
              <a:t>Investment cost</a:t>
            </a:r>
            <a:r>
              <a:rPr lang="fa-IR" b="1" dirty="0">
                <a:cs typeface="B Nazanin" panose="00000400000000000000" pitchFamily="2" charset="-78"/>
              </a:rPr>
              <a:t> این نمودار  </a:t>
            </a:r>
          </a:p>
          <a:p>
            <a:pPr algn="r"/>
            <a:r>
              <a:rPr lang="fa-IR" b="1" dirty="0">
                <a:cs typeface="B Nazanin" panose="00000400000000000000" pitchFamily="2" charset="-78"/>
              </a:rPr>
              <a:t>سرمایه گذاری می کنیم و در سال 1400 هزینه ی مواد اولیه و ماشین آلات و تجهیزات را نیز  میپردازیم که افزاریش سرمایه گذاری را خواهیم داشت.</a:t>
            </a:r>
          </a:p>
        </p:txBody>
      </p:sp>
      <p:graphicFrame>
        <p:nvGraphicFramePr>
          <p:cNvPr id="6" name="Diagram 5"/>
          <p:cNvGraphicFramePr/>
          <p:nvPr>
            <p:extLst>
              <p:ext uri="{D42A27DB-BD31-4B8C-83A1-F6EECF244321}">
                <p14:modId xmlns:p14="http://schemas.microsoft.com/office/powerpoint/2010/main" val="3939120941"/>
              </p:ext>
            </p:extLst>
          </p:nvPr>
        </p:nvGraphicFramePr>
        <p:xfrm>
          <a:off x="0" y="-216781"/>
          <a:ext cx="8991122" cy="272880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19702164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44880" y="3052672"/>
            <a:ext cx="5943600" cy="1143000"/>
          </a:xfrm>
        </p:spPr>
        <p:txBody>
          <a:bodyPr/>
          <a:lstStyle/>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0835" y="3203038"/>
            <a:ext cx="6454263" cy="3419660"/>
          </a:xfrm>
          <a:prstGeom prst="rect">
            <a:avLst/>
          </a:prstGeom>
        </p:spPr>
      </p:pic>
      <p:sp>
        <p:nvSpPr>
          <p:cNvPr id="5" name="TextBox 4"/>
          <p:cNvSpPr txBox="1"/>
          <p:nvPr/>
        </p:nvSpPr>
        <p:spPr>
          <a:xfrm>
            <a:off x="1088571" y="1724297"/>
            <a:ext cx="7811589" cy="1200329"/>
          </a:xfrm>
          <a:prstGeom prst="rect">
            <a:avLst/>
          </a:prstGeom>
          <a:noFill/>
        </p:spPr>
        <p:txBody>
          <a:bodyPr wrap="square" rtlCol="1">
            <a:spAutoFit/>
          </a:bodyPr>
          <a:lstStyle/>
          <a:p>
            <a:pPr algn="r"/>
            <a:r>
              <a:rPr lang="fa-IR" b="1" dirty="0">
                <a:cs typeface="B Nazanin" panose="00000400000000000000" pitchFamily="2" charset="-78"/>
              </a:rPr>
              <a:t>هزینه های ثابت : شامل حقوقی که میپردازیم و هزینه های احتمالی که همان 10 درصد هزینه کل سرمایه گذاری می شود که سالیانه تقریبا مقدار ثابتی است با رنگ آبی در نمودار مشاهده می کنید</a:t>
            </a:r>
            <a:endParaRPr lang="en-US" b="1" dirty="0">
              <a:cs typeface="B Nazanin" panose="00000400000000000000" pitchFamily="2" charset="-78"/>
            </a:endParaRPr>
          </a:p>
          <a:p>
            <a:pPr algn="r"/>
            <a:r>
              <a:rPr lang="fa-IR" b="1" dirty="0">
                <a:cs typeface="B Nazanin" panose="00000400000000000000" pitchFamily="2" charset="-78"/>
              </a:rPr>
              <a:t>هزینه های متغیر : شامل هزینه های تعمیرات و نگه داری و هزینه های تولید میشود که سالیانه متغیر است و در نمودار با رنگ آبی و سبز نشان داده شده است</a:t>
            </a:r>
            <a:r>
              <a:rPr lang="fa-IR" b="1" dirty="0"/>
              <a:t>.</a:t>
            </a:r>
          </a:p>
        </p:txBody>
      </p:sp>
      <p:graphicFrame>
        <p:nvGraphicFramePr>
          <p:cNvPr id="6" name="Diagram 5"/>
          <p:cNvGraphicFramePr/>
          <p:nvPr>
            <p:extLst>
              <p:ext uri="{D42A27DB-BD31-4B8C-83A1-F6EECF244321}">
                <p14:modId xmlns:p14="http://schemas.microsoft.com/office/powerpoint/2010/main" val="3939120941"/>
              </p:ext>
            </p:extLst>
          </p:nvPr>
        </p:nvGraphicFramePr>
        <p:xfrm>
          <a:off x="0" y="-216781"/>
          <a:ext cx="8991122" cy="272880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024619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743332" y="3161212"/>
            <a:ext cx="6283088" cy="3344092"/>
          </a:xfrm>
          <a:prstGeom prst="rect">
            <a:avLst/>
          </a:prstGeom>
        </p:spPr>
      </p:pic>
      <p:sp>
        <p:nvSpPr>
          <p:cNvPr id="4" name="TextBox 3"/>
          <p:cNvSpPr txBox="1"/>
          <p:nvPr/>
        </p:nvSpPr>
        <p:spPr>
          <a:xfrm>
            <a:off x="1541417" y="1619794"/>
            <a:ext cx="7262949" cy="1200329"/>
          </a:xfrm>
          <a:prstGeom prst="rect">
            <a:avLst/>
          </a:prstGeom>
          <a:noFill/>
        </p:spPr>
        <p:txBody>
          <a:bodyPr wrap="square" rtlCol="1">
            <a:spAutoFit/>
          </a:bodyPr>
          <a:lstStyle/>
          <a:p>
            <a:pPr algn="r"/>
            <a:r>
              <a:rPr lang="fa-IR" b="1" dirty="0">
                <a:cs typeface="B Nazanin" panose="00000400000000000000" pitchFamily="2" charset="-78"/>
              </a:rPr>
              <a:t>نمودار این اسلاید و اسلاید بعدی نشان می دهد که کل مبلغ سرمایه گذاری ما را سهام داران تامین می‌کنند.</a:t>
            </a:r>
          </a:p>
          <a:p>
            <a:pPr algn="r"/>
            <a:r>
              <a:rPr lang="fa-IR" b="1" dirty="0">
                <a:cs typeface="B Nazanin" panose="00000400000000000000" pitchFamily="2" charset="-78"/>
              </a:rPr>
              <a:t>ما مبلغی را در سال صفر سرمایه گذاری میکنیم که به مرور زمان در نمودار مشهود است که ارزش فعلی پول کم و کمتر میشود.</a:t>
            </a:r>
          </a:p>
        </p:txBody>
      </p:sp>
      <p:graphicFrame>
        <p:nvGraphicFramePr>
          <p:cNvPr id="5" name="Diagram 4"/>
          <p:cNvGraphicFramePr/>
          <p:nvPr>
            <p:extLst>
              <p:ext uri="{D42A27DB-BD31-4B8C-83A1-F6EECF244321}">
                <p14:modId xmlns:p14="http://schemas.microsoft.com/office/powerpoint/2010/main" val="3939120941"/>
              </p:ext>
            </p:extLst>
          </p:nvPr>
        </p:nvGraphicFramePr>
        <p:xfrm>
          <a:off x="0" y="-216781"/>
          <a:ext cx="8991122" cy="272880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61054131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496426" y="2006600"/>
            <a:ext cx="7165323" cy="3966028"/>
          </a:xfrm>
          <a:prstGeom prst="rect">
            <a:avLst/>
          </a:prstGeom>
        </p:spPr>
      </p:pic>
      <p:graphicFrame>
        <p:nvGraphicFramePr>
          <p:cNvPr id="4" name="Diagram 3"/>
          <p:cNvGraphicFramePr/>
          <p:nvPr>
            <p:extLst>
              <p:ext uri="{D42A27DB-BD31-4B8C-83A1-F6EECF244321}">
                <p14:modId xmlns:p14="http://schemas.microsoft.com/office/powerpoint/2010/main" val="3939120941"/>
              </p:ext>
            </p:extLst>
          </p:nvPr>
        </p:nvGraphicFramePr>
        <p:xfrm>
          <a:off x="0" y="-216781"/>
          <a:ext cx="8991122" cy="272880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75210906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24296" y="2663973"/>
            <a:ext cx="7006495" cy="3728118"/>
          </a:xfrm>
          <a:prstGeom prst="rect">
            <a:avLst/>
          </a:prstGeom>
        </p:spPr>
      </p:pic>
      <p:sp>
        <p:nvSpPr>
          <p:cNvPr id="5" name="TextBox 4"/>
          <p:cNvSpPr txBox="1"/>
          <p:nvPr/>
        </p:nvSpPr>
        <p:spPr>
          <a:xfrm>
            <a:off x="1724296" y="1570488"/>
            <a:ext cx="6914606" cy="923330"/>
          </a:xfrm>
          <a:prstGeom prst="rect">
            <a:avLst/>
          </a:prstGeom>
          <a:noFill/>
        </p:spPr>
        <p:txBody>
          <a:bodyPr wrap="square" rtlCol="1">
            <a:spAutoFit/>
          </a:bodyPr>
          <a:lstStyle/>
          <a:p>
            <a:pPr algn="r"/>
            <a:r>
              <a:rPr lang="fa-IR" b="1" dirty="0">
                <a:cs typeface="B Nazanin" panose="00000400000000000000" pitchFamily="2" charset="-78"/>
              </a:rPr>
              <a:t>در دو سال اول که ما در فاز ساخت قرار داریم پروژه نیز سوددهی ندارد که نتیجه منطقی ای هست. ولی در انتهای فاز بهره برداری یعنی سال 1404 ما به سود دهی قابل توجهی می‌رسیم.</a:t>
            </a:r>
          </a:p>
        </p:txBody>
      </p:sp>
      <p:graphicFrame>
        <p:nvGraphicFramePr>
          <p:cNvPr id="6" name="Diagram 5"/>
          <p:cNvGraphicFramePr/>
          <p:nvPr>
            <p:extLst>
              <p:ext uri="{D42A27DB-BD31-4B8C-83A1-F6EECF244321}">
                <p14:modId xmlns:p14="http://schemas.microsoft.com/office/powerpoint/2010/main" val="3939120941"/>
              </p:ext>
            </p:extLst>
          </p:nvPr>
        </p:nvGraphicFramePr>
        <p:xfrm>
          <a:off x="0" y="-216781"/>
          <a:ext cx="8991122" cy="272880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514154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154" y="3581705"/>
            <a:ext cx="8229600" cy="1143000"/>
          </a:xfrm>
        </p:spPr>
        <p:txBody>
          <a:bodyPr/>
          <a:lstStyle/>
          <a:p>
            <a:endParaRPr lang="en-US"/>
          </a:p>
        </p:txBody>
      </p:sp>
      <p:graphicFrame>
        <p:nvGraphicFramePr>
          <p:cNvPr id="6" name="Diagram 5"/>
          <p:cNvGraphicFramePr/>
          <p:nvPr>
            <p:extLst>
              <p:ext uri="{D42A27DB-BD31-4B8C-83A1-F6EECF244321}">
                <p14:modId xmlns:p14="http://schemas.microsoft.com/office/powerpoint/2010/main" val="3403379693"/>
              </p:ext>
            </p:extLst>
          </p:nvPr>
        </p:nvGraphicFramePr>
        <p:xfrm>
          <a:off x="18473" y="-235919"/>
          <a:ext cx="8981972" cy="274868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7" name="Picture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406330" y="2022193"/>
            <a:ext cx="4327783" cy="4262023"/>
          </a:xfrm>
          <a:prstGeom prst="rect">
            <a:avLst/>
          </a:prstGeom>
        </p:spPr>
      </p:pic>
      <p:graphicFrame>
        <p:nvGraphicFramePr>
          <p:cNvPr id="8" name="Table 7"/>
          <p:cNvGraphicFramePr>
            <a:graphicFrameLocks noGrp="1"/>
          </p:cNvGraphicFramePr>
          <p:nvPr>
            <p:extLst>
              <p:ext uri="{D42A27DB-BD31-4B8C-83A1-F6EECF244321}">
                <p14:modId xmlns:p14="http://schemas.microsoft.com/office/powerpoint/2010/main" val="2980060039"/>
              </p:ext>
            </p:extLst>
          </p:nvPr>
        </p:nvGraphicFramePr>
        <p:xfrm>
          <a:off x="1508805" y="2015335"/>
          <a:ext cx="2631193" cy="3832107"/>
        </p:xfrm>
        <a:graphic>
          <a:graphicData uri="http://schemas.openxmlformats.org/drawingml/2006/table">
            <a:tbl>
              <a:tblPr/>
              <a:tblGrid>
                <a:gridCol w="1635360">
                  <a:extLst>
                    <a:ext uri="{9D8B030D-6E8A-4147-A177-3AD203B41FA5}">
                      <a16:colId xmlns:a16="http://schemas.microsoft.com/office/drawing/2014/main" val="2427745507"/>
                    </a:ext>
                  </a:extLst>
                </a:gridCol>
                <a:gridCol w="995833">
                  <a:extLst>
                    <a:ext uri="{9D8B030D-6E8A-4147-A177-3AD203B41FA5}">
                      <a16:colId xmlns:a16="http://schemas.microsoft.com/office/drawing/2014/main" val="330223018"/>
                    </a:ext>
                  </a:extLst>
                </a:gridCol>
              </a:tblGrid>
              <a:tr h="0">
                <a:tc>
                  <a:txBody>
                    <a:bodyPr/>
                    <a:lstStyle/>
                    <a:p>
                      <a:pPr algn="ctr" rtl="1" fontAlgn="t">
                        <a:spcBef>
                          <a:spcPts val="0"/>
                        </a:spcBef>
                        <a:spcAft>
                          <a:spcPts val="0"/>
                        </a:spcAft>
                      </a:pPr>
                      <a:r>
                        <a:rPr lang="fa-IR" sz="2000" b="0" i="0" u="none" strike="noStrike" dirty="0">
                          <a:solidFill>
                            <a:srgbClr val="000000"/>
                          </a:solidFill>
                          <a:effectLst/>
                          <a:latin typeface="Times New Roman" panose="02020603050405020304" pitchFamily="18" charset="0"/>
                          <a:cs typeface="B Nazanin" panose="00000400000000000000" pitchFamily="2" charset="-78"/>
                        </a:rPr>
                        <a:t>کاربرد</a:t>
                      </a:r>
                      <a:endParaRPr lang="fa-IR" sz="2000" dirty="0">
                        <a:effectLst/>
                        <a:cs typeface="B Nazanin" panose="00000400000000000000" pitchFamily="2" charset="-78"/>
                      </a:endParaRPr>
                    </a:p>
                  </a:txBody>
                  <a:tcPr marL="68580" marR="685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7D8E4"/>
                    </a:solidFill>
                  </a:tcPr>
                </a:tc>
                <a:tc>
                  <a:txBody>
                    <a:bodyPr/>
                    <a:lstStyle/>
                    <a:p>
                      <a:pPr algn="ctr" rtl="1" fontAlgn="t">
                        <a:spcBef>
                          <a:spcPts val="0"/>
                        </a:spcBef>
                        <a:spcAft>
                          <a:spcPts val="0"/>
                        </a:spcAft>
                      </a:pPr>
                      <a:r>
                        <a:rPr lang="fa-IR" sz="2000" b="0" i="0" u="none" strike="noStrike" dirty="0">
                          <a:solidFill>
                            <a:srgbClr val="000000"/>
                          </a:solidFill>
                          <a:effectLst/>
                          <a:latin typeface="Times New Roman" panose="02020603050405020304" pitchFamily="18" charset="0"/>
                          <a:cs typeface="B Nazanin" panose="00000400000000000000" pitchFamily="2" charset="-78"/>
                        </a:rPr>
                        <a:t>درصد</a:t>
                      </a:r>
                      <a:endParaRPr lang="fa-IR" sz="2000" dirty="0">
                        <a:effectLst/>
                        <a:cs typeface="B Nazanin" panose="00000400000000000000" pitchFamily="2" charset="-78"/>
                      </a:endParaRPr>
                    </a:p>
                  </a:txBody>
                  <a:tcPr marL="68580" marR="685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7D8E4"/>
                    </a:solidFill>
                  </a:tcPr>
                </a:tc>
                <a:extLst>
                  <a:ext uri="{0D108BD9-81ED-4DB2-BD59-A6C34878D82A}">
                    <a16:rowId xmlns:a16="http://schemas.microsoft.com/office/drawing/2014/main" val="2928368217"/>
                  </a:ext>
                </a:extLst>
              </a:tr>
              <a:tr h="381763">
                <a:tc>
                  <a:txBody>
                    <a:bodyPr/>
                    <a:lstStyle/>
                    <a:p>
                      <a:pPr algn="ctr" rtl="1" fontAlgn="t">
                        <a:spcBef>
                          <a:spcPts val="0"/>
                        </a:spcBef>
                        <a:spcAft>
                          <a:spcPts val="0"/>
                        </a:spcAft>
                      </a:pPr>
                      <a:r>
                        <a:rPr lang="fa-IR" sz="1800" b="0" i="0" u="none" strike="noStrike" dirty="0">
                          <a:solidFill>
                            <a:srgbClr val="000000"/>
                          </a:solidFill>
                          <a:effectLst/>
                          <a:latin typeface="Times New Roman" panose="02020603050405020304" pitchFamily="18" charset="0"/>
                          <a:cs typeface="B Nazanin" panose="00000400000000000000" pitchFamily="2" charset="-78"/>
                        </a:rPr>
                        <a:t>مواد آرایشی بهداشتی</a:t>
                      </a:r>
                      <a:endParaRPr lang="fa-IR" sz="1800" dirty="0">
                        <a:effectLst/>
                        <a:cs typeface="B Nazanin" panose="00000400000000000000" pitchFamily="2" charset="-78"/>
                      </a:endParaRPr>
                    </a:p>
                  </a:txBody>
                  <a:tcPr marL="68580" marR="685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7D8E4"/>
                    </a:solidFill>
                  </a:tcPr>
                </a:tc>
                <a:tc>
                  <a:txBody>
                    <a:bodyPr/>
                    <a:lstStyle/>
                    <a:p>
                      <a:pPr algn="ctr" rtl="1" fontAlgn="t">
                        <a:spcBef>
                          <a:spcPts val="0"/>
                        </a:spcBef>
                        <a:spcAft>
                          <a:spcPts val="0"/>
                        </a:spcAft>
                      </a:pPr>
                      <a:r>
                        <a:rPr lang="en-US" sz="1200" b="0" i="0" u="none" strike="noStrike" dirty="0">
                          <a:solidFill>
                            <a:srgbClr val="000000"/>
                          </a:solidFill>
                          <a:effectLst/>
                          <a:latin typeface="Times New Roman" panose="02020603050405020304" pitchFamily="18" charset="0"/>
                        </a:rPr>
                        <a:t>26</a:t>
                      </a:r>
                      <a:endParaRPr lang="en-US" dirty="0">
                        <a:effectLst/>
                      </a:endParaRPr>
                    </a:p>
                  </a:txBody>
                  <a:tcPr marL="68580" marR="685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7D8E4"/>
                    </a:solidFill>
                  </a:tcPr>
                </a:tc>
                <a:extLst>
                  <a:ext uri="{0D108BD9-81ED-4DB2-BD59-A6C34878D82A}">
                    <a16:rowId xmlns:a16="http://schemas.microsoft.com/office/drawing/2014/main" val="3003763487"/>
                  </a:ext>
                </a:extLst>
              </a:tr>
              <a:tr h="381763">
                <a:tc>
                  <a:txBody>
                    <a:bodyPr/>
                    <a:lstStyle/>
                    <a:p>
                      <a:pPr algn="ctr" rtl="1" fontAlgn="t">
                        <a:spcBef>
                          <a:spcPts val="0"/>
                        </a:spcBef>
                        <a:spcAft>
                          <a:spcPts val="0"/>
                        </a:spcAft>
                      </a:pPr>
                      <a:r>
                        <a:rPr lang="fa-IR" sz="1800" b="0" i="0" u="none" strike="noStrike" dirty="0">
                          <a:solidFill>
                            <a:srgbClr val="000000"/>
                          </a:solidFill>
                          <a:effectLst/>
                          <a:latin typeface="Times New Roman" panose="02020603050405020304" pitchFamily="18" charset="0"/>
                          <a:cs typeface="B Nazanin" panose="00000400000000000000" pitchFamily="2" charset="-78"/>
                        </a:rPr>
                        <a:t>استرها</a:t>
                      </a:r>
                      <a:endParaRPr lang="fa-IR" sz="1800" dirty="0">
                        <a:effectLst/>
                        <a:cs typeface="B Nazanin" panose="00000400000000000000" pitchFamily="2" charset="-78"/>
                      </a:endParaRPr>
                    </a:p>
                  </a:txBody>
                  <a:tcPr marL="68580" marR="685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7D8E4"/>
                    </a:solidFill>
                  </a:tcPr>
                </a:tc>
                <a:tc>
                  <a:txBody>
                    <a:bodyPr/>
                    <a:lstStyle/>
                    <a:p>
                      <a:pPr algn="ctr" rtl="1" fontAlgn="t">
                        <a:spcBef>
                          <a:spcPts val="0"/>
                        </a:spcBef>
                        <a:spcAft>
                          <a:spcPts val="0"/>
                        </a:spcAft>
                      </a:pPr>
                      <a:r>
                        <a:rPr lang="en-US" sz="1200" b="0" i="0" u="none" strike="noStrike" dirty="0">
                          <a:solidFill>
                            <a:srgbClr val="000000"/>
                          </a:solidFill>
                          <a:effectLst/>
                          <a:latin typeface="Times New Roman" panose="02020603050405020304" pitchFamily="18" charset="0"/>
                        </a:rPr>
                        <a:t>17</a:t>
                      </a:r>
                      <a:endParaRPr lang="en-US" dirty="0">
                        <a:effectLst/>
                      </a:endParaRPr>
                    </a:p>
                  </a:txBody>
                  <a:tcPr marL="68580" marR="685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7D8E4"/>
                    </a:solidFill>
                  </a:tcPr>
                </a:tc>
                <a:extLst>
                  <a:ext uri="{0D108BD9-81ED-4DB2-BD59-A6C34878D82A}">
                    <a16:rowId xmlns:a16="http://schemas.microsoft.com/office/drawing/2014/main" val="1297782669"/>
                  </a:ext>
                </a:extLst>
              </a:tr>
              <a:tr h="381763">
                <a:tc>
                  <a:txBody>
                    <a:bodyPr/>
                    <a:lstStyle/>
                    <a:p>
                      <a:pPr algn="ctr" rtl="1" fontAlgn="t">
                        <a:spcBef>
                          <a:spcPts val="0"/>
                        </a:spcBef>
                        <a:spcAft>
                          <a:spcPts val="0"/>
                        </a:spcAft>
                      </a:pPr>
                      <a:r>
                        <a:rPr lang="fa-IR" sz="1800" b="0" i="0" u="none" strike="noStrike" dirty="0">
                          <a:solidFill>
                            <a:srgbClr val="000000"/>
                          </a:solidFill>
                          <a:effectLst/>
                          <a:latin typeface="Times New Roman" panose="02020603050405020304" pitchFamily="18" charset="0"/>
                          <a:cs typeface="B Nazanin" panose="00000400000000000000" pitchFamily="2" charset="-78"/>
                        </a:rPr>
                        <a:t>رزین ها</a:t>
                      </a:r>
                      <a:endParaRPr lang="fa-IR" sz="1800" dirty="0">
                        <a:effectLst/>
                        <a:cs typeface="B Nazanin" panose="00000400000000000000" pitchFamily="2" charset="-78"/>
                      </a:endParaRPr>
                    </a:p>
                  </a:txBody>
                  <a:tcPr marL="68580" marR="685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7D8E4"/>
                    </a:solidFill>
                  </a:tcPr>
                </a:tc>
                <a:tc>
                  <a:txBody>
                    <a:bodyPr/>
                    <a:lstStyle/>
                    <a:p>
                      <a:pPr algn="ctr" rtl="1" fontAlgn="t">
                        <a:spcBef>
                          <a:spcPts val="0"/>
                        </a:spcBef>
                        <a:spcAft>
                          <a:spcPts val="0"/>
                        </a:spcAft>
                      </a:pPr>
                      <a:r>
                        <a:rPr lang="en-US" sz="1200" b="0" i="0" u="none" strike="noStrike">
                          <a:solidFill>
                            <a:srgbClr val="000000"/>
                          </a:solidFill>
                          <a:effectLst/>
                          <a:latin typeface="Times New Roman" panose="02020603050405020304" pitchFamily="18" charset="0"/>
                        </a:rPr>
                        <a:t>12</a:t>
                      </a:r>
                      <a:endParaRPr lang="en-US">
                        <a:effectLst/>
                      </a:endParaRPr>
                    </a:p>
                  </a:txBody>
                  <a:tcPr marL="68580" marR="685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7D8E4"/>
                    </a:solidFill>
                  </a:tcPr>
                </a:tc>
                <a:extLst>
                  <a:ext uri="{0D108BD9-81ED-4DB2-BD59-A6C34878D82A}">
                    <a16:rowId xmlns:a16="http://schemas.microsoft.com/office/drawing/2014/main" val="846247112"/>
                  </a:ext>
                </a:extLst>
              </a:tr>
              <a:tr h="381763">
                <a:tc>
                  <a:txBody>
                    <a:bodyPr/>
                    <a:lstStyle/>
                    <a:p>
                      <a:pPr algn="ctr" rtl="1" fontAlgn="t">
                        <a:spcBef>
                          <a:spcPts val="0"/>
                        </a:spcBef>
                        <a:spcAft>
                          <a:spcPts val="0"/>
                        </a:spcAft>
                      </a:pPr>
                      <a:r>
                        <a:rPr lang="fa-IR" sz="1800" b="0" i="0" u="none" strike="noStrike" dirty="0">
                          <a:solidFill>
                            <a:srgbClr val="000000"/>
                          </a:solidFill>
                          <a:effectLst/>
                          <a:latin typeface="Times New Roman" panose="02020603050405020304" pitchFamily="18" charset="0"/>
                          <a:cs typeface="B Nazanin" panose="00000400000000000000" pitchFamily="2" charset="-78"/>
                        </a:rPr>
                        <a:t>پلی ال</a:t>
                      </a:r>
                      <a:endParaRPr lang="fa-IR" sz="1800" dirty="0">
                        <a:effectLst/>
                        <a:cs typeface="B Nazanin" panose="00000400000000000000" pitchFamily="2" charset="-78"/>
                      </a:endParaRPr>
                    </a:p>
                  </a:txBody>
                  <a:tcPr marL="68580" marR="685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7D8E4"/>
                    </a:solidFill>
                  </a:tcPr>
                </a:tc>
                <a:tc>
                  <a:txBody>
                    <a:bodyPr/>
                    <a:lstStyle/>
                    <a:p>
                      <a:pPr algn="ctr" rtl="1" fontAlgn="t">
                        <a:spcBef>
                          <a:spcPts val="0"/>
                        </a:spcBef>
                        <a:spcAft>
                          <a:spcPts val="0"/>
                        </a:spcAft>
                      </a:pPr>
                      <a:r>
                        <a:rPr lang="en-US" sz="1200" b="0" i="0" u="none" strike="noStrike">
                          <a:solidFill>
                            <a:srgbClr val="000000"/>
                          </a:solidFill>
                          <a:effectLst/>
                          <a:latin typeface="Times New Roman" panose="02020603050405020304" pitchFamily="18" charset="0"/>
                        </a:rPr>
                        <a:t>12</a:t>
                      </a:r>
                      <a:endParaRPr lang="en-US">
                        <a:effectLst/>
                      </a:endParaRPr>
                    </a:p>
                  </a:txBody>
                  <a:tcPr marL="68580" marR="685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7D8E4"/>
                    </a:solidFill>
                  </a:tcPr>
                </a:tc>
                <a:extLst>
                  <a:ext uri="{0D108BD9-81ED-4DB2-BD59-A6C34878D82A}">
                    <a16:rowId xmlns:a16="http://schemas.microsoft.com/office/drawing/2014/main" val="2785003199"/>
                  </a:ext>
                </a:extLst>
              </a:tr>
              <a:tr h="381763">
                <a:tc>
                  <a:txBody>
                    <a:bodyPr/>
                    <a:lstStyle/>
                    <a:p>
                      <a:pPr algn="ctr" rtl="1" fontAlgn="t">
                        <a:spcBef>
                          <a:spcPts val="0"/>
                        </a:spcBef>
                        <a:spcAft>
                          <a:spcPts val="0"/>
                        </a:spcAft>
                      </a:pPr>
                      <a:r>
                        <a:rPr lang="fa-IR" sz="1800" b="0" i="0" u="none" strike="noStrike" dirty="0">
                          <a:solidFill>
                            <a:srgbClr val="000000"/>
                          </a:solidFill>
                          <a:effectLst/>
                          <a:latin typeface="Times New Roman" panose="02020603050405020304" pitchFamily="18" charset="0"/>
                          <a:cs typeface="B Nazanin" panose="00000400000000000000" pitchFamily="2" charset="-78"/>
                        </a:rPr>
                        <a:t>مواد غذایی</a:t>
                      </a:r>
                      <a:endParaRPr lang="fa-IR" sz="1800" dirty="0">
                        <a:effectLst/>
                        <a:cs typeface="B Nazanin" panose="00000400000000000000" pitchFamily="2" charset="-78"/>
                      </a:endParaRPr>
                    </a:p>
                  </a:txBody>
                  <a:tcPr marL="68580" marR="685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7D8E4"/>
                    </a:solidFill>
                  </a:tcPr>
                </a:tc>
                <a:tc>
                  <a:txBody>
                    <a:bodyPr/>
                    <a:lstStyle/>
                    <a:p>
                      <a:pPr algn="ctr" rtl="1" fontAlgn="t">
                        <a:spcBef>
                          <a:spcPts val="0"/>
                        </a:spcBef>
                        <a:spcAft>
                          <a:spcPts val="0"/>
                        </a:spcAft>
                      </a:pPr>
                      <a:r>
                        <a:rPr lang="en-US" sz="1200" b="0" i="0" u="none" strike="noStrike">
                          <a:solidFill>
                            <a:srgbClr val="000000"/>
                          </a:solidFill>
                          <a:effectLst/>
                          <a:latin typeface="Times New Roman" panose="02020603050405020304" pitchFamily="18" charset="0"/>
                        </a:rPr>
                        <a:t>10</a:t>
                      </a:r>
                      <a:endParaRPr lang="en-US">
                        <a:effectLst/>
                      </a:endParaRPr>
                    </a:p>
                  </a:txBody>
                  <a:tcPr marL="68580" marR="685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7D8E4"/>
                    </a:solidFill>
                  </a:tcPr>
                </a:tc>
                <a:extLst>
                  <a:ext uri="{0D108BD9-81ED-4DB2-BD59-A6C34878D82A}">
                    <a16:rowId xmlns:a16="http://schemas.microsoft.com/office/drawing/2014/main" val="3056535345"/>
                  </a:ext>
                </a:extLst>
              </a:tr>
              <a:tr h="381763">
                <a:tc>
                  <a:txBody>
                    <a:bodyPr/>
                    <a:lstStyle/>
                    <a:p>
                      <a:pPr algn="ctr" rtl="1" fontAlgn="t">
                        <a:spcBef>
                          <a:spcPts val="0"/>
                        </a:spcBef>
                        <a:spcAft>
                          <a:spcPts val="0"/>
                        </a:spcAft>
                      </a:pPr>
                      <a:r>
                        <a:rPr lang="fa-IR" sz="1800" b="0" i="0" u="none" strike="noStrike" dirty="0">
                          <a:solidFill>
                            <a:srgbClr val="000000"/>
                          </a:solidFill>
                          <a:effectLst/>
                          <a:latin typeface="Times New Roman" panose="02020603050405020304" pitchFamily="18" charset="0"/>
                          <a:cs typeface="B Nazanin" panose="00000400000000000000" pitchFamily="2" charset="-78"/>
                        </a:rPr>
                        <a:t>دیگر مواد شیمیایی</a:t>
                      </a:r>
                      <a:endParaRPr lang="fa-IR" sz="1800" dirty="0">
                        <a:effectLst/>
                        <a:cs typeface="B Nazanin" panose="00000400000000000000" pitchFamily="2" charset="-78"/>
                      </a:endParaRPr>
                    </a:p>
                  </a:txBody>
                  <a:tcPr marL="68580" marR="685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7D8E4"/>
                    </a:solidFill>
                  </a:tcPr>
                </a:tc>
                <a:tc>
                  <a:txBody>
                    <a:bodyPr/>
                    <a:lstStyle/>
                    <a:p>
                      <a:pPr algn="ctr" rtl="1" fontAlgn="t">
                        <a:spcBef>
                          <a:spcPts val="0"/>
                        </a:spcBef>
                        <a:spcAft>
                          <a:spcPts val="0"/>
                        </a:spcAft>
                      </a:pPr>
                      <a:r>
                        <a:rPr lang="en-US" sz="1200" b="0" i="0" u="none" strike="noStrike">
                          <a:solidFill>
                            <a:srgbClr val="000000"/>
                          </a:solidFill>
                          <a:effectLst/>
                          <a:latin typeface="Times New Roman" panose="02020603050405020304" pitchFamily="18" charset="0"/>
                        </a:rPr>
                        <a:t>10</a:t>
                      </a:r>
                      <a:endParaRPr lang="en-US">
                        <a:effectLst/>
                      </a:endParaRPr>
                    </a:p>
                  </a:txBody>
                  <a:tcPr marL="68580" marR="685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7D8E4"/>
                    </a:solidFill>
                  </a:tcPr>
                </a:tc>
                <a:extLst>
                  <a:ext uri="{0D108BD9-81ED-4DB2-BD59-A6C34878D82A}">
                    <a16:rowId xmlns:a16="http://schemas.microsoft.com/office/drawing/2014/main" val="3649136111"/>
                  </a:ext>
                </a:extLst>
              </a:tr>
              <a:tr h="381763">
                <a:tc>
                  <a:txBody>
                    <a:bodyPr/>
                    <a:lstStyle/>
                    <a:p>
                      <a:pPr algn="ctr" rtl="1" fontAlgn="t">
                        <a:spcBef>
                          <a:spcPts val="0"/>
                        </a:spcBef>
                        <a:spcAft>
                          <a:spcPts val="0"/>
                        </a:spcAft>
                      </a:pPr>
                      <a:r>
                        <a:rPr lang="fa-IR" sz="1800" b="0" i="0" u="none" strike="noStrike" dirty="0">
                          <a:solidFill>
                            <a:srgbClr val="000000"/>
                          </a:solidFill>
                          <a:effectLst/>
                          <a:latin typeface="Times New Roman" panose="02020603050405020304" pitchFamily="18" charset="0"/>
                          <a:cs typeface="B Nazanin" panose="00000400000000000000" pitchFamily="2" charset="-78"/>
                        </a:rPr>
                        <a:t>سلولز</a:t>
                      </a:r>
                      <a:endParaRPr lang="fa-IR" sz="1800" dirty="0">
                        <a:effectLst/>
                        <a:cs typeface="B Nazanin" panose="00000400000000000000" pitchFamily="2" charset="-78"/>
                      </a:endParaRPr>
                    </a:p>
                  </a:txBody>
                  <a:tcPr marL="68580" marR="685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7D8E4"/>
                    </a:solidFill>
                  </a:tcPr>
                </a:tc>
                <a:tc>
                  <a:txBody>
                    <a:bodyPr/>
                    <a:lstStyle/>
                    <a:p>
                      <a:pPr algn="ctr" rtl="1" fontAlgn="t">
                        <a:spcBef>
                          <a:spcPts val="0"/>
                        </a:spcBef>
                        <a:spcAft>
                          <a:spcPts val="0"/>
                        </a:spcAft>
                      </a:pPr>
                      <a:r>
                        <a:rPr lang="en-US" sz="1200" b="0" i="0" u="none" strike="noStrike">
                          <a:solidFill>
                            <a:srgbClr val="000000"/>
                          </a:solidFill>
                          <a:effectLst/>
                          <a:latin typeface="Times New Roman" panose="02020603050405020304" pitchFamily="18" charset="0"/>
                        </a:rPr>
                        <a:t>5</a:t>
                      </a:r>
                      <a:endParaRPr lang="en-US">
                        <a:effectLst/>
                      </a:endParaRPr>
                    </a:p>
                  </a:txBody>
                  <a:tcPr marL="68580" marR="685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7D8E4"/>
                    </a:solidFill>
                  </a:tcPr>
                </a:tc>
                <a:extLst>
                  <a:ext uri="{0D108BD9-81ED-4DB2-BD59-A6C34878D82A}">
                    <a16:rowId xmlns:a16="http://schemas.microsoft.com/office/drawing/2014/main" val="3170158573"/>
                  </a:ext>
                </a:extLst>
              </a:tr>
              <a:tr h="381763">
                <a:tc>
                  <a:txBody>
                    <a:bodyPr/>
                    <a:lstStyle/>
                    <a:p>
                      <a:pPr algn="ctr" rtl="1" fontAlgn="t">
                        <a:spcBef>
                          <a:spcPts val="0"/>
                        </a:spcBef>
                        <a:spcAft>
                          <a:spcPts val="0"/>
                        </a:spcAft>
                      </a:pPr>
                      <a:r>
                        <a:rPr lang="fa-IR" sz="1800" b="0" i="0" u="none" strike="noStrike" dirty="0">
                          <a:solidFill>
                            <a:srgbClr val="000000"/>
                          </a:solidFill>
                          <a:effectLst/>
                          <a:latin typeface="Times New Roman" panose="02020603050405020304" pitchFamily="18" charset="0"/>
                          <a:cs typeface="B Nazanin" panose="00000400000000000000" pitchFamily="2" charset="-78"/>
                        </a:rPr>
                        <a:t>نیتروژن</a:t>
                      </a:r>
                      <a:endParaRPr lang="fa-IR" sz="1800" dirty="0">
                        <a:effectLst/>
                        <a:cs typeface="B Nazanin" panose="00000400000000000000" pitchFamily="2" charset="-78"/>
                      </a:endParaRPr>
                    </a:p>
                  </a:txBody>
                  <a:tcPr marL="68580" marR="685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7D8E4"/>
                    </a:solidFill>
                  </a:tcPr>
                </a:tc>
                <a:tc>
                  <a:txBody>
                    <a:bodyPr/>
                    <a:lstStyle/>
                    <a:p>
                      <a:pPr algn="ctr" rtl="1" fontAlgn="t">
                        <a:spcBef>
                          <a:spcPts val="0"/>
                        </a:spcBef>
                        <a:spcAft>
                          <a:spcPts val="0"/>
                        </a:spcAft>
                      </a:pPr>
                      <a:r>
                        <a:rPr lang="en-US" sz="1200" b="0" i="0" u="none" strike="noStrike">
                          <a:solidFill>
                            <a:srgbClr val="000000"/>
                          </a:solidFill>
                          <a:effectLst/>
                          <a:latin typeface="Times New Roman" panose="02020603050405020304" pitchFamily="18" charset="0"/>
                        </a:rPr>
                        <a:t>4</a:t>
                      </a:r>
                      <a:endParaRPr lang="en-US">
                        <a:effectLst/>
                      </a:endParaRPr>
                    </a:p>
                  </a:txBody>
                  <a:tcPr marL="68580" marR="685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7D8E4"/>
                    </a:solidFill>
                  </a:tcPr>
                </a:tc>
                <a:extLst>
                  <a:ext uri="{0D108BD9-81ED-4DB2-BD59-A6C34878D82A}">
                    <a16:rowId xmlns:a16="http://schemas.microsoft.com/office/drawing/2014/main" val="2888463573"/>
                  </a:ext>
                </a:extLst>
              </a:tr>
              <a:tr h="381763">
                <a:tc>
                  <a:txBody>
                    <a:bodyPr/>
                    <a:lstStyle/>
                    <a:p>
                      <a:pPr algn="ctr" rtl="1" fontAlgn="t">
                        <a:spcBef>
                          <a:spcPts val="0"/>
                        </a:spcBef>
                        <a:spcAft>
                          <a:spcPts val="0"/>
                        </a:spcAft>
                      </a:pPr>
                      <a:r>
                        <a:rPr lang="fa-IR" sz="1800" b="0" i="0" u="none" strike="noStrike" dirty="0">
                          <a:solidFill>
                            <a:srgbClr val="000000"/>
                          </a:solidFill>
                          <a:effectLst/>
                          <a:latin typeface="Times New Roman" panose="02020603050405020304" pitchFamily="18" charset="0"/>
                          <a:cs typeface="B Nazanin" panose="00000400000000000000" pitchFamily="2" charset="-78"/>
                        </a:rPr>
                        <a:t>تنباکو</a:t>
                      </a:r>
                      <a:endParaRPr lang="fa-IR" sz="1800" dirty="0">
                        <a:effectLst/>
                        <a:cs typeface="B Nazanin" panose="00000400000000000000" pitchFamily="2" charset="-78"/>
                      </a:endParaRPr>
                    </a:p>
                  </a:txBody>
                  <a:tcPr marL="68580" marR="685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7D8E4"/>
                    </a:solidFill>
                  </a:tcPr>
                </a:tc>
                <a:tc>
                  <a:txBody>
                    <a:bodyPr/>
                    <a:lstStyle/>
                    <a:p>
                      <a:pPr algn="ctr" rtl="1" fontAlgn="t">
                        <a:spcBef>
                          <a:spcPts val="0"/>
                        </a:spcBef>
                        <a:spcAft>
                          <a:spcPts val="0"/>
                        </a:spcAft>
                      </a:pPr>
                      <a:r>
                        <a:rPr lang="en-US" sz="1200" b="0" i="0" u="none" strike="noStrike" dirty="0">
                          <a:solidFill>
                            <a:srgbClr val="000000"/>
                          </a:solidFill>
                          <a:effectLst/>
                          <a:latin typeface="Times New Roman" panose="02020603050405020304" pitchFamily="18" charset="0"/>
                        </a:rPr>
                        <a:t>4</a:t>
                      </a:r>
                      <a:endParaRPr lang="en-US" dirty="0">
                        <a:effectLst/>
                      </a:endParaRPr>
                    </a:p>
                  </a:txBody>
                  <a:tcPr marL="68580" marR="685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7D8E4"/>
                    </a:solidFill>
                  </a:tcPr>
                </a:tc>
                <a:extLst>
                  <a:ext uri="{0D108BD9-81ED-4DB2-BD59-A6C34878D82A}">
                    <a16:rowId xmlns:a16="http://schemas.microsoft.com/office/drawing/2014/main" val="1299240159"/>
                  </a:ext>
                </a:extLst>
              </a:tr>
            </a:tbl>
          </a:graphicData>
        </a:graphic>
      </p:graphicFrame>
      <p:sp>
        <p:nvSpPr>
          <p:cNvPr id="9" name="Rectangle 1"/>
          <p:cNvSpPr>
            <a:spLocks noChangeArrowheads="1"/>
          </p:cNvSpPr>
          <p:nvPr/>
        </p:nvSpPr>
        <p:spPr bwMode="auto">
          <a:xfrm>
            <a:off x="3475038" y="2490788"/>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88322893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85942" y="3561790"/>
            <a:ext cx="6225553" cy="3127083"/>
          </a:xfrm>
          <a:prstGeom prst="rect">
            <a:avLst/>
          </a:prstGeom>
        </p:spPr>
      </p:pic>
      <p:sp>
        <p:nvSpPr>
          <p:cNvPr id="5" name="TextBox 4"/>
          <p:cNvSpPr txBox="1"/>
          <p:nvPr/>
        </p:nvSpPr>
        <p:spPr>
          <a:xfrm>
            <a:off x="4198325" y="5367154"/>
            <a:ext cx="1907177" cy="369332"/>
          </a:xfrm>
          <a:prstGeom prst="rect">
            <a:avLst/>
          </a:prstGeom>
          <a:noFill/>
        </p:spPr>
        <p:txBody>
          <a:bodyPr wrap="square" rtlCol="0">
            <a:spAutoFit/>
          </a:bodyPr>
          <a:lstStyle/>
          <a:p>
            <a:pPr algn="ctr"/>
            <a:r>
              <a:rPr lang="fa-IR" dirty="0">
                <a:solidFill>
                  <a:srgbClr val="446BA4"/>
                </a:solidFill>
                <a:cs typeface="B Nazanin" panose="00000400000000000000" pitchFamily="2" charset="-78"/>
              </a:rPr>
              <a:t>نقطه سر به سر</a:t>
            </a:r>
            <a:endParaRPr lang="en-US" dirty="0">
              <a:solidFill>
                <a:srgbClr val="446BA4"/>
              </a:solidFill>
              <a:cs typeface="B Nazanin" panose="00000400000000000000" pitchFamily="2" charset="-78"/>
            </a:endParaRPr>
          </a:p>
        </p:txBody>
      </p:sp>
      <p:sp>
        <p:nvSpPr>
          <p:cNvPr id="6" name="Down Arrow 5"/>
          <p:cNvSpPr/>
          <p:nvPr/>
        </p:nvSpPr>
        <p:spPr>
          <a:xfrm>
            <a:off x="5036525" y="5017429"/>
            <a:ext cx="230778" cy="487680"/>
          </a:xfrm>
          <a:prstGeom prst="downArrow">
            <a:avLst/>
          </a:prstGeom>
          <a:solidFill>
            <a:srgbClr val="446BA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446BA4"/>
              </a:solidFill>
            </a:endParaRPr>
          </a:p>
        </p:txBody>
      </p:sp>
      <p:sp>
        <p:nvSpPr>
          <p:cNvPr id="7" name="TextBox 6"/>
          <p:cNvSpPr txBox="1"/>
          <p:nvPr/>
        </p:nvSpPr>
        <p:spPr>
          <a:xfrm>
            <a:off x="1193073" y="1631280"/>
            <a:ext cx="7611292" cy="1754326"/>
          </a:xfrm>
          <a:prstGeom prst="rect">
            <a:avLst/>
          </a:prstGeom>
          <a:noFill/>
        </p:spPr>
        <p:txBody>
          <a:bodyPr wrap="square" rtlCol="1">
            <a:spAutoFit/>
          </a:bodyPr>
          <a:lstStyle/>
          <a:p>
            <a:pPr algn="r"/>
            <a:r>
              <a:rPr lang="fa-IR" b="1" dirty="0">
                <a:cs typeface="B Nazanin" panose="00000400000000000000" pitchFamily="2" charset="-78"/>
              </a:rPr>
              <a:t>در زیر ما نمودار حاشیه سود را داریم.</a:t>
            </a:r>
          </a:p>
          <a:p>
            <a:pPr algn="r"/>
            <a:r>
              <a:rPr lang="fa-IR" b="1" dirty="0">
                <a:cs typeface="B Nazanin" panose="00000400000000000000" pitchFamily="2" charset="-78"/>
              </a:rPr>
              <a:t>در ابتدا که درآمد ما از هزینه ای که مصرف میکنیم کمتر است نمودار حاشیه سود منفی است </a:t>
            </a:r>
          </a:p>
          <a:p>
            <a:pPr algn="r"/>
            <a:r>
              <a:rPr lang="fa-IR" b="1" dirty="0">
                <a:cs typeface="B Nazanin" panose="00000400000000000000" pitchFamily="2" charset="-78"/>
              </a:rPr>
              <a:t>سپس در نقطه سر به سر هزینه مصرفی با درآمد ما برابر است و از آن نقطه به بعد ما به سوددهی میرسیم که درآمد پروژه بیشتر از هزینه مصرفی و حاشیه سود نیز مثبت می‌شود.</a:t>
            </a:r>
          </a:p>
          <a:p>
            <a:pPr algn="r"/>
            <a:endParaRPr lang="fa-IR" b="1" dirty="0">
              <a:cs typeface="B Nazanin" panose="00000400000000000000" pitchFamily="2" charset="-78"/>
            </a:endParaRPr>
          </a:p>
          <a:p>
            <a:pPr algn="r"/>
            <a:r>
              <a:rPr lang="fa-IR" b="1" dirty="0">
                <a:cs typeface="B Nazanin" panose="00000400000000000000" pitchFamily="2" charset="-78"/>
              </a:rPr>
              <a:t>حاشیه سود : قیمت تمام شده – قیمت فروش </a:t>
            </a:r>
          </a:p>
        </p:txBody>
      </p:sp>
      <p:graphicFrame>
        <p:nvGraphicFramePr>
          <p:cNvPr id="8" name="Diagram 7"/>
          <p:cNvGraphicFramePr/>
          <p:nvPr>
            <p:extLst>
              <p:ext uri="{D42A27DB-BD31-4B8C-83A1-F6EECF244321}">
                <p14:modId xmlns:p14="http://schemas.microsoft.com/office/powerpoint/2010/main" val="3939120941"/>
              </p:ext>
            </p:extLst>
          </p:nvPr>
        </p:nvGraphicFramePr>
        <p:xfrm>
          <a:off x="0" y="-216781"/>
          <a:ext cx="8991122" cy="272880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1912714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352190" y="1697835"/>
            <a:ext cx="7482545" cy="4385816"/>
          </a:xfrm>
          <a:prstGeom prst="rect">
            <a:avLst/>
          </a:prstGeom>
        </p:spPr>
        <p:txBody>
          <a:bodyPr wrap="square">
            <a:spAutoFit/>
          </a:bodyPr>
          <a:lstStyle/>
          <a:p>
            <a:pPr marL="355600" indent="-342900">
              <a:lnSpc>
                <a:spcPct val="100000"/>
              </a:lnSpc>
              <a:spcBef>
                <a:spcPts val="100"/>
              </a:spcBef>
              <a:buClr>
                <a:srgbClr val="FF0000"/>
              </a:buClr>
              <a:buFont typeface="Wingdings" panose="05000000000000000000" pitchFamily="2" charset="2"/>
              <a:buChar char="ü"/>
              <a:tabLst>
                <a:tab pos="354965" algn="l"/>
                <a:tab pos="355600" algn="l"/>
              </a:tabLst>
            </a:pPr>
            <a:r>
              <a:rPr lang="en-US" sz="1600" u="sng" dirty="0">
                <a:solidFill>
                  <a:schemeClr val="bg1"/>
                </a:solidFill>
                <a:latin typeface="Carlito"/>
                <a:cs typeface="Carlito"/>
                <a:hlinkClick r:id="rId2"/>
              </a:rPr>
              <a:t>https://scholar.utc.edu/cgi/viewcontent.cgi?article=1474&amp;context=theses</a:t>
            </a:r>
            <a:endParaRPr lang="en-US" sz="1600" u="sng" dirty="0">
              <a:solidFill>
                <a:schemeClr val="bg1"/>
              </a:solidFill>
              <a:latin typeface="Carlito"/>
              <a:cs typeface="Carlito"/>
            </a:endParaRPr>
          </a:p>
          <a:p>
            <a:pPr marL="285750" indent="-285750">
              <a:lnSpc>
                <a:spcPct val="100000"/>
              </a:lnSpc>
              <a:spcBef>
                <a:spcPts val="30"/>
              </a:spcBef>
              <a:buFont typeface="Wingdings" panose="05000000000000000000" pitchFamily="2" charset="2"/>
              <a:buChar char="ü"/>
            </a:pPr>
            <a:endParaRPr lang="en-US" sz="1600" u="sng" dirty="0">
              <a:solidFill>
                <a:schemeClr val="bg1"/>
              </a:solidFill>
              <a:latin typeface="Carlito"/>
              <a:cs typeface="Carlito"/>
            </a:endParaRPr>
          </a:p>
          <a:p>
            <a:pPr marL="355600" indent="-342900">
              <a:lnSpc>
                <a:spcPct val="100000"/>
              </a:lnSpc>
              <a:buClr>
                <a:srgbClr val="FF0000"/>
              </a:buClr>
              <a:buFont typeface="Wingdings" panose="05000000000000000000" pitchFamily="2" charset="2"/>
              <a:buChar char="ü"/>
              <a:tabLst>
                <a:tab pos="354965" algn="l"/>
                <a:tab pos="355600" algn="l"/>
              </a:tabLst>
            </a:pPr>
            <a:r>
              <a:rPr lang="en-US" sz="1600" u="sng" dirty="0">
                <a:solidFill>
                  <a:schemeClr val="bg1"/>
                </a:solidFill>
                <a:latin typeface="Carlito"/>
                <a:cs typeface="Carlito"/>
                <a:hlinkClick r:id="rId3"/>
              </a:rPr>
              <a:t>https://onlinelibrary.wiley.com/doi/10.1002/0471238961.0712250313151818.a01</a:t>
            </a:r>
            <a:endParaRPr lang="en-US" sz="1600" u="sng" dirty="0">
              <a:solidFill>
                <a:schemeClr val="bg1"/>
              </a:solidFill>
              <a:latin typeface="Carlito"/>
              <a:cs typeface="Carlito"/>
            </a:endParaRPr>
          </a:p>
          <a:p>
            <a:pPr marL="285750" indent="-285750">
              <a:lnSpc>
                <a:spcPct val="100000"/>
              </a:lnSpc>
              <a:spcBef>
                <a:spcPts val="35"/>
              </a:spcBef>
              <a:buFont typeface="Wingdings" panose="05000000000000000000" pitchFamily="2" charset="2"/>
              <a:buChar char="ü"/>
            </a:pPr>
            <a:endParaRPr lang="en-US" sz="1600" u="sng" dirty="0">
              <a:solidFill>
                <a:schemeClr val="bg1"/>
              </a:solidFill>
              <a:latin typeface="Carlito"/>
              <a:cs typeface="Carlito"/>
            </a:endParaRPr>
          </a:p>
          <a:p>
            <a:pPr marL="355600" indent="-342900">
              <a:lnSpc>
                <a:spcPct val="100000"/>
              </a:lnSpc>
              <a:spcBef>
                <a:spcPts val="5"/>
              </a:spcBef>
              <a:buClr>
                <a:srgbClr val="FF0000"/>
              </a:buClr>
              <a:buFont typeface="Wingdings" panose="05000000000000000000" pitchFamily="2" charset="2"/>
              <a:buChar char="ü"/>
              <a:tabLst>
                <a:tab pos="354965" algn="l"/>
                <a:tab pos="355600" algn="l"/>
              </a:tabLst>
            </a:pPr>
            <a:r>
              <a:rPr lang="en-US" sz="1600" u="sng" dirty="0">
                <a:solidFill>
                  <a:schemeClr val="bg1"/>
                </a:solidFill>
                <a:latin typeface="Carlito"/>
                <a:cs typeface="Carlito"/>
                <a:hlinkClick r:id="rId4"/>
              </a:rPr>
              <a:t>https://www.sciencedirect.com/science/article/abs/pii/S1364032113004127</a:t>
            </a:r>
            <a:endParaRPr lang="en-US" sz="1600" u="sng" dirty="0">
              <a:solidFill>
                <a:schemeClr val="bg1"/>
              </a:solidFill>
              <a:latin typeface="Carlito"/>
              <a:cs typeface="Carlito"/>
            </a:endParaRPr>
          </a:p>
          <a:p>
            <a:pPr marL="285750" indent="-285750">
              <a:lnSpc>
                <a:spcPct val="100000"/>
              </a:lnSpc>
              <a:spcBef>
                <a:spcPts val="30"/>
              </a:spcBef>
              <a:buFont typeface="Wingdings" panose="05000000000000000000" pitchFamily="2" charset="2"/>
              <a:buChar char="ü"/>
            </a:pPr>
            <a:endParaRPr lang="en-US" sz="1600" u="sng" dirty="0">
              <a:solidFill>
                <a:schemeClr val="bg1"/>
              </a:solidFill>
              <a:latin typeface="Carlito"/>
              <a:cs typeface="Carlito"/>
            </a:endParaRPr>
          </a:p>
          <a:p>
            <a:pPr marL="355600" indent="-342900">
              <a:lnSpc>
                <a:spcPct val="100000"/>
              </a:lnSpc>
              <a:buClr>
                <a:srgbClr val="FF0000"/>
              </a:buClr>
              <a:buFont typeface="Wingdings" panose="05000000000000000000" pitchFamily="2" charset="2"/>
              <a:buChar char="ü"/>
              <a:tabLst>
                <a:tab pos="354965" algn="l"/>
                <a:tab pos="355600" algn="l"/>
              </a:tabLst>
            </a:pPr>
            <a:r>
              <a:rPr lang="en-US" sz="1600" u="sng" dirty="0">
                <a:solidFill>
                  <a:schemeClr val="bg1"/>
                </a:solidFill>
                <a:latin typeface="Carlito"/>
                <a:cs typeface="Carlito"/>
                <a:hlinkClick r:id="rId5"/>
              </a:rPr>
              <a:t>https://iranchembook.ir/methods-of-industrial-production-of-soap/</a:t>
            </a:r>
            <a:endParaRPr lang="en-US" sz="1600" u="sng" dirty="0">
              <a:solidFill>
                <a:schemeClr val="bg1"/>
              </a:solidFill>
              <a:latin typeface="Carlito"/>
              <a:cs typeface="Carlito"/>
            </a:endParaRPr>
          </a:p>
          <a:p>
            <a:pPr marL="285750" indent="-285750">
              <a:lnSpc>
                <a:spcPct val="100000"/>
              </a:lnSpc>
              <a:spcBef>
                <a:spcPts val="35"/>
              </a:spcBef>
              <a:buFont typeface="Wingdings" panose="05000000000000000000" pitchFamily="2" charset="2"/>
              <a:buChar char="ü"/>
            </a:pPr>
            <a:endParaRPr lang="en-US" sz="1600" u="sng" dirty="0">
              <a:solidFill>
                <a:schemeClr val="bg1"/>
              </a:solidFill>
              <a:latin typeface="Carlito"/>
              <a:cs typeface="Carlito"/>
            </a:endParaRPr>
          </a:p>
          <a:p>
            <a:pPr marL="355600" indent="-342900">
              <a:lnSpc>
                <a:spcPct val="100000"/>
              </a:lnSpc>
              <a:buClr>
                <a:srgbClr val="FF0000"/>
              </a:buClr>
              <a:buFont typeface="Wingdings" panose="05000000000000000000" pitchFamily="2" charset="2"/>
              <a:buChar char="ü"/>
              <a:tabLst>
                <a:tab pos="354965" algn="l"/>
                <a:tab pos="355600" algn="l"/>
              </a:tabLst>
            </a:pPr>
            <a:r>
              <a:rPr lang="en-US" sz="1600" u="sng" dirty="0">
                <a:solidFill>
                  <a:schemeClr val="bg1"/>
                </a:solidFill>
                <a:latin typeface="Carlito"/>
                <a:cs typeface="Carlito"/>
                <a:hlinkClick r:id="rId6"/>
              </a:rPr>
              <a:t>https://www.researchgate.net/publication/270899362_Glycerol_Production_cons</a:t>
            </a:r>
            <a:r>
              <a:rPr lang="en-US" sz="1600" u="sng" dirty="0">
                <a:solidFill>
                  <a:schemeClr val="bg1"/>
                </a:solidFill>
                <a:latin typeface="Carlito"/>
                <a:cs typeface="Carlito"/>
                <a:hlinkClick r:id="rId7"/>
              </a:rPr>
              <a:t>umption_prices_characterization_and_new_trends_in_combustion</a:t>
            </a:r>
            <a:endParaRPr lang="en-US" sz="1600" u="sng" dirty="0">
              <a:solidFill>
                <a:schemeClr val="bg1"/>
              </a:solidFill>
              <a:latin typeface="Carlito"/>
              <a:cs typeface="Carlito"/>
            </a:endParaRPr>
          </a:p>
          <a:p>
            <a:pPr marL="641350" indent="-285750">
              <a:lnSpc>
                <a:spcPct val="100000"/>
              </a:lnSpc>
              <a:buFont typeface="Wingdings" panose="05000000000000000000" pitchFamily="2" charset="2"/>
              <a:buChar char="ü"/>
            </a:pPr>
            <a:endParaRPr lang="en-US" sz="1600" u="sng" spc="-10" dirty="0">
              <a:solidFill>
                <a:schemeClr val="bg1"/>
              </a:solidFill>
              <a:uFill>
                <a:solidFill>
                  <a:srgbClr val="0000FF"/>
                </a:solidFill>
              </a:uFill>
              <a:latin typeface="Carlito"/>
              <a:cs typeface="Carlito"/>
            </a:endParaRPr>
          </a:p>
          <a:p>
            <a:pPr marL="641350" indent="-285750">
              <a:lnSpc>
                <a:spcPct val="100000"/>
              </a:lnSpc>
              <a:buFont typeface="Wingdings" panose="05000000000000000000" pitchFamily="2" charset="2"/>
              <a:buChar char="ü"/>
            </a:pPr>
            <a:endParaRPr lang="en-US" sz="1600" u="sng" spc="-10" dirty="0">
              <a:solidFill>
                <a:schemeClr val="bg1"/>
              </a:solidFill>
              <a:uFill>
                <a:solidFill>
                  <a:srgbClr val="0000FF"/>
                </a:solidFill>
              </a:uFill>
              <a:latin typeface="Carlito"/>
              <a:cs typeface="Carlito"/>
            </a:endParaRPr>
          </a:p>
          <a:p>
            <a:pPr marL="641350" indent="-285750">
              <a:lnSpc>
                <a:spcPct val="100000"/>
              </a:lnSpc>
              <a:buFont typeface="Wingdings" panose="05000000000000000000" pitchFamily="2" charset="2"/>
              <a:buChar char="ü"/>
            </a:pPr>
            <a:r>
              <a:rPr lang="en-US" sz="1600" u="sng" dirty="0">
                <a:solidFill>
                  <a:schemeClr val="bg1"/>
                </a:solidFill>
                <a:latin typeface="Carlito"/>
                <a:cs typeface="Carlito"/>
              </a:rPr>
              <a:t>https://edurev.in/Subscription?utm_source=ContentPage&amp;utm_medium=website&amp;utm_campaign=downloadbtn</a:t>
            </a:r>
          </a:p>
          <a:p>
            <a:pPr marL="285750" indent="-285750">
              <a:lnSpc>
                <a:spcPct val="100000"/>
              </a:lnSpc>
              <a:spcBef>
                <a:spcPts val="60"/>
              </a:spcBef>
              <a:buFont typeface="Wingdings" panose="05000000000000000000" pitchFamily="2" charset="2"/>
              <a:buChar char="ü"/>
            </a:pPr>
            <a:endParaRPr lang="en-US" sz="1600" u="sng" dirty="0">
              <a:solidFill>
                <a:schemeClr val="bg1"/>
              </a:solidFill>
              <a:latin typeface="Carlito"/>
              <a:cs typeface="Carlito"/>
            </a:endParaRPr>
          </a:p>
          <a:p>
            <a:pPr marL="355600" indent="-342900">
              <a:lnSpc>
                <a:spcPct val="100000"/>
              </a:lnSpc>
              <a:spcBef>
                <a:spcPts val="455"/>
              </a:spcBef>
              <a:buClr>
                <a:srgbClr val="000000"/>
              </a:buClr>
              <a:buFont typeface="Wingdings" panose="05000000000000000000" pitchFamily="2" charset="2"/>
              <a:buChar char="ü"/>
              <a:tabLst>
                <a:tab pos="354965" algn="l"/>
                <a:tab pos="355600" algn="l"/>
              </a:tabLst>
            </a:pPr>
            <a:r>
              <a:rPr lang="en-US" u="sng" spc="-20" dirty="0">
                <a:solidFill>
                  <a:schemeClr val="bg1"/>
                </a:solidFill>
                <a:uFill>
                  <a:solidFill>
                    <a:srgbClr val="0000FF"/>
                  </a:solidFill>
                </a:uFill>
                <a:latin typeface="Carlito"/>
                <a:cs typeface="Carlito"/>
                <a:hlinkClick r:id="rId8"/>
              </a:rPr>
              <a:t>https://comfar.org/rates/</a:t>
            </a:r>
            <a:endParaRPr lang="en-US" u="sng" dirty="0">
              <a:solidFill>
                <a:schemeClr val="bg1"/>
              </a:solidFill>
              <a:latin typeface="Carlito"/>
              <a:cs typeface="Carlito"/>
            </a:endParaRPr>
          </a:p>
        </p:txBody>
      </p:sp>
      <p:sp>
        <p:nvSpPr>
          <p:cNvPr id="4" name="TextBox 3"/>
          <p:cNvSpPr txBox="1"/>
          <p:nvPr/>
        </p:nvSpPr>
        <p:spPr>
          <a:xfrm>
            <a:off x="1517900" y="833015"/>
            <a:ext cx="4581150" cy="646331"/>
          </a:xfrm>
          <a:prstGeom prst="rect">
            <a:avLst/>
          </a:prstGeom>
          <a:noFill/>
        </p:spPr>
        <p:txBody>
          <a:bodyPr wrap="square" rtlCol="1">
            <a:spAutoFit/>
          </a:bodyPr>
          <a:lstStyle/>
          <a:p>
            <a:pPr algn="ctr"/>
            <a:r>
              <a:rPr lang="fa-IR" sz="3600" b="1" dirty="0">
                <a:cs typeface="B Nazanin" panose="00000400000000000000" pitchFamily="2" charset="-78"/>
              </a:rPr>
              <a:t>منابع</a:t>
            </a:r>
          </a:p>
        </p:txBody>
      </p:sp>
    </p:spTree>
    <p:extLst>
      <p:ext uri="{BB962C8B-B14F-4D97-AF65-F5344CB8AC3E}">
        <p14:creationId xmlns:p14="http://schemas.microsoft.com/office/powerpoint/2010/main" val="181823607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0" y="0"/>
            <a:ext cx="9144793" cy="6858594"/>
          </a:xfrm>
          <a:prstGeom prst="rect">
            <a:avLst/>
          </a:prstGeom>
        </p:spPr>
      </p:pic>
    </p:spTree>
    <p:extLst>
      <p:ext uri="{BB962C8B-B14F-4D97-AF65-F5344CB8AC3E}">
        <p14:creationId xmlns:p14="http://schemas.microsoft.com/office/powerpoint/2010/main" val="27823660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p:cNvGraphicFramePr/>
          <p:nvPr>
            <p:extLst>
              <p:ext uri="{D42A27DB-BD31-4B8C-83A1-F6EECF244321}">
                <p14:modId xmlns:p14="http://schemas.microsoft.com/office/powerpoint/2010/main" val="1684545643"/>
              </p:ext>
            </p:extLst>
          </p:nvPr>
        </p:nvGraphicFramePr>
        <p:xfrm>
          <a:off x="18473" y="-235919"/>
          <a:ext cx="8981972" cy="274868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3" name="Diagram 2"/>
          <p:cNvGraphicFramePr/>
          <p:nvPr>
            <p:extLst>
              <p:ext uri="{D42A27DB-BD31-4B8C-83A1-F6EECF244321}">
                <p14:modId xmlns:p14="http://schemas.microsoft.com/office/powerpoint/2010/main" val="3672516636"/>
              </p:ext>
            </p:extLst>
          </p:nvPr>
        </p:nvGraphicFramePr>
        <p:xfrm>
          <a:off x="1524000" y="1397000"/>
          <a:ext cx="7018330" cy="50861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4" name="Footer Placeholder 3"/>
          <p:cNvSpPr>
            <a:spLocks noGrp="1"/>
          </p:cNvSpPr>
          <p:nvPr>
            <p:ph type="ftr" sz="quarter" idx="11"/>
          </p:nvPr>
        </p:nvSpPr>
        <p:spPr>
          <a:xfrm>
            <a:off x="1591491" y="6382476"/>
            <a:ext cx="5418130" cy="365125"/>
          </a:xfrm>
        </p:spPr>
        <p:txBody>
          <a:bodyPr/>
          <a:lstStyle/>
          <a:p>
            <a:pPr algn="l"/>
            <a:r>
              <a:rPr lang="en-US" dirty="0">
                <a:solidFill>
                  <a:srgbClr val="FFC000"/>
                </a:solidFill>
              </a:rPr>
              <a:t>2.https://scholar.utc.edu/</a:t>
            </a:r>
            <a:r>
              <a:rPr lang="en-US" dirty="0" err="1">
                <a:solidFill>
                  <a:srgbClr val="FFC000"/>
                </a:solidFill>
              </a:rPr>
              <a:t>cgi</a:t>
            </a:r>
            <a:r>
              <a:rPr lang="en-US" dirty="0">
                <a:solidFill>
                  <a:srgbClr val="FFC000"/>
                </a:solidFill>
              </a:rPr>
              <a:t>/</a:t>
            </a:r>
            <a:r>
              <a:rPr lang="en-US" dirty="0" err="1">
                <a:solidFill>
                  <a:srgbClr val="FFC000"/>
                </a:solidFill>
              </a:rPr>
              <a:t>viewcontent.cgi?article</a:t>
            </a:r>
            <a:r>
              <a:rPr lang="en-US" dirty="0">
                <a:solidFill>
                  <a:srgbClr val="FFC000"/>
                </a:solidFill>
              </a:rPr>
              <a:t>=1474&amp;context=theses</a:t>
            </a:r>
          </a:p>
        </p:txBody>
      </p:sp>
    </p:spTree>
    <p:extLst>
      <p:ext uri="{BB962C8B-B14F-4D97-AF65-F5344CB8AC3E}">
        <p14:creationId xmlns:p14="http://schemas.microsoft.com/office/powerpoint/2010/main" val="31536184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p:cNvGraphicFramePr/>
          <p:nvPr>
            <p:extLst>
              <p:ext uri="{D42A27DB-BD31-4B8C-83A1-F6EECF244321}">
                <p14:modId xmlns:p14="http://schemas.microsoft.com/office/powerpoint/2010/main" val="2352597875"/>
              </p:ext>
            </p:extLst>
          </p:nvPr>
        </p:nvGraphicFramePr>
        <p:xfrm>
          <a:off x="0" y="-247548"/>
          <a:ext cx="8981972" cy="274868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Rectangle 2"/>
          <p:cNvSpPr/>
          <p:nvPr/>
        </p:nvSpPr>
        <p:spPr>
          <a:xfrm>
            <a:off x="966651" y="1661790"/>
            <a:ext cx="7946571" cy="2513509"/>
          </a:xfrm>
          <a:prstGeom prst="rect">
            <a:avLst/>
          </a:prstGeom>
        </p:spPr>
        <p:txBody>
          <a:bodyPr wrap="square">
            <a:spAutoFit/>
          </a:bodyPr>
          <a:lstStyle/>
          <a:p>
            <a:pPr algn="r" rtl="1">
              <a:spcBef>
                <a:spcPts val="0"/>
              </a:spcBef>
              <a:spcAft>
                <a:spcPts val="800"/>
              </a:spcAft>
            </a:pPr>
            <a:r>
              <a:rPr lang="fa-IR" dirty="0">
                <a:solidFill>
                  <a:schemeClr val="bg1"/>
                </a:solidFill>
                <a:latin typeface="Calibri" panose="020F0502020204030204" pitchFamily="34" charset="0"/>
                <a:cs typeface="B Nazanin" panose="00000400000000000000" pitchFamily="2" charset="-78"/>
              </a:rPr>
              <a:t>1-</a:t>
            </a:r>
            <a:r>
              <a:rPr lang="fa-IR" dirty="0">
                <a:solidFill>
                  <a:srgbClr val="000000"/>
                </a:solidFill>
                <a:latin typeface="Calibri" panose="020F0502020204030204" pitchFamily="34" charset="0"/>
                <a:cs typeface="B Nazanin" panose="00000400000000000000" pitchFamily="2" charset="-78"/>
              </a:rPr>
              <a:t>.</a:t>
            </a:r>
            <a:r>
              <a:rPr lang="fa-IR" dirty="0">
                <a:solidFill>
                  <a:schemeClr val="bg1"/>
                </a:solidFill>
                <a:latin typeface="Calibri" panose="020F0502020204030204" pitchFamily="34" charset="0"/>
                <a:cs typeface="B Nazanin" panose="00000400000000000000" pitchFamily="2" charset="-78"/>
              </a:rPr>
              <a:t>گلیسیرین طبیعی: گلیسیرین طبیعی به عنوان محصول جانبی در فرایند تولید صابون، اسیدهای چرب، استر ها تولید می شود. در این روش ابتدا گلیسیرین به صورت خام تولید می شود که حاوی مقدار زیادی آب و ناخالصی می باشد و به گلیسیرین تصفیه شده تبدیل می شود.</a:t>
            </a:r>
            <a:endParaRPr lang="fa-IR" dirty="0">
              <a:solidFill>
                <a:schemeClr val="bg1"/>
              </a:solidFill>
              <a:cs typeface="B Nazanin" panose="00000400000000000000" pitchFamily="2" charset="-78"/>
            </a:endParaRPr>
          </a:p>
          <a:p>
            <a:pPr algn="r" rtl="1">
              <a:spcBef>
                <a:spcPts val="0"/>
              </a:spcBef>
              <a:spcAft>
                <a:spcPts val="800"/>
              </a:spcAft>
            </a:pPr>
            <a:r>
              <a:rPr lang="fa-IR" dirty="0">
                <a:solidFill>
                  <a:schemeClr val="bg1"/>
                </a:solidFill>
                <a:latin typeface="Calibri" panose="020F0502020204030204" pitchFamily="34" charset="0"/>
                <a:cs typeface="B Nazanin" panose="00000400000000000000" pitchFamily="2" charset="-78"/>
              </a:rPr>
              <a:t>2-گلیسیرین سنتزی: روش سنتز مصنوعی گلیسیرین با استفاده از پروپیلن است. در این فرایند پروپیلن  با کلر واکنش نموده و تشکیل کلرید آلیل می دهد و این ماده را هیدرولیز کرده و به اتیل الکل تبدیل می نمایند و در عملیات بعدی به گلیسیرین تبدیل می شود.</a:t>
            </a:r>
            <a:endParaRPr lang="fa-IR" dirty="0">
              <a:solidFill>
                <a:schemeClr val="bg1"/>
              </a:solidFill>
              <a:cs typeface="B Nazanin" panose="00000400000000000000" pitchFamily="2" charset="-78"/>
            </a:endParaRPr>
          </a:p>
          <a:p>
            <a:br>
              <a:rPr lang="fa-IR" dirty="0"/>
            </a:br>
            <a:endParaRPr lang="en-US" dirty="0"/>
          </a:p>
        </p:txBody>
      </p:sp>
      <p:pic>
        <p:nvPicPr>
          <p:cNvPr id="1026" name="Picture 2" descr="https://lh3.googleusercontent.com/IzChC9jZgzqpI6M8e0wFFdmNpZaVc1b02plzt2_lmSdW204fGHTMBIm66XLyUVXNbjKRPTrbtbI89aZ_WDc2niKqxFFUl69uNkgIRipLd5695GypXLLrG_pCGW7mM3-nnQ3D9T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42309" y="3740335"/>
            <a:ext cx="5219700" cy="150495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lh4.googleusercontent.com/pc0W-3Yl8Szme6EXIluxOI1QPhLgekU6ydnrnxmAFDJxpZciUeomYB6323ETsaFTC-q9fRfSgx0qVPCZb8B8SBWDxnfc2p_F5oEdNHUP9JCkVR_XGaFo9L8RgvhRzP-sDEGVgD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142309" y="5245286"/>
            <a:ext cx="5219700" cy="15335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18169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p:cNvGraphicFramePr/>
          <p:nvPr>
            <p:extLst>
              <p:ext uri="{D42A27DB-BD31-4B8C-83A1-F6EECF244321}">
                <p14:modId xmlns:p14="http://schemas.microsoft.com/office/powerpoint/2010/main" val="2054389415"/>
              </p:ext>
            </p:extLst>
          </p:nvPr>
        </p:nvGraphicFramePr>
        <p:xfrm>
          <a:off x="162028" y="-235920"/>
          <a:ext cx="8981972" cy="274868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6" name="Diagram 5"/>
          <p:cNvGraphicFramePr/>
          <p:nvPr>
            <p:extLst>
              <p:ext uri="{D42A27DB-BD31-4B8C-83A1-F6EECF244321}">
                <p14:modId xmlns:p14="http://schemas.microsoft.com/office/powerpoint/2010/main" val="2984101132"/>
              </p:ext>
            </p:extLst>
          </p:nvPr>
        </p:nvGraphicFramePr>
        <p:xfrm>
          <a:off x="5712712" y="1749245"/>
          <a:ext cx="3359510" cy="4428446"/>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pic>
        <p:nvPicPr>
          <p:cNvPr id="5122" name="Picture 2" descr="C:\Users\Atlas-PC\Desktop\6.png"/>
          <p:cNvPicPr>
            <a:picLocks noChangeAspect="1" noChangeArrowheads="1"/>
          </p:cNvPicPr>
          <p:nvPr/>
        </p:nvPicPr>
        <p:blipFill>
          <a:blip r:embed="rId12">
            <a:extLst>
              <a:ext uri="{BEBA8EAE-BF5A-486C-A8C5-ECC9F3942E4B}">
                <a14:imgProps xmlns:a14="http://schemas.microsoft.com/office/drawing/2010/main">
                  <a14:imgLayer r:embed="rId13">
                    <a14:imgEffect>
                      <a14:colorTemperature colorTemp="11200"/>
                    </a14:imgEffect>
                  </a14:imgLayer>
                </a14:imgProps>
              </a:ext>
              <a:ext uri="{28A0092B-C50C-407E-A947-70E740481C1C}">
                <a14:useLocalDpi xmlns:a14="http://schemas.microsoft.com/office/drawing/2010/main" val="0"/>
              </a:ext>
            </a:extLst>
          </a:blip>
          <a:srcRect/>
          <a:stretch>
            <a:fillRect/>
          </a:stretch>
        </p:blipFill>
        <p:spPr bwMode="auto">
          <a:xfrm>
            <a:off x="60960" y="1763416"/>
            <a:ext cx="5478907" cy="509458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60960" y="2865120"/>
            <a:ext cx="1193074" cy="276999"/>
          </a:xfrm>
          <a:prstGeom prst="rect">
            <a:avLst/>
          </a:prstGeom>
          <a:noFill/>
        </p:spPr>
        <p:txBody>
          <a:bodyPr wrap="square" rtlCol="0">
            <a:spAutoFit/>
          </a:bodyPr>
          <a:lstStyle/>
          <a:p>
            <a:r>
              <a:rPr lang="en-US" sz="1200" dirty="0">
                <a:solidFill>
                  <a:srgbClr val="FF0000"/>
                </a:solidFill>
              </a:rPr>
              <a:t>(1)</a:t>
            </a:r>
          </a:p>
        </p:txBody>
      </p:sp>
      <p:sp>
        <p:nvSpPr>
          <p:cNvPr id="3" name="TextBox 2"/>
          <p:cNvSpPr txBox="1"/>
          <p:nvPr/>
        </p:nvSpPr>
        <p:spPr>
          <a:xfrm>
            <a:off x="1066137" y="2698829"/>
            <a:ext cx="548640" cy="261610"/>
          </a:xfrm>
          <a:prstGeom prst="rect">
            <a:avLst/>
          </a:prstGeom>
          <a:noFill/>
        </p:spPr>
        <p:txBody>
          <a:bodyPr wrap="square" rtlCol="0">
            <a:spAutoFit/>
          </a:bodyPr>
          <a:lstStyle/>
          <a:p>
            <a:r>
              <a:rPr lang="fa-IR" sz="1100" dirty="0">
                <a:solidFill>
                  <a:srgbClr val="FF0000"/>
                </a:solidFill>
              </a:rPr>
              <a:t>(2)</a:t>
            </a:r>
            <a:endParaRPr lang="en-US" sz="1100" dirty="0">
              <a:solidFill>
                <a:srgbClr val="FF0000"/>
              </a:solidFill>
            </a:endParaRPr>
          </a:p>
        </p:txBody>
      </p:sp>
      <p:sp>
        <p:nvSpPr>
          <p:cNvPr id="4" name="TextBox 3"/>
          <p:cNvSpPr txBox="1"/>
          <p:nvPr/>
        </p:nvSpPr>
        <p:spPr>
          <a:xfrm>
            <a:off x="1457766" y="1870806"/>
            <a:ext cx="714103" cy="261610"/>
          </a:xfrm>
          <a:prstGeom prst="rect">
            <a:avLst/>
          </a:prstGeom>
          <a:noFill/>
        </p:spPr>
        <p:txBody>
          <a:bodyPr wrap="square" rtlCol="0">
            <a:spAutoFit/>
          </a:bodyPr>
          <a:lstStyle/>
          <a:p>
            <a:r>
              <a:rPr lang="fa-IR" sz="1100" dirty="0">
                <a:solidFill>
                  <a:srgbClr val="FF0000"/>
                </a:solidFill>
              </a:rPr>
              <a:t>(3)</a:t>
            </a:r>
            <a:endParaRPr lang="en-US" sz="1100" dirty="0">
              <a:solidFill>
                <a:srgbClr val="FF0000"/>
              </a:solidFill>
            </a:endParaRPr>
          </a:p>
        </p:txBody>
      </p:sp>
      <p:sp>
        <p:nvSpPr>
          <p:cNvPr id="7" name="TextBox 6"/>
          <p:cNvSpPr txBox="1"/>
          <p:nvPr/>
        </p:nvSpPr>
        <p:spPr>
          <a:xfrm>
            <a:off x="1735588" y="2960439"/>
            <a:ext cx="801188" cy="261610"/>
          </a:xfrm>
          <a:prstGeom prst="rect">
            <a:avLst/>
          </a:prstGeom>
          <a:noFill/>
        </p:spPr>
        <p:txBody>
          <a:bodyPr wrap="square" rtlCol="0">
            <a:spAutoFit/>
          </a:bodyPr>
          <a:lstStyle/>
          <a:p>
            <a:r>
              <a:rPr lang="fa-IR" sz="1100" dirty="0">
                <a:solidFill>
                  <a:srgbClr val="FF0000"/>
                </a:solidFill>
              </a:rPr>
              <a:t>(4)</a:t>
            </a:r>
            <a:endParaRPr lang="en-US" sz="1100" dirty="0">
              <a:solidFill>
                <a:srgbClr val="FF0000"/>
              </a:solidFill>
            </a:endParaRPr>
          </a:p>
        </p:txBody>
      </p:sp>
      <p:sp>
        <p:nvSpPr>
          <p:cNvPr id="8" name="TextBox 7"/>
          <p:cNvSpPr txBox="1"/>
          <p:nvPr/>
        </p:nvSpPr>
        <p:spPr>
          <a:xfrm>
            <a:off x="2452070" y="2437219"/>
            <a:ext cx="696686" cy="261610"/>
          </a:xfrm>
          <a:prstGeom prst="rect">
            <a:avLst/>
          </a:prstGeom>
          <a:noFill/>
        </p:spPr>
        <p:txBody>
          <a:bodyPr wrap="square" rtlCol="0">
            <a:spAutoFit/>
          </a:bodyPr>
          <a:lstStyle/>
          <a:p>
            <a:r>
              <a:rPr lang="fa-IR" sz="1100" dirty="0">
                <a:solidFill>
                  <a:srgbClr val="FF0000"/>
                </a:solidFill>
              </a:rPr>
              <a:t>(5)</a:t>
            </a:r>
            <a:endParaRPr lang="en-US" sz="1100" dirty="0">
              <a:solidFill>
                <a:srgbClr val="FF0000"/>
              </a:solidFill>
            </a:endParaRPr>
          </a:p>
        </p:txBody>
      </p:sp>
      <p:sp>
        <p:nvSpPr>
          <p:cNvPr id="9" name="TextBox 8"/>
          <p:cNvSpPr txBox="1"/>
          <p:nvPr/>
        </p:nvSpPr>
        <p:spPr>
          <a:xfrm>
            <a:off x="3321601" y="2474994"/>
            <a:ext cx="679024" cy="261610"/>
          </a:xfrm>
          <a:prstGeom prst="rect">
            <a:avLst/>
          </a:prstGeom>
          <a:noFill/>
        </p:spPr>
        <p:txBody>
          <a:bodyPr wrap="square" rtlCol="0">
            <a:spAutoFit/>
          </a:bodyPr>
          <a:lstStyle/>
          <a:p>
            <a:r>
              <a:rPr lang="fa-IR" sz="1100" dirty="0">
                <a:solidFill>
                  <a:srgbClr val="FF0000"/>
                </a:solidFill>
              </a:rPr>
              <a:t>(6)</a:t>
            </a:r>
            <a:endParaRPr lang="en-US" sz="1100" dirty="0">
              <a:solidFill>
                <a:srgbClr val="FF0000"/>
              </a:solidFill>
            </a:endParaRPr>
          </a:p>
        </p:txBody>
      </p:sp>
      <p:sp>
        <p:nvSpPr>
          <p:cNvPr id="10" name="TextBox 9"/>
          <p:cNvSpPr txBox="1"/>
          <p:nvPr/>
        </p:nvSpPr>
        <p:spPr>
          <a:xfrm>
            <a:off x="4000625" y="2742009"/>
            <a:ext cx="905692" cy="261610"/>
          </a:xfrm>
          <a:prstGeom prst="rect">
            <a:avLst/>
          </a:prstGeom>
          <a:noFill/>
        </p:spPr>
        <p:txBody>
          <a:bodyPr wrap="square" rtlCol="0">
            <a:spAutoFit/>
          </a:bodyPr>
          <a:lstStyle/>
          <a:p>
            <a:r>
              <a:rPr lang="fa-IR" sz="1100" dirty="0">
                <a:solidFill>
                  <a:srgbClr val="FF0000"/>
                </a:solidFill>
              </a:rPr>
              <a:t>(7)</a:t>
            </a:r>
            <a:endParaRPr lang="en-US" sz="1100" dirty="0">
              <a:solidFill>
                <a:srgbClr val="FF0000"/>
              </a:solidFill>
            </a:endParaRPr>
          </a:p>
        </p:txBody>
      </p:sp>
      <p:sp>
        <p:nvSpPr>
          <p:cNvPr id="11" name="TextBox 10"/>
          <p:cNvSpPr txBox="1"/>
          <p:nvPr/>
        </p:nvSpPr>
        <p:spPr>
          <a:xfrm>
            <a:off x="4252364" y="4872150"/>
            <a:ext cx="801299" cy="261610"/>
          </a:xfrm>
          <a:prstGeom prst="rect">
            <a:avLst/>
          </a:prstGeom>
          <a:noFill/>
        </p:spPr>
        <p:txBody>
          <a:bodyPr wrap="square" rtlCol="0">
            <a:spAutoFit/>
          </a:bodyPr>
          <a:lstStyle/>
          <a:p>
            <a:r>
              <a:rPr lang="fa-IR" sz="1100" dirty="0">
                <a:solidFill>
                  <a:srgbClr val="FF0000"/>
                </a:solidFill>
              </a:rPr>
              <a:t>(8)</a:t>
            </a:r>
            <a:endParaRPr lang="en-US" sz="1100" dirty="0">
              <a:solidFill>
                <a:srgbClr val="FF0000"/>
              </a:solidFill>
            </a:endParaRPr>
          </a:p>
        </p:txBody>
      </p:sp>
      <p:sp>
        <p:nvSpPr>
          <p:cNvPr id="12" name="TextBox 11"/>
          <p:cNvSpPr txBox="1"/>
          <p:nvPr/>
        </p:nvSpPr>
        <p:spPr>
          <a:xfrm>
            <a:off x="3421358" y="5133760"/>
            <a:ext cx="496389" cy="261610"/>
          </a:xfrm>
          <a:prstGeom prst="rect">
            <a:avLst/>
          </a:prstGeom>
          <a:noFill/>
        </p:spPr>
        <p:txBody>
          <a:bodyPr wrap="square" rtlCol="0">
            <a:spAutoFit/>
          </a:bodyPr>
          <a:lstStyle/>
          <a:p>
            <a:r>
              <a:rPr lang="fa-IR" sz="1100" dirty="0">
                <a:solidFill>
                  <a:srgbClr val="FF0000"/>
                </a:solidFill>
              </a:rPr>
              <a:t>(9)</a:t>
            </a:r>
            <a:endParaRPr lang="en-US" sz="1100" dirty="0">
              <a:solidFill>
                <a:srgbClr val="FF0000"/>
              </a:solidFill>
            </a:endParaRPr>
          </a:p>
        </p:txBody>
      </p:sp>
      <p:sp>
        <p:nvSpPr>
          <p:cNvPr id="13" name="TextBox 12"/>
          <p:cNvSpPr txBox="1"/>
          <p:nvPr/>
        </p:nvSpPr>
        <p:spPr>
          <a:xfrm>
            <a:off x="2740669" y="5133760"/>
            <a:ext cx="798497" cy="261610"/>
          </a:xfrm>
          <a:prstGeom prst="rect">
            <a:avLst/>
          </a:prstGeom>
          <a:noFill/>
        </p:spPr>
        <p:txBody>
          <a:bodyPr wrap="square" rtlCol="0">
            <a:spAutoFit/>
          </a:bodyPr>
          <a:lstStyle/>
          <a:p>
            <a:r>
              <a:rPr lang="fa-IR" sz="1100" dirty="0">
                <a:solidFill>
                  <a:srgbClr val="FF0000"/>
                </a:solidFill>
              </a:rPr>
              <a:t>(10)</a:t>
            </a:r>
            <a:endParaRPr lang="en-US" sz="1100" dirty="0">
              <a:solidFill>
                <a:srgbClr val="FF0000"/>
              </a:solidFill>
            </a:endParaRPr>
          </a:p>
        </p:txBody>
      </p:sp>
      <p:sp>
        <p:nvSpPr>
          <p:cNvPr id="14" name="TextBox 13"/>
          <p:cNvSpPr txBox="1"/>
          <p:nvPr/>
        </p:nvSpPr>
        <p:spPr>
          <a:xfrm>
            <a:off x="2054248" y="4778414"/>
            <a:ext cx="588748" cy="261610"/>
          </a:xfrm>
          <a:prstGeom prst="rect">
            <a:avLst/>
          </a:prstGeom>
          <a:noFill/>
        </p:spPr>
        <p:txBody>
          <a:bodyPr wrap="square" rtlCol="0">
            <a:spAutoFit/>
          </a:bodyPr>
          <a:lstStyle/>
          <a:p>
            <a:r>
              <a:rPr lang="fa-IR" sz="1100" dirty="0">
                <a:solidFill>
                  <a:srgbClr val="FF0000"/>
                </a:solidFill>
              </a:rPr>
              <a:t>(11)</a:t>
            </a:r>
            <a:endParaRPr lang="en-US" sz="1100" dirty="0">
              <a:solidFill>
                <a:srgbClr val="FF0000"/>
              </a:solidFill>
            </a:endParaRPr>
          </a:p>
        </p:txBody>
      </p:sp>
      <p:sp>
        <p:nvSpPr>
          <p:cNvPr id="16" name="TextBox 15"/>
          <p:cNvSpPr txBox="1"/>
          <p:nvPr/>
        </p:nvSpPr>
        <p:spPr>
          <a:xfrm>
            <a:off x="835711" y="5657203"/>
            <a:ext cx="622055" cy="261610"/>
          </a:xfrm>
          <a:prstGeom prst="rect">
            <a:avLst/>
          </a:prstGeom>
          <a:noFill/>
        </p:spPr>
        <p:txBody>
          <a:bodyPr wrap="square" rtlCol="0">
            <a:spAutoFit/>
          </a:bodyPr>
          <a:lstStyle/>
          <a:p>
            <a:r>
              <a:rPr lang="fa-IR" sz="1100" dirty="0">
                <a:solidFill>
                  <a:srgbClr val="FF0000"/>
                </a:solidFill>
              </a:rPr>
              <a:t>(14)</a:t>
            </a:r>
            <a:endParaRPr lang="en-US" sz="1100" dirty="0">
              <a:solidFill>
                <a:srgbClr val="FF0000"/>
              </a:solidFill>
            </a:endParaRPr>
          </a:p>
        </p:txBody>
      </p:sp>
      <p:sp>
        <p:nvSpPr>
          <p:cNvPr id="17" name="TextBox 16"/>
          <p:cNvSpPr txBox="1"/>
          <p:nvPr/>
        </p:nvSpPr>
        <p:spPr>
          <a:xfrm>
            <a:off x="815002" y="4456406"/>
            <a:ext cx="726204" cy="261610"/>
          </a:xfrm>
          <a:prstGeom prst="rect">
            <a:avLst/>
          </a:prstGeom>
          <a:noFill/>
        </p:spPr>
        <p:txBody>
          <a:bodyPr wrap="square" rtlCol="0">
            <a:spAutoFit/>
          </a:bodyPr>
          <a:lstStyle/>
          <a:p>
            <a:r>
              <a:rPr lang="fa-IR" sz="1100" dirty="0">
                <a:solidFill>
                  <a:srgbClr val="FF0000"/>
                </a:solidFill>
              </a:rPr>
              <a:t>(12)</a:t>
            </a:r>
            <a:endParaRPr lang="en-US" sz="1100" dirty="0">
              <a:solidFill>
                <a:srgbClr val="FF0000"/>
              </a:solidFill>
            </a:endParaRPr>
          </a:p>
        </p:txBody>
      </p:sp>
      <p:sp>
        <p:nvSpPr>
          <p:cNvPr id="18" name="TextBox 17"/>
          <p:cNvSpPr txBox="1"/>
          <p:nvPr/>
        </p:nvSpPr>
        <p:spPr>
          <a:xfrm>
            <a:off x="2034160" y="5818207"/>
            <a:ext cx="1217672" cy="261610"/>
          </a:xfrm>
          <a:prstGeom prst="rect">
            <a:avLst/>
          </a:prstGeom>
          <a:noFill/>
        </p:spPr>
        <p:txBody>
          <a:bodyPr wrap="square" rtlCol="0">
            <a:spAutoFit/>
          </a:bodyPr>
          <a:lstStyle/>
          <a:p>
            <a:r>
              <a:rPr lang="fa-IR" sz="1100" dirty="0">
                <a:solidFill>
                  <a:srgbClr val="FF0000"/>
                </a:solidFill>
              </a:rPr>
              <a:t>(13)</a:t>
            </a:r>
            <a:endParaRPr lang="en-US" sz="1100" dirty="0">
              <a:solidFill>
                <a:srgbClr val="FF0000"/>
              </a:solidFill>
            </a:endParaRPr>
          </a:p>
        </p:txBody>
      </p:sp>
    </p:spTree>
    <p:extLst>
      <p:ext uri="{BB962C8B-B14F-4D97-AF65-F5344CB8AC3E}">
        <p14:creationId xmlns:p14="http://schemas.microsoft.com/office/powerpoint/2010/main" val="9313371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p:cNvGraphicFramePr/>
          <p:nvPr>
            <p:extLst>
              <p:ext uri="{D42A27DB-BD31-4B8C-83A1-F6EECF244321}">
                <p14:modId xmlns:p14="http://schemas.microsoft.com/office/powerpoint/2010/main" val="1542947915"/>
              </p:ext>
            </p:extLst>
          </p:nvPr>
        </p:nvGraphicFramePr>
        <p:xfrm>
          <a:off x="162028" y="-235920"/>
          <a:ext cx="8981972" cy="274868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Rectangle 2"/>
          <p:cNvSpPr/>
          <p:nvPr/>
        </p:nvSpPr>
        <p:spPr>
          <a:xfrm>
            <a:off x="1166404" y="1836571"/>
            <a:ext cx="7802880" cy="1015663"/>
          </a:xfrm>
          <a:prstGeom prst="rect">
            <a:avLst/>
          </a:prstGeom>
        </p:spPr>
        <p:txBody>
          <a:bodyPr wrap="square">
            <a:spAutoFit/>
          </a:bodyPr>
          <a:lstStyle/>
          <a:p>
            <a:pPr algn="r"/>
            <a:r>
              <a:rPr lang="fa-IR" sz="2000" dirty="0">
                <a:solidFill>
                  <a:schemeClr val="bg1"/>
                </a:solidFill>
                <a:latin typeface="Calibri" panose="020F0502020204030204" pitchFamily="34" charset="0"/>
                <a:cs typeface="B Nazanin" panose="00000400000000000000" pitchFamily="2" charset="-78"/>
              </a:rPr>
              <a:t>فرآیند آلیل کلراید برای سنتز گلیسرول توسط کلروناسیون پروپیلن برای اولین بار توسط شرکت شل شیمیایی در سال 1948 ساخته شد. از آن زمان روشهای دیگری ایجاد شده است که بیشتر آنها بر پایه اکسیداسیون پروپیلن است.</a:t>
            </a:r>
            <a:endParaRPr lang="en-US" sz="2000" dirty="0">
              <a:solidFill>
                <a:schemeClr val="bg1"/>
              </a:solidFill>
              <a:cs typeface="B Nazanin" panose="00000400000000000000" pitchFamily="2" charset="-78"/>
            </a:endParaRPr>
          </a:p>
        </p:txBody>
      </p:sp>
      <p:sp>
        <p:nvSpPr>
          <p:cNvPr id="4" name="Rectangle 3"/>
          <p:cNvSpPr/>
          <p:nvPr/>
        </p:nvSpPr>
        <p:spPr>
          <a:xfrm>
            <a:off x="1492976" y="3429460"/>
            <a:ext cx="7476308" cy="2862322"/>
          </a:xfrm>
          <a:prstGeom prst="rect">
            <a:avLst/>
          </a:prstGeom>
        </p:spPr>
        <p:txBody>
          <a:bodyPr wrap="square">
            <a:spAutoFit/>
          </a:bodyPr>
          <a:lstStyle/>
          <a:p>
            <a:pPr algn="r" rtl="1"/>
            <a:r>
              <a:rPr lang="fa-IR" sz="2000" dirty="0">
                <a:solidFill>
                  <a:schemeClr val="bg1"/>
                </a:solidFill>
                <a:latin typeface="Calibri" panose="020F0502020204030204" pitchFamily="34" charset="0"/>
              </a:rPr>
              <a:t> </a:t>
            </a:r>
            <a:r>
              <a:rPr lang="fa-IR" sz="2000" dirty="0">
                <a:solidFill>
                  <a:srgbClr val="FF0000"/>
                </a:solidFill>
                <a:latin typeface="Calibri" panose="020F0502020204030204" pitchFamily="34" charset="0"/>
                <a:cs typeface="B Nazanin" panose="00000400000000000000" pitchFamily="2" charset="-78"/>
              </a:rPr>
              <a:t>(</a:t>
            </a:r>
            <a:r>
              <a:rPr lang="en-US" sz="2000" dirty="0">
                <a:solidFill>
                  <a:srgbClr val="FF0000"/>
                </a:solidFill>
                <a:latin typeface="Calibri" panose="020F0502020204030204" pitchFamily="34" charset="0"/>
                <a:cs typeface="B Nazanin" panose="00000400000000000000" pitchFamily="2" charset="-78"/>
              </a:rPr>
              <a:t>1</a:t>
            </a:r>
            <a:r>
              <a:rPr lang="fa-IR" sz="2000" dirty="0">
                <a:solidFill>
                  <a:srgbClr val="FF0000"/>
                </a:solidFill>
                <a:latin typeface="Calibri" panose="020F0502020204030204" pitchFamily="34" charset="0"/>
                <a:cs typeface="B Nazanin" panose="00000400000000000000" pitchFamily="2" charset="-78"/>
              </a:rPr>
              <a:t>)</a:t>
            </a:r>
            <a:r>
              <a:rPr lang="en-US" sz="2000" dirty="0">
                <a:solidFill>
                  <a:srgbClr val="FF0000"/>
                </a:solidFill>
                <a:latin typeface="Calibri" panose="020F0502020204030204" pitchFamily="34" charset="0"/>
                <a:cs typeface="B Nazanin" panose="00000400000000000000" pitchFamily="2" charset="-78"/>
              </a:rPr>
              <a:t> </a:t>
            </a:r>
            <a:r>
              <a:rPr lang="fa-IR" sz="2000" dirty="0">
                <a:solidFill>
                  <a:schemeClr val="bg1"/>
                </a:solidFill>
                <a:latin typeface="Calibri" panose="020F0502020204030204" pitchFamily="34" charset="0"/>
                <a:cs typeface="B Nazanin" panose="00000400000000000000" pitchFamily="2" charset="-78"/>
              </a:rPr>
              <a:t>در ابتدای فرآیند پروپیلن خشک با کلر واکنش نشان می دهد.</a:t>
            </a:r>
            <a:r>
              <a:rPr lang="en-US" sz="2000" dirty="0">
                <a:solidFill>
                  <a:schemeClr val="bg1"/>
                </a:solidFill>
                <a:latin typeface="Calibri" panose="020F0502020204030204" pitchFamily="34" charset="0"/>
                <a:cs typeface="B Nazanin" panose="00000400000000000000" pitchFamily="2" charset="-78"/>
              </a:rPr>
              <a:t> </a:t>
            </a:r>
            <a:r>
              <a:rPr lang="fa-IR" sz="2000" dirty="0">
                <a:solidFill>
                  <a:srgbClr val="FF0000"/>
                </a:solidFill>
                <a:latin typeface="Calibri" panose="020F0502020204030204" pitchFamily="34" charset="0"/>
                <a:cs typeface="B Nazanin" panose="00000400000000000000" pitchFamily="2" charset="-78"/>
              </a:rPr>
              <a:t>(</a:t>
            </a:r>
            <a:r>
              <a:rPr lang="en-US" sz="2000" dirty="0">
                <a:solidFill>
                  <a:srgbClr val="FF0000"/>
                </a:solidFill>
                <a:latin typeface="Calibri" panose="020F0502020204030204" pitchFamily="34" charset="0"/>
                <a:cs typeface="B Nazanin" panose="00000400000000000000" pitchFamily="2" charset="-78"/>
              </a:rPr>
              <a:t>2</a:t>
            </a:r>
            <a:r>
              <a:rPr lang="fa-IR" sz="2000" dirty="0">
                <a:solidFill>
                  <a:srgbClr val="FF0000"/>
                </a:solidFill>
                <a:latin typeface="Calibri" panose="020F0502020204030204" pitchFamily="34" charset="0"/>
                <a:cs typeface="B Nazanin" panose="00000400000000000000" pitchFamily="2" charset="-78"/>
              </a:rPr>
              <a:t>) </a:t>
            </a:r>
            <a:r>
              <a:rPr lang="fa-IR" sz="2000" dirty="0">
                <a:solidFill>
                  <a:schemeClr val="bg1"/>
                </a:solidFill>
                <a:latin typeface="Calibri" panose="020F0502020204030204" pitchFamily="34" charset="0"/>
                <a:cs typeface="B Nazanin" panose="00000400000000000000" pitchFamily="2" charset="-78"/>
              </a:rPr>
              <a:t>ابتدا وارد هیتر میشوند در راکتور 1باهم واکنش داده</a:t>
            </a:r>
            <a:r>
              <a:rPr lang="en-US" sz="2000" dirty="0">
                <a:solidFill>
                  <a:schemeClr val="bg1"/>
                </a:solidFill>
                <a:latin typeface="Calibri" panose="020F0502020204030204" pitchFamily="34" charset="0"/>
                <a:cs typeface="B Nazanin" panose="00000400000000000000" pitchFamily="2" charset="-78"/>
              </a:rPr>
              <a:t> </a:t>
            </a:r>
            <a:r>
              <a:rPr lang="fa-IR" sz="2000" dirty="0">
                <a:solidFill>
                  <a:srgbClr val="FF0000"/>
                </a:solidFill>
                <a:latin typeface="Calibri" panose="020F0502020204030204" pitchFamily="34" charset="0"/>
                <a:cs typeface="B Nazanin" panose="00000400000000000000" pitchFamily="2" charset="-78"/>
              </a:rPr>
              <a:t>(</a:t>
            </a:r>
            <a:r>
              <a:rPr lang="en-US" sz="2000" dirty="0">
                <a:solidFill>
                  <a:srgbClr val="FF0000"/>
                </a:solidFill>
                <a:latin typeface="Calibri" panose="020F0502020204030204" pitchFamily="34" charset="0"/>
                <a:cs typeface="B Nazanin" panose="00000400000000000000" pitchFamily="2" charset="-78"/>
              </a:rPr>
              <a:t>3</a:t>
            </a:r>
            <a:r>
              <a:rPr lang="fa-IR" sz="2000" dirty="0">
                <a:solidFill>
                  <a:srgbClr val="FF0000"/>
                </a:solidFill>
                <a:latin typeface="Calibri" panose="020F0502020204030204" pitchFamily="34" charset="0"/>
                <a:cs typeface="B Nazanin" panose="00000400000000000000" pitchFamily="2" charset="-78"/>
              </a:rPr>
              <a:t>) </a:t>
            </a:r>
            <a:r>
              <a:rPr lang="fa-IR" sz="2000" dirty="0">
                <a:solidFill>
                  <a:schemeClr val="bg1"/>
                </a:solidFill>
                <a:latin typeface="Calibri" panose="020F0502020204030204" pitchFamily="34" charset="0"/>
                <a:cs typeface="B Nazanin" panose="00000400000000000000" pitchFamily="2" charset="-78"/>
              </a:rPr>
              <a:t>خروجی از راکتور وارد</a:t>
            </a:r>
            <a:r>
              <a:rPr lang="en-US" sz="2000" dirty="0">
                <a:solidFill>
                  <a:schemeClr val="bg1"/>
                </a:solidFill>
                <a:latin typeface="Calibri" panose="020F0502020204030204" pitchFamily="34" charset="0"/>
                <a:cs typeface="B Nazanin" panose="00000400000000000000" pitchFamily="2" charset="-78"/>
              </a:rPr>
              <a:t>Quench </a:t>
            </a:r>
            <a:r>
              <a:rPr lang="fa-IR" sz="2000" dirty="0">
                <a:solidFill>
                  <a:schemeClr val="bg1"/>
                </a:solidFill>
                <a:latin typeface="Calibri" panose="020F0502020204030204" pitchFamily="34" charset="0"/>
                <a:cs typeface="B Nazanin" panose="00000400000000000000" pitchFamily="2" charset="-78"/>
              </a:rPr>
              <a:t> می‌شود که طی آن محصول به طور ناگهانی سرد شده و </a:t>
            </a:r>
            <a:r>
              <a:rPr lang="fa-IR" sz="2000" dirty="0">
                <a:solidFill>
                  <a:srgbClr val="FF0000"/>
                </a:solidFill>
                <a:latin typeface="Calibri" panose="020F0502020204030204" pitchFamily="34" charset="0"/>
                <a:cs typeface="B Nazanin" panose="00000400000000000000" pitchFamily="2" charset="-78"/>
              </a:rPr>
              <a:t>(</a:t>
            </a:r>
            <a:r>
              <a:rPr lang="en-US" sz="2000" dirty="0">
                <a:solidFill>
                  <a:srgbClr val="FF0000"/>
                </a:solidFill>
                <a:latin typeface="Calibri" panose="020F0502020204030204" pitchFamily="34" charset="0"/>
                <a:cs typeface="B Nazanin" panose="00000400000000000000" pitchFamily="2" charset="-78"/>
              </a:rPr>
              <a:t>4</a:t>
            </a:r>
            <a:r>
              <a:rPr lang="fa-IR" sz="2000" dirty="0">
                <a:solidFill>
                  <a:srgbClr val="FF0000"/>
                </a:solidFill>
                <a:latin typeface="Calibri" panose="020F0502020204030204" pitchFamily="34" charset="0"/>
                <a:cs typeface="B Nazanin" panose="00000400000000000000" pitchFamily="2" charset="-78"/>
              </a:rPr>
              <a:t>)</a:t>
            </a:r>
            <a:r>
              <a:rPr lang="en-US" sz="2000" dirty="0">
                <a:solidFill>
                  <a:srgbClr val="FF0000"/>
                </a:solidFill>
                <a:latin typeface="Calibri" panose="020F0502020204030204" pitchFamily="34" charset="0"/>
                <a:cs typeface="B Nazanin" panose="00000400000000000000" pitchFamily="2" charset="-78"/>
              </a:rPr>
              <a:t> </a:t>
            </a:r>
            <a:r>
              <a:rPr lang="fa-IR" sz="2000" dirty="0">
                <a:solidFill>
                  <a:schemeClr val="bg1"/>
                </a:solidFill>
                <a:latin typeface="Calibri" panose="020F0502020204030204" pitchFamily="34" charset="0"/>
                <a:cs typeface="B Nazanin" panose="00000400000000000000" pitchFamily="2" charset="-78"/>
              </a:rPr>
              <a:t>خروجی از </a:t>
            </a:r>
            <a:r>
              <a:rPr lang="en-US" sz="2000" dirty="0">
                <a:solidFill>
                  <a:schemeClr val="bg1"/>
                </a:solidFill>
                <a:latin typeface="Calibri" panose="020F0502020204030204" pitchFamily="34" charset="0"/>
                <a:cs typeface="B Nazanin" panose="00000400000000000000" pitchFamily="2" charset="-78"/>
              </a:rPr>
              <a:t>Quench </a:t>
            </a:r>
            <a:r>
              <a:rPr lang="fa-IR" sz="2000" dirty="0">
                <a:solidFill>
                  <a:schemeClr val="bg1"/>
                </a:solidFill>
                <a:latin typeface="Calibri" panose="020F0502020204030204" pitchFamily="34" charset="0"/>
                <a:cs typeface="B Nazanin" panose="00000400000000000000" pitchFamily="2" charset="-78"/>
              </a:rPr>
              <a:t> در جداکننده تفکیک می شود که در آن پروپیلن واکنش نداده و اسید هیدروکلریک جانبی محصول حذف می شود. </a:t>
            </a:r>
            <a:endParaRPr lang="en-US" sz="2000" dirty="0">
              <a:solidFill>
                <a:schemeClr val="bg1"/>
              </a:solidFill>
              <a:latin typeface="Calibri" panose="020F0502020204030204" pitchFamily="34" charset="0"/>
              <a:cs typeface="B Nazanin" panose="00000400000000000000" pitchFamily="2" charset="-78"/>
            </a:endParaRPr>
          </a:p>
          <a:p>
            <a:pPr algn="r" rtl="1"/>
            <a:r>
              <a:rPr lang="fa-IR" sz="2000" dirty="0">
                <a:solidFill>
                  <a:srgbClr val="FF0000"/>
                </a:solidFill>
                <a:latin typeface="Calibri" panose="020F0502020204030204" pitchFamily="34" charset="0"/>
                <a:cs typeface="B Nazanin" panose="00000400000000000000" pitchFamily="2" charset="-78"/>
              </a:rPr>
              <a:t>(</a:t>
            </a:r>
            <a:r>
              <a:rPr lang="en-US" sz="2000" dirty="0">
                <a:solidFill>
                  <a:srgbClr val="FF0000"/>
                </a:solidFill>
                <a:latin typeface="Calibri" panose="020F0502020204030204" pitchFamily="34" charset="0"/>
                <a:cs typeface="B Nazanin" panose="00000400000000000000" pitchFamily="2" charset="-78"/>
              </a:rPr>
              <a:t>5</a:t>
            </a:r>
            <a:r>
              <a:rPr lang="fa-IR" sz="2000" dirty="0">
                <a:solidFill>
                  <a:srgbClr val="FF0000"/>
                </a:solidFill>
                <a:latin typeface="Calibri" panose="020F0502020204030204" pitchFamily="34" charset="0"/>
                <a:cs typeface="B Nazanin" panose="00000400000000000000" pitchFamily="2" charset="-78"/>
              </a:rPr>
              <a:t>)</a:t>
            </a:r>
            <a:r>
              <a:rPr lang="en-US" sz="2000" dirty="0">
                <a:solidFill>
                  <a:srgbClr val="FF0000"/>
                </a:solidFill>
                <a:latin typeface="Calibri" panose="020F0502020204030204" pitchFamily="34" charset="0"/>
                <a:cs typeface="B Nazanin" panose="00000400000000000000" pitchFamily="2" charset="-78"/>
              </a:rPr>
              <a:t> </a:t>
            </a:r>
            <a:r>
              <a:rPr lang="fa-IR" sz="2000" dirty="0">
                <a:solidFill>
                  <a:schemeClr val="bg1"/>
                </a:solidFill>
                <a:latin typeface="Calibri" panose="020F0502020204030204" pitchFamily="34" charset="0"/>
                <a:cs typeface="B Nazanin" panose="00000400000000000000" pitchFamily="2" charset="-78"/>
              </a:rPr>
              <a:t>آلیل کلرید از انتهای جداکننده با کلر و آب واکنش می‌دهد تا کلروهیدرین و اسید هیدروکلریک جانبی محصول تشکیل شود. </a:t>
            </a:r>
            <a:r>
              <a:rPr lang="fa-IR" sz="2000" dirty="0">
                <a:solidFill>
                  <a:srgbClr val="FF0000"/>
                </a:solidFill>
                <a:latin typeface="Calibri" panose="020F0502020204030204" pitchFamily="34" charset="0"/>
                <a:cs typeface="B Nazanin" panose="00000400000000000000" pitchFamily="2" charset="-78"/>
              </a:rPr>
              <a:t>(</a:t>
            </a:r>
            <a:r>
              <a:rPr lang="en-US" sz="2000" dirty="0">
                <a:solidFill>
                  <a:srgbClr val="FF0000"/>
                </a:solidFill>
                <a:latin typeface="Calibri" panose="020F0502020204030204" pitchFamily="34" charset="0"/>
                <a:cs typeface="B Nazanin" panose="00000400000000000000" pitchFamily="2" charset="-78"/>
              </a:rPr>
              <a:t>6</a:t>
            </a:r>
            <a:r>
              <a:rPr lang="fa-IR" sz="2000" dirty="0">
                <a:solidFill>
                  <a:srgbClr val="FF0000"/>
                </a:solidFill>
                <a:latin typeface="Calibri" panose="020F0502020204030204" pitchFamily="34" charset="0"/>
                <a:cs typeface="B Nazanin" panose="00000400000000000000" pitchFamily="2" charset="-78"/>
              </a:rPr>
              <a:t>) </a:t>
            </a:r>
            <a:r>
              <a:rPr lang="fa-IR" sz="2000" dirty="0">
                <a:solidFill>
                  <a:schemeClr val="bg1"/>
                </a:solidFill>
                <a:latin typeface="Calibri" panose="020F0502020204030204" pitchFamily="34" charset="0"/>
                <a:cs typeface="B Nazanin" panose="00000400000000000000" pitchFamily="2" charset="-78"/>
              </a:rPr>
              <a:t>پس از جداسازی از لایه آب ، کلرهیدرین با آب آهک واکنش می دهد. </a:t>
            </a:r>
            <a:r>
              <a:rPr lang="fa-IR" sz="2000" dirty="0">
                <a:solidFill>
                  <a:srgbClr val="FF0000"/>
                </a:solidFill>
                <a:latin typeface="Calibri" panose="020F0502020204030204" pitchFamily="34" charset="0"/>
                <a:cs typeface="B Nazanin" panose="00000400000000000000" pitchFamily="2" charset="-78"/>
              </a:rPr>
              <a:t>(</a:t>
            </a:r>
            <a:r>
              <a:rPr lang="en-US" sz="2000" dirty="0">
                <a:solidFill>
                  <a:srgbClr val="FF0000"/>
                </a:solidFill>
                <a:latin typeface="Calibri" panose="020F0502020204030204" pitchFamily="34" charset="0"/>
                <a:cs typeface="B Nazanin" panose="00000400000000000000" pitchFamily="2" charset="-78"/>
              </a:rPr>
              <a:t>7</a:t>
            </a:r>
            <a:r>
              <a:rPr lang="fa-IR" sz="2000" dirty="0">
                <a:solidFill>
                  <a:srgbClr val="FF0000"/>
                </a:solidFill>
                <a:latin typeface="Calibri" panose="020F0502020204030204" pitchFamily="34" charset="0"/>
                <a:cs typeface="B Nazanin" panose="00000400000000000000" pitchFamily="2" charset="-78"/>
              </a:rPr>
              <a:t>) </a:t>
            </a:r>
            <a:r>
              <a:rPr lang="fa-IR" sz="2000" dirty="0">
                <a:solidFill>
                  <a:schemeClr val="bg1"/>
                </a:solidFill>
                <a:latin typeface="Calibri" panose="020F0502020204030204" pitchFamily="34" charset="0"/>
                <a:cs typeface="B Nazanin" panose="00000400000000000000" pitchFamily="2" charset="-78"/>
              </a:rPr>
              <a:t>به وسیله تقطیر بخار، خلوص بالای اپیکلروهیدرین حاصل می‌شود. </a:t>
            </a:r>
            <a:r>
              <a:rPr lang="fa-IR" sz="2000" dirty="0">
                <a:solidFill>
                  <a:srgbClr val="FF0000"/>
                </a:solidFill>
                <a:latin typeface="Calibri" panose="020F0502020204030204" pitchFamily="34" charset="0"/>
                <a:cs typeface="B Nazanin" panose="00000400000000000000" pitchFamily="2" charset="-78"/>
              </a:rPr>
              <a:t>(</a:t>
            </a:r>
            <a:r>
              <a:rPr lang="en-US" sz="2000" dirty="0">
                <a:solidFill>
                  <a:srgbClr val="FF0000"/>
                </a:solidFill>
                <a:latin typeface="Calibri" panose="020F0502020204030204" pitchFamily="34" charset="0"/>
                <a:cs typeface="B Nazanin" panose="00000400000000000000" pitchFamily="2" charset="-78"/>
              </a:rPr>
              <a:t>8</a:t>
            </a:r>
            <a:r>
              <a:rPr lang="fa-IR" sz="2000" dirty="0">
                <a:solidFill>
                  <a:srgbClr val="FF0000"/>
                </a:solidFill>
                <a:latin typeface="Calibri" panose="020F0502020204030204" pitchFamily="34" charset="0"/>
                <a:cs typeface="B Nazanin" panose="00000400000000000000" pitchFamily="2" charset="-78"/>
              </a:rPr>
              <a:t>) </a:t>
            </a:r>
            <a:r>
              <a:rPr lang="fa-IR" sz="2000" dirty="0">
                <a:solidFill>
                  <a:schemeClr val="bg1"/>
                </a:solidFill>
                <a:latin typeface="Calibri" panose="020F0502020204030204" pitchFamily="34" charset="0"/>
                <a:cs typeface="B Nazanin" panose="00000400000000000000" pitchFamily="2" charset="-78"/>
              </a:rPr>
              <a:t>در مرحله آخر واکنش، اپیکلروهیدرین با یک محلول سود سوزآور به گلیسرول هیدرولیز می‌شود.</a:t>
            </a:r>
            <a:endParaRPr lang="en-US" sz="2000" dirty="0">
              <a:solidFill>
                <a:schemeClr val="bg1"/>
              </a:solidFill>
              <a:cs typeface="B Nazanin" panose="00000400000000000000" pitchFamily="2" charset="-78"/>
            </a:endParaRPr>
          </a:p>
        </p:txBody>
      </p:sp>
    </p:spTree>
    <p:extLst>
      <p:ext uri="{BB962C8B-B14F-4D97-AF65-F5344CB8AC3E}">
        <p14:creationId xmlns:p14="http://schemas.microsoft.com/office/powerpoint/2010/main" val="2287050878"/>
      </p:ext>
    </p:extLst>
  </p:cSld>
  <p:clrMapOvr>
    <a:masterClrMapping/>
  </p:clrMapOvr>
</p:sld>
</file>

<file path=ppt/theme/theme1.xml><?xml version="1.0" encoding="utf-8"?>
<a:theme xmlns:a="http://schemas.openxmlformats.org/drawingml/2006/main" name="Office Theme">
  <a:themeElements>
    <a:clrScheme name="Custom 1">
      <a:dk1>
        <a:srgbClr val="FFC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847</TotalTime>
  <Words>4517</Words>
  <Application>Microsoft Office PowerPoint</Application>
  <PresentationFormat>On-screen Show (4:3)</PresentationFormat>
  <Paragraphs>816</Paragraphs>
  <Slides>52</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52</vt:i4>
      </vt:variant>
    </vt:vector>
  </HeadingPairs>
  <TitlesOfParts>
    <vt:vector size="59" baseType="lpstr">
      <vt:lpstr>Arial</vt:lpstr>
      <vt:lpstr>B Nazanin</vt:lpstr>
      <vt:lpstr>Calibri</vt:lpstr>
      <vt:lpstr>Carlito</vt:lpstr>
      <vt:lpstr>Times New Roman</vt:lpstr>
      <vt:lpstr>Wingdings</vt:lpstr>
      <vt:lpstr>Office Theme</vt:lpstr>
      <vt:lpstr>PowerPoint Presentation</vt:lpstr>
      <vt:lpstr>PowerPoint Presentation</vt:lpstr>
      <vt:lpstr>PowerPoint Presentation</vt:lpstr>
      <vt:lpstr>تاریخچه</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بررسی یوتیلیتی های موردنیاز  امکانات مخابراتی و ارتباطی لازم  حمل و نقل مواد اولیه و محصولات  عبور و مرور کارکنان  راه آهن، فرودگاه و بندر</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asus</dc:creator>
  <cp:lastModifiedBy>yeganeh ghasemi</cp:lastModifiedBy>
  <cp:revision>82</cp:revision>
  <dcterms:modified xsi:type="dcterms:W3CDTF">2021-09-22T12:33:08Z</dcterms:modified>
</cp:coreProperties>
</file>